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22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823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0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00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00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18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95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478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6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23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79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33BF-4780-454C-9BEC-0563B4E06D3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CC320-1CA8-4F3E-BEDB-B0900DBE27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7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974725" y="1160463"/>
          <a:ext cx="7219951" cy="4332289"/>
        </p:xfrm>
        <a:graphic>
          <a:graphicData uri="http://schemas.openxmlformats.org/drawingml/2006/table">
            <a:tbl>
              <a:tblPr/>
              <a:tblGrid>
                <a:gridCol w="2401521"/>
                <a:gridCol w="2391508"/>
                <a:gridCol w="1252024"/>
                <a:gridCol w="1174898"/>
              </a:tblGrid>
              <a:tr h="9143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Timing in Performance Evaluation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Timing in JDA 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Pay Pool consideration by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98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90 days from end of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 beginning a JDA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90 days from end of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 ending a JDA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Gaining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</a:tr>
              <a:tr h="576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 of Performance Evaluation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Ongoing JDA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Gaining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53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90 days left in the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 beginning or Ongoing JDA*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Gaining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B"/>
                    </a:solidFill>
                  </a:tcPr>
                </a:tc>
              </a:tr>
              <a:tr h="7594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90 days left in the rating period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Returning to home element from JDA**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Element</a:t>
                      </a: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99" marR="91299" marT="45703" marB="4570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902" name="TextBox 2"/>
          <p:cNvSpPr txBox="1">
            <a:spLocks noChangeArrowheads="1"/>
          </p:cNvSpPr>
          <p:nvPr/>
        </p:nvSpPr>
        <p:spPr bwMode="auto">
          <a:xfrm>
            <a:off x="688975" y="5510213"/>
            <a:ext cx="78787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/>
              <a:t>*The home element may consider the employee for a non-pay pool award for performance that occurred before the start of the JDA and must also complete a closeout  performance evaluation, provided at least 90 days of performance was completed at the home element prior to departure</a:t>
            </a:r>
          </a:p>
          <a:p>
            <a:pPr eaLnBrk="1" hangingPunct="1"/>
            <a:r>
              <a:rPr lang="en-US" sz="1400"/>
              <a:t>**The performance evaluation for the period of time in the JDA is used to inform the final evaluation of record at the home element, in accordance with Volume 2011.</a:t>
            </a:r>
          </a:p>
        </p:txBody>
      </p:sp>
      <p:sp>
        <p:nvSpPr>
          <p:cNvPr id="36903" name="Title 5"/>
          <p:cNvSpPr txBox="1">
            <a:spLocks/>
          </p:cNvSpPr>
          <p:nvPr/>
        </p:nvSpPr>
        <p:spPr bwMode="auto">
          <a:xfrm>
            <a:off x="2374900" y="152400"/>
            <a:ext cx="63881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800">
                <a:latin typeface="Tahoma" pitchFamily="34" charset="0"/>
              </a:rPr>
              <a:t>Joint Duty Assignments (JDAs)</a:t>
            </a:r>
          </a:p>
        </p:txBody>
      </p:sp>
    </p:spTree>
    <p:extLst>
      <p:ext uri="{BB962C8B-B14F-4D97-AF65-F5344CB8AC3E}">
        <p14:creationId xmlns:p14="http://schemas.microsoft.com/office/powerpoint/2010/main" xmlns="" val="2642232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EITSD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HukoveKL</dc:creator>
  <cp:lastModifiedBy>LevinerRJ</cp:lastModifiedBy>
  <cp:revision>1</cp:revision>
  <dcterms:created xsi:type="dcterms:W3CDTF">2012-09-28T15:58:50Z</dcterms:created>
  <dcterms:modified xsi:type="dcterms:W3CDTF">2012-10-05T15:05:05Z</dcterms:modified>
</cp:coreProperties>
</file>