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60" r:id="rId3"/>
  </p:sldIdLst>
  <p:sldSz cx="10058400" cy="7772400"/>
  <p:notesSz cx="6997700" cy="9283700"/>
  <p:defaultTextStyle>
    <a:defPPr>
      <a:defRPr lang="en-US"/>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991D"/>
    <a:srgbClr val="6D8F21"/>
    <a:srgbClr val="29240D"/>
    <a:srgbClr val="2D3622"/>
    <a:srgbClr val="FABE00"/>
    <a:srgbClr val="5F5F5F"/>
    <a:srgbClr val="969696"/>
    <a:srgbClr val="777777"/>
    <a:srgbClr val="4D4D4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829" autoAdjust="0"/>
    <p:restoredTop sz="96532" autoAdjust="0"/>
  </p:normalViewPr>
  <p:slideViewPr>
    <p:cSldViewPr snapToGrid="0">
      <p:cViewPr>
        <p:scale>
          <a:sx n="100" d="100"/>
          <a:sy n="100" d="100"/>
        </p:scale>
        <p:origin x="-576" y="246"/>
      </p:cViewPr>
      <p:guideLst>
        <p:guide orient="horz" pos="2448"/>
        <p:guide pos="3168"/>
        <p:guide pos="192"/>
        <p:guide pos="4223"/>
        <p:guide pos="976"/>
        <p:guide pos="5278"/>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3552" cy="464584"/>
          </a:xfrm>
          <a:prstGeom prst="rect">
            <a:avLst/>
          </a:prstGeom>
          <a:noFill/>
          <a:ln w="9525">
            <a:noFill/>
            <a:miter lim="800000"/>
            <a:headEnd/>
            <a:tailEnd/>
          </a:ln>
        </p:spPr>
        <p:txBody>
          <a:bodyPr vert="horz" wrap="square" lIns="93017" tIns="46509" rIns="93017" bIns="46509" numCol="1" anchor="t" anchorCtr="0" compatLnSpc="1">
            <a:prstTxWarp prst="textNoShape">
              <a:avLst/>
            </a:prstTxWarp>
          </a:bodyPr>
          <a:lstStyle>
            <a:lvl1pPr defTabSz="930263">
              <a:defRPr sz="1200"/>
            </a:lvl1pPr>
          </a:lstStyle>
          <a:p>
            <a:pPr>
              <a:defRPr/>
            </a:pPr>
            <a:endParaRPr lang="en-US"/>
          </a:p>
        </p:txBody>
      </p:sp>
      <p:sp>
        <p:nvSpPr>
          <p:cNvPr id="5123" name="Rectangle 3"/>
          <p:cNvSpPr>
            <a:spLocks noGrp="1" noChangeArrowheads="1"/>
          </p:cNvSpPr>
          <p:nvPr>
            <p:ph type="dt" idx="1"/>
          </p:nvPr>
        </p:nvSpPr>
        <p:spPr bwMode="auto">
          <a:xfrm>
            <a:off x="3962934" y="0"/>
            <a:ext cx="3033552" cy="464584"/>
          </a:xfrm>
          <a:prstGeom prst="rect">
            <a:avLst/>
          </a:prstGeom>
          <a:noFill/>
          <a:ln w="9525">
            <a:noFill/>
            <a:miter lim="800000"/>
            <a:headEnd/>
            <a:tailEnd/>
          </a:ln>
        </p:spPr>
        <p:txBody>
          <a:bodyPr vert="horz" wrap="square" lIns="93017" tIns="46509" rIns="93017" bIns="46509" numCol="1" anchor="t" anchorCtr="0" compatLnSpc="1">
            <a:prstTxWarp prst="textNoShape">
              <a:avLst/>
            </a:prstTxWarp>
          </a:bodyPr>
          <a:lstStyle>
            <a:lvl1pPr algn="r" defTabSz="930263">
              <a:defRPr sz="1200"/>
            </a:lvl1pPr>
          </a:lstStyle>
          <a:p>
            <a:pPr>
              <a:defRPr/>
            </a:pPr>
            <a:endParaRPr lang="en-US"/>
          </a:p>
        </p:txBody>
      </p:sp>
      <p:sp>
        <p:nvSpPr>
          <p:cNvPr id="3076" name="Rectangle 4"/>
          <p:cNvSpPr>
            <a:spLocks noGrp="1" noRot="1" noChangeAspect="1" noChangeArrowheads="1" noTextEdit="1"/>
          </p:cNvSpPr>
          <p:nvPr>
            <p:ph type="sldImg" idx="2"/>
          </p:nvPr>
        </p:nvSpPr>
        <p:spPr bwMode="auto">
          <a:xfrm>
            <a:off x="1246188" y="695325"/>
            <a:ext cx="4505325" cy="348138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00986" y="4410555"/>
            <a:ext cx="5595730" cy="4177266"/>
          </a:xfrm>
          <a:prstGeom prst="rect">
            <a:avLst/>
          </a:prstGeom>
          <a:noFill/>
          <a:ln w="9525">
            <a:noFill/>
            <a:miter lim="800000"/>
            <a:headEnd/>
            <a:tailEnd/>
          </a:ln>
        </p:spPr>
        <p:txBody>
          <a:bodyPr vert="horz" wrap="square" lIns="93017" tIns="46509" rIns="93017" bIns="4650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17123"/>
            <a:ext cx="3033552" cy="464584"/>
          </a:xfrm>
          <a:prstGeom prst="rect">
            <a:avLst/>
          </a:prstGeom>
          <a:noFill/>
          <a:ln w="9525">
            <a:noFill/>
            <a:miter lim="800000"/>
            <a:headEnd/>
            <a:tailEnd/>
          </a:ln>
        </p:spPr>
        <p:txBody>
          <a:bodyPr vert="horz" wrap="square" lIns="93017" tIns="46509" rIns="93017" bIns="46509" numCol="1" anchor="b" anchorCtr="0" compatLnSpc="1">
            <a:prstTxWarp prst="textNoShape">
              <a:avLst/>
            </a:prstTxWarp>
          </a:bodyPr>
          <a:lstStyle>
            <a:lvl1pPr defTabSz="930263">
              <a:defRPr sz="1200"/>
            </a:lvl1pPr>
          </a:lstStyle>
          <a:p>
            <a:pPr>
              <a:defRPr/>
            </a:pPr>
            <a:endParaRPr lang="en-US"/>
          </a:p>
        </p:txBody>
      </p:sp>
      <p:sp>
        <p:nvSpPr>
          <p:cNvPr id="5127" name="Rectangle 7"/>
          <p:cNvSpPr>
            <a:spLocks noGrp="1" noChangeArrowheads="1"/>
          </p:cNvSpPr>
          <p:nvPr>
            <p:ph type="sldNum" sz="quarter" idx="5"/>
          </p:nvPr>
        </p:nvSpPr>
        <p:spPr bwMode="auto">
          <a:xfrm>
            <a:off x="3962934" y="8817123"/>
            <a:ext cx="3033552" cy="464584"/>
          </a:xfrm>
          <a:prstGeom prst="rect">
            <a:avLst/>
          </a:prstGeom>
          <a:noFill/>
          <a:ln w="9525">
            <a:noFill/>
            <a:miter lim="800000"/>
            <a:headEnd/>
            <a:tailEnd/>
          </a:ln>
        </p:spPr>
        <p:txBody>
          <a:bodyPr vert="horz" wrap="square" lIns="93017" tIns="46509" rIns="93017" bIns="46509" numCol="1" anchor="b" anchorCtr="0" compatLnSpc="1">
            <a:prstTxWarp prst="textNoShape">
              <a:avLst/>
            </a:prstTxWarp>
          </a:bodyPr>
          <a:lstStyle>
            <a:lvl1pPr algn="r" defTabSz="930263">
              <a:defRPr sz="1200"/>
            </a:lvl1pPr>
          </a:lstStyle>
          <a:p>
            <a:pPr>
              <a:defRPr/>
            </a:pPr>
            <a:fld id="{DAD11AEC-BD75-4BB8-A454-5C52D4821D1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508125" y="4403725"/>
            <a:ext cx="7042150" cy="19875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1812925"/>
            <a:ext cx="9051925" cy="5130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311150"/>
            <a:ext cx="2262188" cy="66325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11150"/>
            <a:ext cx="6637337" cy="66325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503238" y="1812925"/>
            <a:ext cx="9051925" cy="5130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812925"/>
            <a:ext cx="4449762" cy="5130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812925"/>
            <a:ext cx="4449763" cy="5130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1675" y="6083300"/>
            <a:ext cx="6035675" cy="91122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1019175" rtl="0" eaLnBrk="0" fontAlgn="base" hangingPunct="0">
        <a:spcBef>
          <a:spcPct val="0"/>
        </a:spcBef>
        <a:spcAft>
          <a:spcPct val="0"/>
        </a:spcAft>
        <a:defRPr sz="4900">
          <a:solidFill>
            <a:schemeClr val="tx2"/>
          </a:solidFill>
          <a:latin typeface="+mj-lt"/>
          <a:ea typeface="+mj-ea"/>
          <a:cs typeface="+mj-cs"/>
        </a:defRPr>
      </a:lvl1pPr>
      <a:lvl2pPr algn="ctr" defTabSz="1019175" rtl="0" eaLnBrk="0" fontAlgn="base" hangingPunct="0">
        <a:spcBef>
          <a:spcPct val="0"/>
        </a:spcBef>
        <a:spcAft>
          <a:spcPct val="0"/>
        </a:spcAft>
        <a:defRPr sz="4900">
          <a:solidFill>
            <a:schemeClr val="tx2"/>
          </a:solidFill>
          <a:latin typeface="Arial" charset="0"/>
          <a:cs typeface="Arial" charset="0"/>
        </a:defRPr>
      </a:lvl2pPr>
      <a:lvl3pPr algn="ctr" defTabSz="1019175" rtl="0" eaLnBrk="0" fontAlgn="base" hangingPunct="0">
        <a:spcBef>
          <a:spcPct val="0"/>
        </a:spcBef>
        <a:spcAft>
          <a:spcPct val="0"/>
        </a:spcAft>
        <a:defRPr sz="4900">
          <a:solidFill>
            <a:schemeClr val="tx2"/>
          </a:solidFill>
          <a:latin typeface="Arial" charset="0"/>
          <a:cs typeface="Arial" charset="0"/>
        </a:defRPr>
      </a:lvl3pPr>
      <a:lvl4pPr algn="ctr" defTabSz="1019175" rtl="0" eaLnBrk="0" fontAlgn="base" hangingPunct="0">
        <a:spcBef>
          <a:spcPct val="0"/>
        </a:spcBef>
        <a:spcAft>
          <a:spcPct val="0"/>
        </a:spcAft>
        <a:defRPr sz="4900">
          <a:solidFill>
            <a:schemeClr val="tx2"/>
          </a:solidFill>
          <a:latin typeface="Arial" charset="0"/>
          <a:cs typeface="Arial" charset="0"/>
        </a:defRPr>
      </a:lvl4pPr>
      <a:lvl5pPr algn="ctr" defTabSz="1019175" rtl="0" eaLnBrk="0" fontAlgn="base" hangingPunct="0">
        <a:spcBef>
          <a:spcPct val="0"/>
        </a:spcBef>
        <a:spcAft>
          <a:spcPct val="0"/>
        </a:spcAft>
        <a:defRPr sz="4900">
          <a:solidFill>
            <a:schemeClr val="tx2"/>
          </a:solidFill>
          <a:latin typeface="Arial" charset="0"/>
          <a:cs typeface="Arial" charset="0"/>
        </a:defRPr>
      </a:lvl5pPr>
      <a:lvl6pPr marL="457200" algn="ctr" defTabSz="1019175" rtl="0" fontAlgn="base">
        <a:spcBef>
          <a:spcPct val="0"/>
        </a:spcBef>
        <a:spcAft>
          <a:spcPct val="0"/>
        </a:spcAft>
        <a:defRPr sz="4900">
          <a:solidFill>
            <a:schemeClr val="tx2"/>
          </a:solidFill>
          <a:latin typeface="Arial" charset="0"/>
          <a:cs typeface="Arial" charset="0"/>
        </a:defRPr>
      </a:lvl6pPr>
      <a:lvl7pPr marL="914400" algn="ctr" defTabSz="1019175" rtl="0" fontAlgn="base">
        <a:spcBef>
          <a:spcPct val="0"/>
        </a:spcBef>
        <a:spcAft>
          <a:spcPct val="0"/>
        </a:spcAft>
        <a:defRPr sz="4900">
          <a:solidFill>
            <a:schemeClr val="tx2"/>
          </a:solidFill>
          <a:latin typeface="Arial" charset="0"/>
          <a:cs typeface="Arial" charset="0"/>
        </a:defRPr>
      </a:lvl7pPr>
      <a:lvl8pPr marL="1371600" algn="ctr" defTabSz="1019175" rtl="0" fontAlgn="base">
        <a:spcBef>
          <a:spcPct val="0"/>
        </a:spcBef>
        <a:spcAft>
          <a:spcPct val="0"/>
        </a:spcAft>
        <a:defRPr sz="4900">
          <a:solidFill>
            <a:schemeClr val="tx2"/>
          </a:solidFill>
          <a:latin typeface="Arial" charset="0"/>
          <a:cs typeface="Arial" charset="0"/>
        </a:defRPr>
      </a:lvl8pPr>
      <a:lvl9pPr marL="1828800" algn="ctr" defTabSz="1019175" rtl="0" fontAlgn="base">
        <a:spcBef>
          <a:spcPct val="0"/>
        </a:spcBef>
        <a:spcAft>
          <a:spcPct val="0"/>
        </a:spcAft>
        <a:defRPr sz="4900">
          <a:solidFill>
            <a:schemeClr val="tx2"/>
          </a:solidFill>
          <a:latin typeface="Arial" charset="0"/>
          <a:cs typeface="Arial" charset="0"/>
        </a:defRPr>
      </a:lvl9pPr>
    </p:titleStyle>
    <p:bodyStyle>
      <a:lvl1pPr marL="382588" indent="-382588" algn="l" defTabSz="1019175" rtl="0" eaLnBrk="0" fontAlgn="base" hangingPunct="0">
        <a:spcBef>
          <a:spcPct val="20000"/>
        </a:spcBef>
        <a:spcAft>
          <a:spcPct val="0"/>
        </a:spcAft>
        <a:buChar char="•"/>
        <a:defRPr sz="3600">
          <a:solidFill>
            <a:schemeClr val="tx1"/>
          </a:solidFill>
          <a:latin typeface="+mn-lt"/>
          <a:ea typeface="+mn-ea"/>
          <a:cs typeface="+mn-cs"/>
        </a:defRPr>
      </a:lvl1pPr>
      <a:lvl2pPr marL="827088" indent="-317500" algn="l" defTabSz="1019175" rtl="0" eaLnBrk="0" fontAlgn="base" hangingPunct="0">
        <a:spcBef>
          <a:spcPct val="20000"/>
        </a:spcBef>
        <a:spcAft>
          <a:spcPct val="0"/>
        </a:spcAft>
        <a:buChar char="–"/>
        <a:defRPr sz="3100">
          <a:solidFill>
            <a:schemeClr val="tx1"/>
          </a:solidFill>
          <a:latin typeface="+mn-lt"/>
          <a:cs typeface="+mn-cs"/>
        </a:defRPr>
      </a:lvl2pPr>
      <a:lvl3pPr marL="1273175" indent="-254000" algn="l" defTabSz="1019175" rtl="0" eaLnBrk="0" fontAlgn="base" hangingPunct="0">
        <a:spcBef>
          <a:spcPct val="20000"/>
        </a:spcBef>
        <a:spcAft>
          <a:spcPct val="0"/>
        </a:spcAft>
        <a:buChar char="•"/>
        <a:defRPr sz="2700">
          <a:solidFill>
            <a:schemeClr val="tx1"/>
          </a:solidFill>
          <a:latin typeface="+mn-lt"/>
          <a:cs typeface="+mn-cs"/>
        </a:defRPr>
      </a:lvl3pPr>
      <a:lvl4pPr marL="1782763" indent="-254000" algn="l" defTabSz="1019175" rtl="0" eaLnBrk="0" fontAlgn="base" hangingPunct="0">
        <a:spcBef>
          <a:spcPct val="20000"/>
        </a:spcBef>
        <a:spcAft>
          <a:spcPct val="0"/>
        </a:spcAft>
        <a:buChar char="–"/>
        <a:defRPr sz="2200">
          <a:solidFill>
            <a:schemeClr val="tx1"/>
          </a:solidFill>
          <a:latin typeface="+mn-lt"/>
          <a:cs typeface="+mn-cs"/>
        </a:defRPr>
      </a:lvl4pPr>
      <a:lvl5pPr marL="2292350" indent="-254000" algn="l" defTabSz="1019175" rtl="0" eaLnBrk="0" fontAlgn="base" hangingPunct="0">
        <a:spcBef>
          <a:spcPct val="20000"/>
        </a:spcBef>
        <a:spcAft>
          <a:spcPct val="0"/>
        </a:spcAft>
        <a:buChar char="»"/>
        <a:defRPr sz="2200">
          <a:solidFill>
            <a:schemeClr val="tx1"/>
          </a:solidFill>
          <a:latin typeface="+mn-lt"/>
          <a:cs typeface="+mn-cs"/>
        </a:defRPr>
      </a:lvl5pPr>
      <a:lvl6pPr marL="2749550" indent="-254000" algn="l" defTabSz="1019175" rtl="0" fontAlgn="base">
        <a:spcBef>
          <a:spcPct val="20000"/>
        </a:spcBef>
        <a:spcAft>
          <a:spcPct val="0"/>
        </a:spcAft>
        <a:buChar char="»"/>
        <a:defRPr sz="2200">
          <a:solidFill>
            <a:schemeClr val="tx1"/>
          </a:solidFill>
          <a:latin typeface="+mn-lt"/>
          <a:cs typeface="+mn-cs"/>
        </a:defRPr>
      </a:lvl6pPr>
      <a:lvl7pPr marL="3206750" indent="-254000" algn="l" defTabSz="1019175" rtl="0" fontAlgn="base">
        <a:spcBef>
          <a:spcPct val="20000"/>
        </a:spcBef>
        <a:spcAft>
          <a:spcPct val="0"/>
        </a:spcAft>
        <a:buChar char="»"/>
        <a:defRPr sz="2200">
          <a:solidFill>
            <a:schemeClr val="tx1"/>
          </a:solidFill>
          <a:latin typeface="+mn-lt"/>
          <a:cs typeface="+mn-cs"/>
        </a:defRPr>
      </a:lvl7pPr>
      <a:lvl8pPr marL="3663950" indent="-254000" algn="l" defTabSz="1019175" rtl="0" fontAlgn="base">
        <a:spcBef>
          <a:spcPct val="20000"/>
        </a:spcBef>
        <a:spcAft>
          <a:spcPct val="0"/>
        </a:spcAft>
        <a:buChar char="»"/>
        <a:defRPr sz="2200">
          <a:solidFill>
            <a:schemeClr val="tx1"/>
          </a:solidFill>
          <a:latin typeface="+mn-lt"/>
          <a:cs typeface="+mn-cs"/>
        </a:defRPr>
      </a:lvl8pPr>
      <a:lvl9pPr marL="4121150" indent="-254000" algn="l" defTabSz="1019175" rtl="0" fontAlgn="base">
        <a:spcBef>
          <a:spcPct val="20000"/>
        </a:spcBef>
        <a:spcAft>
          <a:spcPct val="0"/>
        </a:spcAft>
        <a:buChar char="»"/>
        <a:defRPr sz="2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https://www.us.army.mil/suite/page/601000"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37"/>
          <p:cNvSpPr>
            <a:spLocks noChangeArrowheads="1"/>
          </p:cNvSpPr>
          <p:nvPr/>
        </p:nvSpPr>
        <p:spPr bwMode="auto">
          <a:xfrm>
            <a:off x="3324225" y="0"/>
            <a:ext cx="3381375" cy="7772400"/>
          </a:xfrm>
          <a:prstGeom prst="rect">
            <a:avLst/>
          </a:prstGeom>
          <a:solidFill>
            <a:srgbClr val="DDDDDD"/>
          </a:solidFill>
          <a:ln w="9525" algn="ctr">
            <a:solidFill>
              <a:schemeClr val="tx1"/>
            </a:solidFill>
            <a:round/>
            <a:headEnd/>
            <a:tailEnd/>
          </a:ln>
        </p:spPr>
        <p:txBody>
          <a:bodyPr/>
          <a:lstStyle/>
          <a:p>
            <a:pPr defTabSz="1019175"/>
            <a:endParaRPr lang="en-US"/>
          </a:p>
        </p:txBody>
      </p:sp>
      <p:sp>
        <p:nvSpPr>
          <p:cNvPr id="1028" name="Text Box 39"/>
          <p:cNvSpPr txBox="1">
            <a:spLocks noChangeArrowheads="1"/>
          </p:cNvSpPr>
          <p:nvPr/>
        </p:nvSpPr>
        <p:spPr bwMode="auto">
          <a:xfrm>
            <a:off x="258763" y="231775"/>
            <a:ext cx="2732087" cy="6617196"/>
          </a:xfrm>
          <a:prstGeom prst="rect">
            <a:avLst/>
          </a:prstGeom>
          <a:noFill/>
          <a:ln w="9525">
            <a:noFill/>
            <a:miter lim="800000"/>
            <a:headEnd/>
            <a:tailEnd/>
          </a:ln>
        </p:spPr>
        <p:txBody>
          <a:bodyPr wrap="square">
            <a:spAutoFit/>
          </a:bodyPr>
          <a:lstStyle/>
          <a:p>
            <a:pPr defTabSz="1071563"/>
            <a:endParaRPr lang="en-US" sz="1400" b="1" dirty="0" smtClean="0">
              <a:solidFill>
                <a:schemeClr val="bg1"/>
              </a:solidFill>
            </a:endParaRPr>
          </a:p>
          <a:p>
            <a:pPr defTabSz="1071563"/>
            <a:r>
              <a:rPr lang="en-US" sz="1400" b="1" dirty="0" smtClean="0">
                <a:solidFill>
                  <a:schemeClr val="bg1"/>
                </a:solidFill>
              </a:rPr>
              <a:t>What </a:t>
            </a:r>
            <a:r>
              <a:rPr lang="en-US" sz="1400" b="1" dirty="0">
                <a:solidFill>
                  <a:schemeClr val="bg1"/>
                </a:solidFill>
              </a:rPr>
              <a:t>is ACT?</a:t>
            </a:r>
          </a:p>
          <a:p>
            <a:pPr defTabSz="1071563">
              <a:spcAft>
                <a:spcPct val="20000"/>
              </a:spcAft>
            </a:pPr>
            <a:r>
              <a:rPr lang="en-US" sz="1200" dirty="0">
                <a:solidFill>
                  <a:schemeClr val="bg1"/>
                </a:solidFill>
                <a:latin typeface="Arial Narrow" pitchFamily="34" charset="0"/>
              </a:rPr>
              <a:t>Army Career Tracker (ACT) is a </a:t>
            </a:r>
            <a:r>
              <a:rPr lang="en-US" sz="1200" b="1" dirty="0">
                <a:solidFill>
                  <a:schemeClr val="bg1"/>
                </a:solidFill>
                <a:latin typeface="Arial Narrow" pitchFamily="34" charset="0"/>
              </a:rPr>
              <a:t>leadership development tool</a:t>
            </a:r>
            <a:r>
              <a:rPr lang="en-US" sz="1200" dirty="0">
                <a:solidFill>
                  <a:schemeClr val="bg1"/>
                </a:solidFill>
                <a:latin typeface="Arial Narrow" pitchFamily="34" charset="0"/>
              </a:rPr>
              <a:t> that </a:t>
            </a:r>
            <a:r>
              <a:rPr lang="en-US" sz="1200" b="1" dirty="0">
                <a:solidFill>
                  <a:schemeClr val="bg1"/>
                </a:solidFill>
                <a:latin typeface="Arial Narrow" pitchFamily="34" charset="0"/>
              </a:rPr>
              <a:t>integrates training and education </a:t>
            </a:r>
            <a:r>
              <a:rPr lang="en-US" sz="1200" dirty="0">
                <a:solidFill>
                  <a:schemeClr val="bg1"/>
                </a:solidFill>
                <a:latin typeface="Arial Narrow" pitchFamily="34" charset="0"/>
              </a:rPr>
              <a:t>into one personalized, easy-to-use website. Users can search multiple education and training resources, monitor their career development and receive personalized advice from their leadership.</a:t>
            </a:r>
          </a:p>
          <a:p>
            <a:pPr defTabSz="1071563">
              <a:spcBef>
                <a:spcPct val="20000"/>
              </a:spcBef>
            </a:pPr>
            <a:endParaRPr lang="en-US" sz="1400" b="1" dirty="0" smtClean="0">
              <a:solidFill>
                <a:schemeClr val="bg1"/>
              </a:solidFill>
            </a:endParaRPr>
          </a:p>
          <a:p>
            <a:pPr defTabSz="1071563">
              <a:spcBef>
                <a:spcPct val="20000"/>
              </a:spcBef>
            </a:pPr>
            <a:r>
              <a:rPr lang="en-US" sz="1400" b="1" dirty="0" smtClean="0">
                <a:solidFill>
                  <a:schemeClr val="bg1"/>
                </a:solidFill>
              </a:rPr>
              <a:t>Who </a:t>
            </a:r>
            <a:r>
              <a:rPr lang="en-US" sz="1400" b="1" dirty="0">
                <a:solidFill>
                  <a:schemeClr val="bg1"/>
                </a:solidFill>
              </a:rPr>
              <a:t>Supports ACT?</a:t>
            </a:r>
          </a:p>
          <a:p>
            <a:pPr defTabSz="1071563">
              <a:spcAft>
                <a:spcPct val="20000"/>
              </a:spcAft>
            </a:pPr>
            <a:r>
              <a:rPr lang="en-US" sz="1200" dirty="0">
                <a:solidFill>
                  <a:schemeClr val="bg1"/>
                </a:solidFill>
                <a:latin typeface="Arial Narrow" pitchFamily="34" charset="0"/>
              </a:rPr>
              <a:t>As part of the </a:t>
            </a:r>
            <a:r>
              <a:rPr lang="en-US" sz="1200" b="1" dirty="0">
                <a:solidFill>
                  <a:schemeClr val="bg1"/>
                </a:solidFill>
                <a:latin typeface="Arial Narrow" pitchFamily="34" charset="0"/>
              </a:rPr>
              <a:t>2011 Army Campaign Plan</a:t>
            </a:r>
            <a:r>
              <a:rPr lang="en-US" sz="1200" dirty="0">
                <a:solidFill>
                  <a:schemeClr val="bg1"/>
                </a:solidFill>
                <a:latin typeface="Arial Narrow" pitchFamily="34" charset="0"/>
              </a:rPr>
              <a:t>, </a:t>
            </a:r>
            <a:r>
              <a:rPr lang="en-US" sz="1200" b="1" dirty="0">
                <a:solidFill>
                  <a:schemeClr val="bg1"/>
                </a:solidFill>
                <a:latin typeface="Arial Narrow" pitchFamily="34" charset="0"/>
              </a:rPr>
              <a:t>Army Learning Concept 2015 </a:t>
            </a:r>
            <a:r>
              <a:rPr lang="en-US" sz="1200" dirty="0">
                <a:solidFill>
                  <a:schemeClr val="bg1"/>
                </a:solidFill>
                <a:latin typeface="Arial Narrow" pitchFamily="34" charset="0"/>
              </a:rPr>
              <a:t>(ALC 2015)  and the  </a:t>
            </a:r>
            <a:r>
              <a:rPr lang="en-US" sz="1200" b="1" dirty="0">
                <a:solidFill>
                  <a:schemeClr val="bg1"/>
                </a:solidFill>
                <a:latin typeface="Arial Narrow" pitchFamily="34" charset="0"/>
              </a:rPr>
              <a:t>Civilian </a:t>
            </a:r>
            <a:r>
              <a:rPr lang="en-US" sz="1200" b="1" dirty="0" smtClean="0">
                <a:solidFill>
                  <a:schemeClr val="bg1"/>
                </a:solidFill>
                <a:latin typeface="Arial Narrow" pitchFamily="34" charset="0"/>
              </a:rPr>
              <a:t>Workforce Transformation </a:t>
            </a:r>
            <a:r>
              <a:rPr lang="en-US" sz="1200" b="1" dirty="0">
                <a:solidFill>
                  <a:schemeClr val="bg1"/>
                </a:solidFill>
                <a:latin typeface="Arial Narrow" pitchFamily="34" charset="0"/>
              </a:rPr>
              <a:t>Initiatives, </a:t>
            </a:r>
            <a:r>
              <a:rPr lang="en-US" sz="1200" dirty="0">
                <a:solidFill>
                  <a:schemeClr val="bg1"/>
                </a:solidFill>
                <a:latin typeface="Arial Narrow" pitchFamily="34" charset="0"/>
              </a:rPr>
              <a:t>ACT will allow users to manage their lifelong career objectives and monitor progress toward career requirements and goals. Army Civilian users can search for training or courses through multiple training catalogs and find educational resources to become multi-skilled, agile leaders of the 21</a:t>
            </a:r>
            <a:r>
              <a:rPr lang="en-US" sz="1200" baseline="30000" dirty="0">
                <a:solidFill>
                  <a:schemeClr val="bg1"/>
                </a:solidFill>
                <a:latin typeface="Arial Narrow" pitchFamily="34" charset="0"/>
              </a:rPr>
              <a:t>st</a:t>
            </a:r>
            <a:r>
              <a:rPr lang="en-US" sz="1200" dirty="0">
                <a:solidFill>
                  <a:schemeClr val="bg1"/>
                </a:solidFill>
                <a:latin typeface="Arial Narrow" pitchFamily="34" charset="0"/>
              </a:rPr>
              <a:t> Century. </a:t>
            </a:r>
          </a:p>
          <a:p>
            <a:pPr defTabSz="1071563">
              <a:spcBef>
                <a:spcPct val="20000"/>
              </a:spcBef>
            </a:pPr>
            <a:endParaRPr lang="en-US" sz="1400" b="1" dirty="0" smtClean="0">
              <a:solidFill>
                <a:schemeClr val="bg1"/>
              </a:solidFill>
            </a:endParaRPr>
          </a:p>
          <a:p>
            <a:pPr defTabSz="1071563">
              <a:spcBef>
                <a:spcPct val="20000"/>
              </a:spcBef>
            </a:pPr>
            <a:r>
              <a:rPr lang="en-US" sz="1400" b="1" dirty="0" smtClean="0">
                <a:solidFill>
                  <a:schemeClr val="bg1"/>
                </a:solidFill>
              </a:rPr>
              <a:t>Customized </a:t>
            </a:r>
            <a:r>
              <a:rPr lang="en-US" sz="1400" b="1" dirty="0">
                <a:solidFill>
                  <a:schemeClr val="bg1"/>
                </a:solidFill>
              </a:rPr>
              <a:t>Solution</a:t>
            </a:r>
          </a:p>
          <a:p>
            <a:pPr defTabSz="1071563"/>
            <a:r>
              <a:rPr lang="en-US" sz="1200" dirty="0">
                <a:solidFill>
                  <a:schemeClr val="bg1"/>
                </a:solidFill>
                <a:latin typeface="Arial Narrow" pitchFamily="34" charset="0"/>
              </a:rPr>
              <a:t>ACT was tested in fall 2009 by 214 Soldiers whose feedback indicated very high satisfaction and resulted in approval for full deployment by CG TRADOC. Now customized for Army Civilians, ACT is personalized for users based on their Career Programs and </a:t>
            </a:r>
          </a:p>
          <a:p>
            <a:pPr defTabSz="1071563"/>
            <a:r>
              <a:rPr lang="en-US" sz="1200" dirty="0">
                <a:solidFill>
                  <a:schemeClr val="bg1"/>
                </a:solidFill>
                <a:latin typeface="Arial Narrow" pitchFamily="34" charset="0"/>
              </a:rPr>
              <a:t>development </a:t>
            </a:r>
          </a:p>
          <a:p>
            <a:pPr defTabSz="1071563"/>
            <a:r>
              <a:rPr lang="en-US" sz="1200" dirty="0">
                <a:solidFill>
                  <a:schemeClr val="bg1"/>
                </a:solidFill>
                <a:latin typeface="Arial Narrow" pitchFamily="34" charset="0"/>
              </a:rPr>
              <a:t>requirements. </a:t>
            </a:r>
          </a:p>
        </p:txBody>
      </p:sp>
      <p:sp>
        <p:nvSpPr>
          <p:cNvPr id="2063" name="Text Box 22"/>
          <p:cNvSpPr txBox="1">
            <a:spLocks noChangeArrowheads="1"/>
          </p:cNvSpPr>
          <p:nvPr/>
        </p:nvSpPr>
        <p:spPr bwMode="auto">
          <a:xfrm>
            <a:off x="3551645" y="196850"/>
            <a:ext cx="2982098" cy="704808"/>
          </a:xfrm>
          <a:prstGeom prst="rect">
            <a:avLst/>
          </a:prstGeom>
          <a:noFill/>
          <a:ln w="9525">
            <a:noFill/>
            <a:miter lim="800000"/>
            <a:headEnd/>
            <a:tailEnd/>
          </a:ln>
        </p:spPr>
        <p:txBody>
          <a:bodyPr wrap="none">
            <a:spAutoFit/>
          </a:bodyPr>
          <a:lstStyle/>
          <a:p>
            <a:pPr algn="ctr" defTabSz="1071563">
              <a:lnSpc>
                <a:spcPct val="85000"/>
              </a:lnSpc>
              <a:spcAft>
                <a:spcPct val="10000"/>
              </a:spcAft>
              <a:defRPr/>
            </a:pPr>
            <a:r>
              <a:rPr lang="en-US" sz="2400" b="1" dirty="0">
                <a:effectLst>
                  <a:outerShdw blurRad="38100" dist="38100" dir="2700000" algn="tl">
                    <a:srgbClr val="000000">
                      <a:alpha val="43137"/>
                    </a:srgbClr>
                  </a:outerShdw>
                </a:effectLst>
                <a:latin typeface="Arial Narrow" pitchFamily="34" charset="0"/>
              </a:rPr>
              <a:t>ACT is </a:t>
            </a:r>
            <a:r>
              <a:rPr lang="en-US" sz="2400" b="1" dirty="0" smtClean="0">
                <a:effectLst>
                  <a:outerShdw blurRad="38100" dist="38100" dir="2700000" algn="tl">
                    <a:srgbClr val="000000">
                      <a:alpha val="43137"/>
                    </a:srgbClr>
                  </a:outerShdw>
                </a:effectLst>
                <a:latin typeface="Arial Narrow" pitchFamily="34" charset="0"/>
              </a:rPr>
              <a:t>Here</a:t>
            </a:r>
            <a:endParaRPr lang="en-US" sz="2400" b="1" dirty="0">
              <a:effectLst>
                <a:outerShdw blurRad="38100" dist="38100" dir="2700000" algn="tl">
                  <a:srgbClr val="000000">
                    <a:alpha val="43137"/>
                  </a:srgbClr>
                </a:outerShdw>
              </a:effectLst>
              <a:latin typeface="Arial Narrow" pitchFamily="34" charset="0"/>
            </a:endParaRPr>
          </a:p>
          <a:p>
            <a:pPr algn="ctr" defTabSz="1071563">
              <a:lnSpc>
                <a:spcPct val="85000"/>
              </a:lnSpc>
              <a:defRPr/>
            </a:pPr>
            <a:r>
              <a:rPr lang="en-US" b="1" dirty="0">
                <a:solidFill>
                  <a:srgbClr val="C00000"/>
                </a:solidFill>
                <a:effectLst>
                  <a:outerShdw blurRad="38100" dist="38100" dir="2700000" algn="tl">
                    <a:srgbClr val="000000">
                      <a:alpha val="43137"/>
                    </a:srgbClr>
                  </a:outerShdw>
                </a:effectLst>
                <a:latin typeface="Arial Narrow" pitchFamily="34" charset="0"/>
              </a:rPr>
              <a:t>Maximize Your Performance</a:t>
            </a:r>
          </a:p>
        </p:txBody>
      </p:sp>
      <p:sp>
        <p:nvSpPr>
          <p:cNvPr id="1030" name="Text Box 84"/>
          <p:cNvSpPr txBox="1">
            <a:spLocks noChangeArrowheads="1"/>
          </p:cNvSpPr>
          <p:nvPr/>
        </p:nvSpPr>
        <p:spPr bwMode="auto">
          <a:xfrm>
            <a:off x="6697663" y="2655888"/>
            <a:ext cx="1978025" cy="304800"/>
          </a:xfrm>
          <a:prstGeom prst="rect">
            <a:avLst/>
          </a:prstGeom>
          <a:noFill/>
          <a:ln w="9525">
            <a:noFill/>
            <a:miter lim="800000"/>
            <a:headEnd/>
            <a:tailEnd/>
          </a:ln>
        </p:spPr>
        <p:txBody>
          <a:bodyPr wrap="none">
            <a:spAutoFit/>
          </a:bodyPr>
          <a:lstStyle/>
          <a:p>
            <a:pPr algn="ctr" defTabSz="1019175"/>
            <a:r>
              <a:rPr lang="en-US" sz="1400" b="1" dirty="0">
                <a:effectLst>
                  <a:outerShdw blurRad="38100" dist="38100" dir="2700000" algn="tl">
                    <a:srgbClr val="000000">
                      <a:alpha val="43137"/>
                    </a:srgbClr>
                  </a:outerShdw>
                </a:effectLst>
              </a:rPr>
              <a:t>Army Civilian Rollout</a:t>
            </a:r>
          </a:p>
        </p:txBody>
      </p:sp>
      <p:pic>
        <p:nvPicPr>
          <p:cNvPr id="1031" name="Picture 43"/>
          <p:cNvPicPr>
            <a:picLocks noChangeAspect="1" noChangeArrowheads="1"/>
          </p:cNvPicPr>
          <p:nvPr/>
        </p:nvPicPr>
        <p:blipFill>
          <a:blip r:embed="rId2" cstate="print"/>
          <a:srcRect/>
          <a:stretch>
            <a:fillRect/>
          </a:stretch>
        </p:blipFill>
        <p:spPr bwMode="auto">
          <a:xfrm>
            <a:off x="6704013" y="0"/>
            <a:ext cx="3354387" cy="1439863"/>
          </a:xfrm>
          <a:prstGeom prst="rect">
            <a:avLst/>
          </a:prstGeom>
          <a:noFill/>
          <a:ln w="9525">
            <a:noFill/>
            <a:miter lim="800000"/>
            <a:headEnd/>
            <a:tailEnd/>
          </a:ln>
        </p:spPr>
      </p:pic>
      <p:pic>
        <p:nvPicPr>
          <p:cNvPr id="2092" name="Picture 44"/>
          <p:cNvPicPr>
            <a:picLocks noChangeAspect="1" noChangeArrowheads="1"/>
          </p:cNvPicPr>
          <p:nvPr/>
        </p:nvPicPr>
        <p:blipFill>
          <a:blip r:embed="rId3" cstate="print"/>
          <a:srcRect t="9056"/>
          <a:stretch>
            <a:fillRect/>
          </a:stretch>
        </p:blipFill>
        <p:spPr bwMode="auto">
          <a:xfrm>
            <a:off x="6846888" y="5949950"/>
            <a:ext cx="3017837" cy="1312863"/>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093" name="Picture 45"/>
          <p:cNvPicPr>
            <a:picLocks noChangeAspect="1" noChangeArrowheads="1"/>
          </p:cNvPicPr>
          <p:nvPr/>
        </p:nvPicPr>
        <p:blipFill>
          <a:blip r:embed="rId4" cstate="print"/>
          <a:srcRect/>
          <a:stretch>
            <a:fillRect/>
          </a:stretch>
        </p:blipFill>
        <p:spPr bwMode="auto">
          <a:xfrm>
            <a:off x="6897688" y="7324725"/>
            <a:ext cx="2968625" cy="201613"/>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034" name="Picture 46"/>
          <p:cNvPicPr>
            <a:picLocks noChangeAspect="1" noChangeArrowheads="1"/>
          </p:cNvPicPr>
          <p:nvPr/>
        </p:nvPicPr>
        <p:blipFill>
          <a:blip r:embed="rId5" cstate="print"/>
          <a:srcRect b="2095"/>
          <a:stretch>
            <a:fillRect/>
          </a:stretch>
        </p:blipFill>
        <p:spPr bwMode="auto">
          <a:xfrm>
            <a:off x="6704013" y="1422400"/>
            <a:ext cx="3354387" cy="3425825"/>
          </a:xfrm>
          <a:prstGeom prst="rect">
            <a:avLst/>
          </a:prstGeom>
          <a:noFill/>
          <a:ln w="9525">
            <a:noFill/>
            <a:miter lim="800000"/>
            <a:headEnd/>
            <a:tailEnd/>
          </a:ln>
        </p:spPr>
      </p:pic>
      <p:sp>
        <p:nvSpPr>
          <p:cNvPr id="49" name="Text Box 19"/>
          <p:cNvSpPr txBox="1">
            <a:spLocks noChangeAspect="1" noChangeArrowheads="1"/>
          </p:cNvSpPr>
          <p:nvPr/>
        </p:nvSpPr>
        <p:spPr bwMode="auto">
          <a:xfrm>
            <a:off x="6762750" y="5081135"/>
            <a:ext cx="3098799" cy="720197"/>
          </a:xfrm>
          <a:prstGeom prst="rect">
            <a:avLst/>
          </a:prstGeom>
          <a:noFill/>
          <a:ln w="9525">
            <a:noFill/>
            <a:miter lim="800000"/>
            <a:headEnd/>
            <a:tailEnd/>
          </a:ln>
        </p:spPr>
        <p:txBody>
          <a:bodyPr>
            <a:spAutoFit/>
          </a:bodyPr>
          <a:lstStyle/>
          <a:p>
            <a:pPr algn="ctr" defTabSz="1071563">
              <a:lnSpc>
                <a:spcPct val="85000"/>
              </a:lnSpc>
              <a:spcAft>
                <a:spcPct val="10000"/>
              </a:spcAft>
              <a:defRPr/>
            </a:pP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Your Tool, Your Career, ACT NOW!</a:t>
            </a:r>
          </a:p>
        </p:txBody>
      </p:sp>
      <p:pic>
        <p:nvPicPr>
          <p:cNvPr id="2099" name="Picture 51"/>
          <p:cNvPicPr>
            <a:picLocks noChangeAspect="1" noChangeArrowheads="1"/>
          </p:cNvPicPr>
          <p:nvPr/>
        </p:nvPicPr>
        <p:blipFill>
          <a:blip r:embed="rId6" cstate="print"/>
          <a:srcRect/>
          <a:stretch>
            <a:fillRect/>
          </a:stretch>
        </p:blipFill>
        <p:spPr bwMode="auto">
          <a:xfrm>
            <a:off x="1228724" y="6318559"/>
            <a:ext cx="1920875" cy="1291916"/>
          </a:xfrm>
          <a:prstGeom prst="rect">
            <a:avLst/>
          </a:prstGeom>
          <a:noFill/>
          <a:ln w="9525">
            <a:noFill/>
            <a:miter lim="800000"/>
            <a:headEnd/>
            <a:tailEnd/>
          </a:ln>
          <a:effectLst>
            <a:softEdge rad="127000"/>
          </a:effectLst>
        </p:spPr>
      </p:pic>
      <p:graphicFrame>
        <p:nvGraphicFramePr>
          <p:cNvPr id="14380" name="Group 44"/>
          <p:cNvGraphicFramePr>
            <a:graphicFrameLocks noGrp="1"/>
          </p:cNvGraphicFramePr>
          <p:nvPr/>
        </p:nvGraphicFramePr>
        <p:xfrm>
          <a:off x="4110038" y="2660650"/>
          <a:ext cx="1990725" cy="4251960"/>
        </p:xfrm>
        <a:graphic>
          <a:graphicData uri="http://schemas.openxmlformats.org/drawingml/2006/table">
            <a:tbl>
              <a:tblPr/>
              <a:tblGrid>
                <a:gridCol w="663575"/>
                <a:gridCol w="663575"/>
                <a:gridCol w="663575"/>
              </a:tblGrid>
              <a:tr h="395288">
                <a:tc gridSpan="3">
                  <a:txBody>
                    <a:bodyPr/>
                    <a:lstStyle/>
                    <a:p>
                      <a:pPr marL="0" marR="0" lvl="0" indent="0" algn="ctr" defTabSz="1019175" rtl="0" eaLnBrk="0" fontAlgn="base" latinLnBrk="0" hangingPunct="0">
                        <a:lnSpc>
                          <a:spcPct val="100000"/>
                        </a:lnSpc>
                        <a:spcBef>
                          <a:spcPct val="0"/>
                        </a:spcBef>
                        <a:spcAft>
                          <a:spcPct val="0"/>
                        </a:spcAft>
                        <a:buClrTx/>
                        <a:buSzTx/>
                        <a:buFontTx/>
                        <a:buNone/>
                        <a:tabLst/>
                      </a:pPr>
                      <a:r>
                        <a:rPr kumimoji="0" lang="en-US" sz="1200" b="1" i="1" u="none" strike="noStrike" cap="none" normalizeH="0" baseline="0" dirty="0" smtClean="0">
                          <a:ln>
                            <a:noFill/>
                          </a:ln>
                          <a:solidFill>
                            <a:schemeClr val="tx1"/>
                          </a:solidFill>
                          <a:effectLst/>
                          <a:latin typeface="Arial" charset="0"/>
                          <a:cs typeface="Arial" charset="0"/>
                        </a:rPr>
                        <a:t>Spiral 1</a:t>
                      </a:r>
                    </a:p>
                    <a:p>
                      <a:pPr marL="0" marR="0" lvl="0" indent="0" algn="ctr" defTabSz="1019175"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31 Aug 2011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339090">
                <a:tc>
                  <a:txBody>
                    <a:bodyPr/>
                    <a:lstStyle/>
                    <a:p>
                      <a:pPr marL="114300" marR="0" lvl="0" indent="-114300" algn="l" defTabSz="1019175" rtl="0" eaLnBrk="0" fontAlgn="base" latinLnBrk="0" hangingPunct="0">
                        <a:lnSpc>
                          <a:spcPct val="100000"/>
                        </a:lnSpc>
                        <a:spcBef>
                          <a:spcPct val="0"/>
                        </a:spcBef>
                        <a:spcAft>
                          <a:spcPct val="0"/>
                        </a:spcAft>
                        <a:buClrTx/>
                        <a:buSzTx/>
                        <a:buFont typeface="Wingdings" pitchFamily="2" charset="2"/>
                        <a:buChar char="§"/>
                        <a:tabLst/>
                      </a:pPr>
                      <a:r>
                        <a:rPr kumimoji="0" lang="en-US" sz="900" b="0" i="0" u="none" strike="noStrike" cap="none" normalizeH="0" baseline="0" dirty="0" smtClean="0">
                          <a:ln>
                            <a:noFill/>
                          </a:ln>
                          <a:solidFill>
                            <a:schemeClr val="tx1"/>
                          </a:solidFill>
                          <a:effectLst/>
                          <a:latin typeface="Arial" charset="0"/>
                          <a:cs typeface="Arial" charset="0"/>
                        </a:rPr>
                        <a:t>CP 18</a:t>
                      </a:r>
                    </a:p>
                    <a:p>
                      <a:pPr marL="114300" marR="0" lvl="0" indent="-114300" algn="l" defTabSz="1019175" rtl="0" eaLnBrk="0" fontAlgn="base" latinLnBrk="0" hangingPunct="0">
                        <a:lnSpc>
                          <a:spcPct val="100000"/>
                        </a:lnSpc>
                        <a:spcBef>
                          <a:spcPct val="0"/>
                        </a:spcBef>
                        <a:spcAft>
                          <a:spcPct val="0"/>
                        </a:spcAft>
                        <a:buClrTx/>
                        <a:buSzTx/>
                        <a:buFont typeface="Wingdings" pitchFamily="2" charset="2"/>
                        <a:buChar char="§"/>
                        <a:tabLst/>
                      </a:pPr>
                      <a:r>
                        <a:rPr kumimoji="0" lang="en-US" sz="900" b="0" i="0" u="none" strike="noStrike" cap="none" normalizeH="0" baseline="0" dirty="0" smtClean="0">
                          <a:ln>
                            <a:noFill/>
                          </a:ln>
                          <a:solidFill>
                            <a:schemeClr val="tx1"/>
                          </a:solidFill>
                          <a:effectLst/>
                          <a:latin typeface="Arial" charset="0"/>
                          <a:cs typeface="Arial" charset="0"/>
                        </a:rPr>
                        <a:t>CP 22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991D"/>
                    </a:solidFill>
                  </a:tcPr>
                </a:tc>
                <a:tc>
                  <a:txBody>
                    <a:bodyPr/>
                    <a:lstStyle/>
                    <a:p>
                      <a:pPr marL="114300" marR="0" lvl="0" indent="-114300" algn="l" defTabSz="1019175" rtl="0" eaLnBrk="0" fontAlgn="base" latinLnBrk="0" hangingPunct="0">
                        <a:lnSpc>
                          <a:spcPct val="100000"/>
                        </a:lnSpc>
                        <a:spcBef>
                          <a:spcPct val="0"/>
                        </a:spcBef>
                        <a:spcAft>
                          <a:spcPct val="0"/>
                        </a:spcAft>
                        <a:buClrTx/>
                        <a:buSzTx/>
                        <a:buFont typeface="Wingdings" pitchFamily="2" charset="2"/>
                        <a:buChar char="§"/>
                        <a:tabLst/>
                        <a:defRPr/>
                      </a:pPr>
                      <a:r>
                        <a:rPr kumimoji="0" lang="en-US" sz="900" b="0" i="0" u="none" strike="noStrike" cap="none" normalizeH="0" baseline="0" dirty="0" smtClean="0">
                          <a:ln>
                            <a:noFill/>
                          </a:ln>
                          <a:solidFill>
                            <a:schemeClr val="tx1"/>
                          </a:solidFill>
                          <a:effectLst/>
                          <a:latin typeface="Arial" charset="0"/>
                          <a:cs typeface="Arial" charset="0"/>
                        </a:rPr>
                        <a:t>CP 27</a:t>
                      </a:r>
                    </a:p>
                    <a:p>
                      <a:pPr marL="114300" marR="0" lvl="0" indent="-114300" algn="l" defTabSz="1019175" rtl="0" eaLnBrk="0" fontAlgn="base" latinLnBrk="0" hangingPunct="0">
                        <a:lnSpc>
                          <a:spcPct val="100000"/>
                        </a:lnSpc>
                        <a:spcBef>
                          <a:spcPct val="0"/>
                        </a:spcBef>
                        <a:spcAft>
                          <a:spcPct val="0"/>
                        </a:spcAft>
                        <a:buClrTx/>
                        <a:buSzTx/>
                        <a:buFont typeface="Wingdings" pitchFamily="2" charset="2"/>
                        <a:buChar char="§"/>
                        <a:tabLst/>
                      </a:pPr>
                      <a:r>
                        <a:rPr kumimoji="0" lang="en-US" sz="900" b="0" i="0" u="none" strike="noStrike" cap="none" normalizeH="0" baseline="0" dirty="0" smtClean="0">
                          <a:ln>
                            <a:noFill/>
                          </a:ln>
                          <a:solidFill>
                            <a:schemeClr val="tx1"/>
                          </a:solidFill>
                          <a:effectLst/>
                          <a:latin typeface="Arial" charset="0"/>
                          <a:cs typeface="Arial" charset="0"/>
                        </a:rPr>
                        <a:t>CP 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991D"/>
                    </a:solidFill>
                  </a:tcPr>
                </a:tc>
                <a:tc>
                  <a:txBody>
                    <a:bodyPr/>
                    <a:lstStyle/>
                    <a:p>
                      <a:pPr marL="114300" marR="0" lvl="0" indent="-114300" algn="l" defTabSz="1019175" rtl="0" eaLnBrk="0" fontAlgn="base" latinLnBrk="0" hangingPunct="0">
                        <a:lnSpc>
                          <a:spcPct val="100000"/>
                        </a:lnSpc>
                        <a:spcBef>
                          <a:spcPct val="0"/>
                        </a:spcBef>
                        <a:spcAft>
                          <a:spcPct val="0"/>
                        </a:spcAft>
                        <a:buClrTx/>
                        <a:buSzTx/>
                        <a:buFont typeface="Wingdings" pitchFamily="2" charset="2"/>
                        <a:buChar char="§"/>
                        <a:tabLst/>
                      </a:pPr>
                      <a:r>
                        <a:rPr kumimoji="0" lang="en-US" sz="900" b="0" i="0" u="none" strike="noStrike" cap="none" normalizeH="0" baseline="0" dirty="0" smtClean="0">
                          <a:ln>
                            <a:noFill/>
                          </a:ln>
                          <a:solidFill>
                            <a:schemeClr val="tx1"/>
                          </a:solidFill>
                          <a:effectLst/>
                          <a:latin typeface="Arial" charset="0"/>
                          <a:cs typeface="Arial" charset="0"/>
                        </a:rPr>
                        <a:t>CP 32</a:t>
                      </a:r>
                    </a:p>
                    <a:p>
                      <a:pPr marL="114300" marR="0" lvl="0" indent="-114300" algn="l" defTabSz="1019175" rtl="0" eaLnBrk="0" fontAlgn="base" latinLnBrk="0" hangingPunct="0">
                        <a:lnSpc>
                          <a:spcPct val="100000"/>
                        </a:lnSpc>
                        <a:spcBef>
                          <a:spcPct val="0"/>
                        </a:spcBef>
                        <a:spcAft>
                          <a:spcPct val="0"/>
                        </a:spcAft>
                        <a:buClrTx/>
                        <a:buSzTx/>
                        <a:buFont typeface="Wingdings" pitchFamily="2" charset="2"/>
                        <a:buChar char="§"/>
                        <a:tabLst/>
                      </a:pPr>
                      <a:r>
                        <a:rPr kumimoji="0" lang="en-US" sz="900" b="0" i="0" u="none" strike="noStrike" cap="none" normalizeH="0" baseline="0" dirty="0" smtClean="0">
                          <a:ln>
                            <a:noFill/>
                          </a:ln>
                          <a:solidFill>
                            <a:schemeClr val="tx1"/>
                          </a:solidFill>
                          <a:effectLst/>
                          <a:latin typeface="Arial" charset="0"/>
                          <a:cs typeface="Arial" charset="0"/>
                        </a:rPr>
                        <a:t>CP 34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7991D"/>
                    </a:solidFill>
                  </a:tcPr>
                </a:tc>
              </a:tr>
              <a:tr h="401955">
                <a:tc gridSpan="3">
                  <a:txBody>
                    <a:bodyPr/>
                    <a:lstStyle/>
                    <a:p>
                      <a:pPr marL="0" marR="0" lvl="0" indent="0" algn="ctr" defTabSz="1019175" rtl="0" eaLnBrk="0" fontAlgn="base" latinLnBrk="0" hangingPunct="0">
                        <a:lnSpc>
                          <a:spcPct val="100000"/>
                        </a:lnSpc>
                        <a:spcBef>
                          <a:spcPct val="0"/>
                        </a:spcBef>
                        <a:spcAft>
                          <a:spcPct val="0"/>
                        </a:spcAft>
                        <a:buClrTx/>
                        <a:buSzTx/>
                        <a:buFontTx/>
                        <a:buNone/>
                        <a:tabLst/>
                      </a:pPr>
                      <a:r>
                        <a:rPr kumimoji="0" lang="en-US" sz="1200" b="1" i="1" u="none" strike="noStrike" cap="none" normalizeH="0" baseline="0" dirty="0" smtClean="0">
                          <a:ln>
                            <a:noFill/>
                          </a:ln>
                          <a:solidFill>
                            <a:schemeClr val="tx1"/>
                          </a:solidFill>
                          <a:effectLst/>
                          <a:latin typeface="Arial" charset="0"/>
                          <a:cs typeface="Arial" charset="0"/>
                        </a:rPr>
                        <a:t>Spiral 2</a:t>
                      </a:r>
                    </a:p>
                    <a:p>
                      <a:pPr marL="0" marR="0" lvl="0" indent="0" algn="ctr" defTabSz="1019175"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18 Feb 2012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hMerge="1">
                  <a:txBody>
                    <a:bodyPr/>
                    <a:lstStyle/>
                    <a:p>
                      <a:endParaRPr lang="en-US"/>
                    </a:p>
                  </a:txBody>
                  <a:tcPr/>
                </a:tc>
                <a:tc hMerge="1">
                  <a:txBody>
                    <a:bodyPr/>
                    <a:lstStyle/>
                    <a:p>
                      <a:endParaRPr lang="en-US"/>
                    </a:p>
                  </a:txBody>
                  <a:tcPr/>
                </a:tc>
              </a:tr>
              <a:tr h="335280">
                <a:tc>
                  <a:txBody>
                    <a:bodyPr/>
                    <a:lstStyle/>
                    <a:p>
                      <a:pPr marL="114300" marR="0" lvl="0" indent="-114300" algn="l" defTabSz="1019175" rtl="0" eaLnBrk="0" fontAlgn="base" latinLnBrk="0" hangingPunct="0">
                        <a:lnSpc>
                          <a:spcPct val="100000"/>
                        </a:lnSpc>
                        <a:spcBef>
                          <a:spcPct val="0"/>
                        </a:spcBef>
                        <a:spcAft>
                          <a:spcPct val="0"/>
                        </a:spcAft>
                        <a:buClrTx/>
                        <a:buSzTx/>
                        <a:buFont typeface="Wingdings" pitchFamily="2" charset="2"/>
                        <a:buChar char="§"/>
                        <a:tabLst/>
                      </a:pPr>
                      <a:r>
                        <a:rPr kumimoji="0" lang="en-US" sz="900" b="0" i="0" u="none" strike="noStrike" cap="none" normalizeH="0" baseline="0" dirty="0" smtClean="0">
                          <a:ln>
                            <a:noFill/>
                          </a:ln>
                          <a:solidFill>
                            <a:schemeClr val="tx1"/>
                          </a:solidFill>
                          <a:effectLst/>
                          <a:latin typeface="Arial" charset="0"/>
                          <a:cs typeface="Arial" charset="0"/>
                        </a:rPr>
                        <a:t>CP 10</a:t>
                      </a:r>
                    </a:p>
                    <a:p>
                      <a:pPr marL="114300" marR="0" lvl="0" indent="-114300" algn="l" defTabSz="1019175" rtl="0" eaLnBrk="0" fontAlgn="base" latinLnBrk="0" hangingPunct="0">
                        <a:lnSpc>
                          <a:spcPct val="100000"/>
                        </a:lnSpc>
                        <a:spcBef>
                          <a:spcPct val="0"/>
                        </a:spcBef>
                        <a:spcAft>
                          <a:spcPct val="0"/>
                        </a:spcAft>
                        <a:buClrTx/>
                        <a:buSzTx/>
                        <a:buFont typeface="Wingdings" pitchFamily="2" charset="2"/>
                        <a:buChar char="§"/>
                        <a:tabLst/>
                      </a:pPr>
                      <a:r>
                        <a:rPr kumimoji="0" lang="en-US" sz="900" b="0" i="0" u="none" strike="noStrike" cap="none" normalizeH="0" baseline="0" dirty="0" smtClean="0">
                          <a:ln>
                            <a:noFill/>
                          </a:ln>
                          <a:solidFill>
                            <a:schemeClr val="tx1"/>
                          </a:solidFill>
                          <a:effectLst/>
                          <a:latin typeface="Arial" charset="0"/>
                          <a:cs typeface="Arial" charset="0"/>
                        </a:rPr>
                        <a:t>CP 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114300" marR="0" lvl="0" indent="-114300" algn="l" defTabSz="1019175" rtl="0" eaLnBrk="0" fontAlgn="base" latinLnBrk="0" hangingPunct="0">
                        <a:lnSpc>
                          <a:spcPct val="100000"/>
                        </a:lnSpc>
                        <a:spcBef>
                          <a:spcPct val="0"/>
                        </a:spcBef>
                        <a:spcAft>
                          <a:spcPct val="0"/>
                        </a:spcAft>
                        <a:buClrTx/>
                        <a:buSzTx/>
                        <a:buFont typeface="Wingdings" pitchFamily="2" charset="2"/>
                        <a:buChar char="§"/>
                        <a:tabLst/>
                        <a:defRPr/>
                      </a:pPr>
                      <a:r>
                        <a:rPr kumimoji="0" lang="en-US" sz="900" b="0" i="0" u="none" strike="noStrike" cap="none" normalizeH="0" baseline="0" dirty="0" smtClean="0">
                          <a:ln>
                            <a:noFill/>
                          </a:ln>
                          <a:solidFill>
                            <a:schemeClr val="tx1"/>
                          </a:solidFill>
                          <a:effectLst/>
                          <a:latin typeface="Arial" charset="0"/>
                          <a:cs typeface="Arial" charset="0"/>
                        </a:rPr>
                        <a:t>CP 12</a:t>
                      </a:r>
                    </a:p>
                    <a:p>
                      <a:pPr marL="114300" marR="0" lvl="0" indent="-114300" algn="l" defTabSz="1019175" rtl="0" eaLnBrk="0" fontAlgn="base" latinLnBrk="0" hangingPunct="0">
                        <a:lnSpc>
                          <a:spcPct val="100000"/>
                        </a:lnSpc>
                        <a:spcBef>
                          <a:spcPct val="0"/>
                        </a:spcBef>
                        <a:spcAft>
                          <a:spcPct val="0"/>
                        </a:spcAft>
                        <a:buClrTx/>
                        <a:buSzTx/>
                        <a:buFont typeface="Wingdings" pitchFamily="2" charset="2"/>
                        <a:buChar char="§"/>
                        <a:tabLst/>
                      </a:pPr>
                      <a:r>
                        <a:rPr kumimoji="0" lang="en-US" sz="900" b="0" i="0" u="none" strike="noStrike" cap="none" normalizeH="0" baseline="0" dirty="0" smtClean="0">
                          <a:ln>
                            <a:noFill/>
                          </a:ln>
                          <a:solidFill>
                            <a:schemeClr val="tx1"/>
                          </a:solidFill>
                          <a:effectLst/>
                          <a:latin typeface="Arial" charset="0"/>
                          <a:cs typeface="Arial" charset="0"/>
                        </a:rPr>
                        <a:t>CP 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114300" marR="0" lvl="0" indent="-114300" algn="l" defTabSz="1019175" rtl="0" eaLnBrk="0" fontAlgn="base" latinLnBrk="0" hangingPunct="0">
                        <a:lnSpc>
                          <a:spcPct val="100000"/>
                        </a:lnSpc>
                        <a:spcBef>
                          <a:spcPct val="0"/>
                        </a:spcBef>
                        <a:spcAft>
                          <a:spcPct val="0"/>
                        </a:spcAft>
                        <a:buClrTx/>
                        <a:buSzTx/>
                        <a:buFont typeface="Wingdings" pitchFamily="2" charset="2"/>
                        <a:buChar char="§"/>
                        <a:tabLst/>
                        <a:defRPr/>
                      </a:pPr>
                      <a:r>
                        <a:rPr kumimoji="0" lang="en-US" sz="900" b="0" i="0" u="none" strike="noStrike" cap="none" normalizeH="0" baseline="0" dirty="0" smtClean="0">
                          <a:ln>
                            <a:noFill/>
                          </a:ln>
                          <a:solidFill>
                            <a:schemeClr val="tx1"/>
                          </a:solidFill>
                          <a:effectLst/>
                          <a:latin typeface="Arial" charset="0"/>
                          <a:cs typeface="Arial" charset="0"/>
                        </a:rPr>
                        <a:t>CP 17</a:t>
                      </a:r>
                    </a:p>
                    <a:p>
                      <a:pPr marL="114300" marR="0" lvl="0" indent="-114300" algn="l" defTabSz="1019175" rtl="0" eaLnBrk="0" fontAlgn="base" latinLnBrk="0" hangingPunct="0">
                        <a:lnSpc>
                          <a:spcPct val="100000"/>
                        </a:lnSpc>
                        <a:spcBef>
                          <a:spcPct val="0"/>
                        </a:spcBef>
                        <a:spcAft>
                          <a:spcPct val="0"/>
                        </a:spcAft>
                        <a:buClrTx/>
                        <a:buSzTx/>
                        <a:buFont typeface="Wingdings" pitchFamily="2" charset="2"/>
                        <a:buChar char="§"/>
                        <a:tabLst/>
                      </a:pPr>
                      <a:r>
                        <a:rPr kumimoji="0" lang="en-US" sz="900" b="0" i="0" u="none" strike="noStrike" cap="none" normalizeH="0" baseline="0" dirty="0" smtClean="0">
                          <a:ln>
                            <a:noFill/>
                          </a:ln>
                          <a:solidFill>
                            <a:schemeClr val="tx1"/>
                          </a:solidFill>
                          <a:effectLst/>
                          <a:latin typeface="Arial" charset="0"/>
                          <a:cs typeface="Arial" charset="0"/>
                        </a:rPr>
                        <a:t>CP 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93700">
                <a:tc gridSpan="3">
                  <a:txBody>
                    <a:bodyPr/>
                    <a:lstStyle/>
                    <a:p>
                      <a:pPr marL="0" marR="0" lvl="0" indent="0" algn="ctr" defTabSz="1019175" rtl="0" eaLnBrk="0" fontAlgn="base" latinLnBrk="0" hangingPunct="0">
                        <a:lnSpc>
                          <a:spcPct val="100000"/>
                        </a:lnSpc>
                        <a:spcBef>
                          <a:spcPct val="0"/>
                        </a:spcBef>
                        <a:spcAft>
                          <a:spcPct val="0"/>
                        </a:spcAft>
                        <a:buClrTx/>
                        <a:buSzTx/>
                        <a:buFontTx/>
                        <a:buNone/>
                        <a:tabLst/>
                      </a:pPr>
                      <a:r>
                        <a:rPr kumimoji="0" lang="en-US" sz="1200" b="1" i="1" u="none" strike="noStrike" cap="none" normalizeH="0" baseline="0" dirty="0" smtClean="0">
                          <a:ln>
                            <a:noFill/>
                          </a:ln>
                          <a:solidFill>
                            <a:schemeClr val="tx1"/>
                          </a:solidFill>
                          <a:effectLst/>
                          <a:latin typeface="Arial" charset="0"/>
                          <a:cs typeface="Arial" charset="0"/>
                        </a:rPr>
                        <a:t>Spiral 3</a:t>
                      </a:r>
                    </a:p>
                    <a:p>
                      <a:pPr marL="0" marR="0" lvl="0" indent="0" algn="ctr" defTabSz="1019175"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TBD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339725">
                <a:tc>
                  <a:txBody>
                    <a:bodyPr/>
                    <a:lstStyle/>
                    <a:p>
                      <a:pPr marL="114300" marR="0" lvl="0" indent="-114300" algn="l" defTabSz="1019175" rtl="0" eaLnBrk="0" fontAlgn="base" latinLnBrk="0" hangingPunct="0">
                        <a:lnSpc>
                          <a:spcPct val="100000"/>
                        </a:lnSpc>
                        <a:spcBef>
                          <a:spcPct val="0"/>
                        </a:spcBef>
                        <a:spcAft>
                          <a:spcPct val="0"/>
                        </a:spcAft>
                        <a:buClrTx/>
                        <a:buSzTx/>
                        <a:buFont typeface="Wingdings" pitchFamily="2" charset="2"/>
                        <a:buChar char="§"/>
                        <a:tabLst/>
                      </a:pPr>
                      <a:r>
                        <a:rPr kumimoji="0" lang="en-US" sz="900" b="0" i="0" u="none" strike="noStrike" cap="none" normalizeH="0" baseline="0" smtClean="0">
                          <a:ln>
                            <a:noFill/>
                          </a:ln>
                          <a:solidFill>
                            <a:schemeClr val="tx1"/>
                          </a:solidFill>
                          <a:effectLst/>
                          <a:latin typeface="Arial" charset="0"/>
                          <a:cs typeface="Arial" charset="0"/>
                        </a:rPr>
                        <a:t>CP 14</a:t>
                      </a:r>
                    </a:p>
                    <a:p>
                      <a:pPr marL="114300" marR="0" lvl="0" indent="-114300" algn="l" defTabSz="1019175" rtl="0" eaLnBrk="0" fontAlgn="base" latinLnBrk="0" hangingPunct="0">
                        <a:lnSpc>
                          <a:spcPct val="100000"/>
                        </a:lnSpc>
                        <a:spcBef>
                          <a:spcPct val="0"/>
                        </a:spcBef>
                        <a:spcAft>
                          <a:spcPct val="0"/>
                        </a:spcAft>
                        <a:buClrTx/>
                        <a:buSzTx/>
                        <a:buFont typeface="Wingdings" pitchFamily="2" charset="2"/>
                        <a:buChar char="§"/>
                        <a:tabLst/>
                      </a:pPr>
                      <a:r>
                        <a:rPr kumimoji="0" lang="en-US" sz="900" b="0" i="0" u="none" strike="noStrike" cap="none" normalizeH="0" baseline="0" smtClean="0">
                          <a:ln>
                            <a:noFill/>
                          </a:ln>
                          <a:solidFill>
                            <a:schemeClr val="tx1"/>
                          </a:solidFill>
                          <a:effectLst/>
                          <a:latin typeface="Arial" charset="0"/>
                          <a:cs typeface="Arial" charset="0"/>
                        </a:rPr>
                        <a:t>CP 16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1019175" rtl="0" eaLnBrk="0" fontAlgn="base" latinLnBrk="0" hangingPunct="0">
                        <a:lnSpc>
                          <a:spcPct val="100000"/>
                        </a:lnSpc>
                        <a:spcBef>
                          <a:spcPct val="0"/>
                        </a:spcBef>
                        <a:spcAft>
                          <a:spcPct val="0"/>
                        </a:spcAft>
                        <a:buClrTx/>
                        <a:buSzTx/>
                        <a:buFont typeface="Wingdings" pitchFamily="2" charset="2"/>
                        <a:buChar char="§"/>
                        <a:tabLst/>
                      </a:pPr>
                      <a:r>
                        <a:rPr kumimoji="0" lang="en-US" sz="900" b="0" i="0" u="none" strike="noStrike" cap="none" normalizeH="0" baseline="0" smtClean="0">
                          <a:ln>
                            <a:noFill/>
                          </a:ln>
                          <a:solidFill>
                            <a:schemeClr val="tx1"/>
                          </a:solidFill>
                          <a:effectLst/>
                          <a:latin typeface="Arial" charset="0"/>
                          <a:cs typeface="Arial" charset="0"/>
                        </a:rPr>
                        <a:t>CP 20</a:t>
                      </a:r>
                    </a:p>
                    <a:p>
                      <a:pPr marL="114300" marR="0" lvl="0" indent="-114300" algn="l" defTabSz="1019175" rtl="0" eaLnBrk="0" fontAlgn="base" latinLnBrk="0" hangingPunct="0">
                        <a:lnSpc>
                          <a:spcPct val="100000"/>
                        </a:lnSpc>
                        <a:spcBef>
                          <a:spcPct val="0"/>
                        </a:spcBef>
                        <a:spcAft>
                          <a:spcPct val="0"/>
                        </a:spcAft>
                        <a:buClrTx/>
                        <a:buSzTx/>
                        <a:buFont typeface="Wingdings" pitchFamily="2" charset="2"/>
                        <a:buChar char="§"/>
                        <a:tabLst/>
                      </a:pPr>
                      <a:r>
                        <a:rPr kumimoji="0" lang="en-US" sz="900" b="0" i="0" u="none" strike="noStrike" cap="none" normalizeH="0" baseline="0" smtClean="0">
                          <a:ln>
                            <a:noFill/>
                          </a:ln>
                          <a:solidFill>
                            <a:schemeClr val="tx1"/>
                          </a:solidFill>
                          <a:effectLst/>
                          <a:latin typeface="Arial" charset="0"/>
                          <a:cs typeface="Arial" charset="0"/>
                        </a:rPr>
                        <a:t>CP 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1019175" rtl="0" eaLnBrk="0" fontAlgn="base" latinLnBrk="0" hangingPunct="0">
                        <a:lnSpc>
                          <a:spcPct val="100000"/>
                        </a:lnSpc>
                        <a:spcBef>
                          <a:spcPct val="0"/>
                        </a:spcBef>
                        <a:spcAft>
                          <a:spcPct val="0"/>
                        </a:spcAft>
                        <a:buClrTx/>
                        <a:buSzTx/>
                        <a:buFont typeface="Wingdings" pitchFamily="2" charset="2"/>
                        <a:buChar char="§"/>
                        <a:tabLst/>
                      </a:pPr>
                      <a:r>
                        <a:rPr kumimoji="0" lang="en-US" sz="900" b="0" i="0" u="none" strike="noStrike" cap="none" normalizeH="0" baseline="0" smtClean="0">
                          <a:ln>
                            <a:noFill/>
                          </a:ln>
                          <a:solidFill>
                            <a:schemeClr val="tx1"/>
                          </a:solidFill>
                          <a:effectLst/>
                          <a:latin typeface="Arial" charset="0"/>
                          <a:cs typeface="Arial" charset="0"/>
                        </a:rPr>
                        <a:t>CP 26</a:t>
                      </a:r>
                    </a:p>
                    <a:p>
                      <a:pPr marL="114300" marR="0" lvl="0" indent="-114300" algn="l" defTabSz="1019175" rtl="0" eaLnBrk="0" fontAlgn="base" latinLnBrk="0" hangingPunct="0">
                        <a:lnSpc>
                          <a:spcPct val="100000"/>
                        </a:lnSpc>
                        <a:spcBef>
                          <a:spcPct val="0"/>
                        </a:spcBef>
                        <a:spcAft>
                          <a:spcPct val="0"/>
                        </a:spcAft>
                        <a:buClrTx/>
                        <a:buSzTx/>
                        <a:buFont typeface="Wingdings" pitchFamily="2" charset="2"/>
                        <a:buChar char="§"/>
                        <a:tabLst/>
                      </a:pPr>
                      <a:r>
                        <a:rPr kumimoji="0" lang="en-US" sz="900" b="0" i="0" u="none" strike="noStrike" cap="none" normalizeH="0" baseline="0" smtClean="0">
                          <a:ln>
                            <a:noFill/>
                          </a:ln>
                          <a:solidFill>
                            <a:schemeClr val="tx1"/>
                          </a:solidFill>
                          <a:effectLst/>
                          <a:latin typeface="Arial" charset="0"/>
                          <a:cs typeface="Arial" charset="0"/>
                        </a:rPr>
                        <a:t>CP 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700">
                <a:tc gridSpan="3">
                  <a:txBody>
                    <a:bodyPr/>
                    <a:lstStyle/>
                    <a:p>
                      <a:pPr marL="0" marR="0" lvl="0" indent="0" algn="ctr" defTabSz="1019175" rtl="0" eaLnBrk="0" fontAlgn="base" latinLnBrk="0" hangingPunct="0">
                        <a:lnSpc>
                          <a:spcPct val="100000"/>
                        </a:lnSpc>
                        <a:spcBef>
                          <a:spcPct val="0"/>
                        </a:spcBef>
                        <a:spcAft>
                          <a:spcPct val="0"/>
                        </a:spcAft>
                        <a:buClrTx/>
                        <a:buSzTx/>
                        <a:buFontTx/>
                        <a:buNone/>
                        <a:tabLst/>
                      </a:pPr>
                      <a:r>
                        <a:rPr kumimoji="0" lang="en-US" sz="1200" b="1" i="1" u="none" strike="noStrike" cap="none" normalizeH="0" baseline="0" dirty="0" smtClean="0">
                          <a:ln>
                            <a:noFill/>
                          </a:ln>
                          <a:solidFill>
                            <a:schemeClr val="tx1"/>
                          </a:solidFill>
                          <a:effectLst/>
                          <a:latin typeface="Arial" charset="0"/>
                          <a:cs typeface="Arial" charset="0"/>
                        </a:rPr>
                        <a:t>Spiral 4</a:t>
                      </a:r>
                    </a:p>
                    <a:p>
                      <a:pPr marL="0" marR="0" lvl="0" indent="0" algn="ctr" defTabSz="1019175"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TBD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hMerge="1">
                  <a:txBody>
                    <a:bodyPr/>
                    <a:lstStyle/>
                    <a:p>
                      <a:endParaRPr lang="en-US"/>
                    </a:p>
                  </a:txBody>
                  <a:tcPr/>
                </a:tc>
                <a:tc hMerge="1">
                  <a:txBody>
                    <a:bodyPr/>
                    <a:lstStyle/>
                    <a:p>
                      <a:endParaRPr lang="en-US"/>
                    </a:p>
                  </a:txBody>
                  <a:tcPr/>
                </a:tc>
              </a:tr>
              <a:tr h="341313">
                <a:tc>
                  <a:txBody>
                    <a:bodyPr/>
                    <a:lstStyle/>
                    <a:p>
                      <a:pPr marL="114300" marR="0" lvl="0" indent="-114300" algn="l" defTabSz="1019175" rtl="0" eaLnBrk="0" fontAlgn="base" latinLnBrk="0" hangingPunct="0">
                        <a:lnSpc>
                          <a:spcPct val="100000"/>
                        </a:lnSpc>
                        <a:spcBef>
                          <a:spcPct val="0"/>
                        </a:spcBef>
                        <a:spcAft>
                          <a:spcPct val="0"/>
                        </a:spcAft>
                        <a:buClrTx/>
                        <a:buSzTx/>
                        <a:buFont typeface="Wingdings" pitchFamily="2" charset="2"/>
                        <a:buChar char="§"/>
                        <a:tabLst/>
                      </a:pPr>
                      <a:r>
                        <a:rPr kumimoji="0" lang="en-US" sz="900" b="0" i="0" u="none" strike="noStrike" cap="none" normalizeH="0" baseline="0" smtClean="0">
                          <a:ln>
                            <a:noFill/>
                          </a:ln>
                          <a:solidFill>
                            <a:schemeClr val="tx1"/>
                          </a:solidFill>
                          <a:effectLst/>
                          <a:latin typeface="Arial" charset="0"/>
                          <a:cs typeface="Arial" charset="0"/>
                        </a:rPr>
                        <a:t>CP 15</a:t>
                      </a:r>
                    </a:p>
                    <a:p>
                      <a:pPr marL="114300" marR="0" lvl="0" indent="-114300" algn="l" defTabSz="1019175" rtl="0" eaLnBrk="0" fontAlgn="base" latinLnBrk="0" hangingPunct="0">
                        <a:lnSpc>
                          <a:spcPct val="100000"/>
                        </a:lnSpc>
                        <a:spcBef>
                          <a:spcPct val="0"/>
                        </a:spcBef>
                        <a:spcAft>
                          <a:spcPct val="0"/>
                        </a:spcAft>
                        <a:buClrTx/>
                        <a:buSzTx/>
                        <a:buFont typeface="Wingdings" pitchFamily="2" charset="2"/>
                        <a:buChar char="§"/>
                        <a:tabLst/>
                      </a:pPr>
                      <a:r>
                        <a:rPr kumimoji="0" lang="en-US" sz="900" b="0" i="0" u="none" strike="noStrike" cap="none" normalizeH="0" baseline="0" smtClean="0">
                          <a:ln>
                            <a:noFill/>
                          </a:ln>
                          <a:solidFill>
                            <a:schemeClr val="tx1"/>
                          </a:solidFill>
                          <a:effectLst/>
                          <a:latin typeface="Arial" charset="0"/>
                          <a:cs typeface="Arial" charset="0"/>
                        </a:rPr>
                        <a:t>CP 35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114300" marR="0" lvl="0" indent="-114300" algn="l" defTabSz="1019175" rtl="0" eaLnBrk="0" fontAlgn="base" latinLnBrk="0" hangingPunct="0">
                        <a:lnSpc>
                          <a:spcPct val="100000"/>
                        </a:lnSpc>
                        <a:spcBef>
                          <a:spcPct val="0"/>
                        </a:spcBef>
                        <a:spcAft>
                          <a:spcPct val="0"/>
                        </a:spcAft>
                        <a:buClrTx/>
                        <a:buSzTx/>
                        <a:buFont typeface="Wingdings" pitchFamily="2" charset="2"/>
                        <a:buChar char="§"/>
                        <a:tabLst/>
                      </a:pPr>
                      <a:r>
                        <a:rPr kumimoji="0" lang="en-US" sz="900" b="0" i="0" u="none" strike="noStrike" cap="none" normalizeH="0" baseline="0" smtClean="0">
                          <a:ln>
                            <a:noFill/>
                          </a:ln>
                          <a:solidFill>
                            <a:schemeClr val="tx1"/>
                          </a:solidFill>
                          <a:effectLst/>
                          <a:latin typeface="Arial" charset="0"/>
                          <a:cs typeface="Arial" charset="0"/>
                        </a:rPr>
                        <a:t>CP 36</a:t>
                      </a:r>
                    </a:p>
                    <a:p>
                      <a:pPr marL="114300" marR="0" lvl="0" indent="-114300" algn="l" defTabSz="1019175" rtl="0" eaLnBrk="0" fontAlgn="base" latinLnBrk="0" hangingPunct="0">
                        <a:lnSpc>
                          <a:spcPct val="100000"/>
                        </a:lnSpc>
                        <a:spcBef>
                          <a:spcPct val="0"/>
                        </a:spcBef>
                        <a:spcAft>
                          <a:spcPct val="0"/>
                        </a:spcAft>
                        <a:buClrTx/>
                        <a:buSzTx/>
                        <a:buFont typeface="Wingdings" pitchFamily="2" charset="2"/>
                        <a:buChar char="§"/>
                        <a:tabLst/>
                      </a:pPr>
                      <a:r>
                        <a:rPr kumimoji="0" lang="en-US" sz="900" b="0" i="0" u="none" strike="noStrike" cap="none" normalizeH="0" baseline="0" smtClean="0">
                          <a:ln>
                            <a:noFill/>
                          </a:ln>
                          <a:solidFill>
                            <a:schemeClr val="tx1"/>
                          </a:solidFill>
                          <a:effectLst/>
                          <a:latin typeface="Arial" charset="0"/>
                          <a:cs typeface="Arial" charset="0"/>
                        </a:rPr>
                        <a:t>CP 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114300" marR="0" lvl="0" indent="-114300" algn="l" defTabSz="1019175" rtl="0" eaLnBrk="0" fontAlgn="base" latinLnBrk="0" hangingPunct="0">
                        <a:lnSpc>
                          <a:spcPct val="100000"/>
                        </a:lnSpc>
                        <a:spcBef>
                          <a:spcPct val="0"/>
                        </a:spcBef>
                        <a:spcAft>
                          <a:spcPct val="0"/>
                        </a:spcAft>
                        <a:buClrTx/>
                        <a:buSzTx/>
                        <a:buFont typeface="Wingdings" pitchFamily="2" charset="2"/>
                        <a:buChar char="§"/>
                        <a:tabLst/>
                      </a:pPr>
                      <a:r>
                        <a:rPr kumimoji="0" lang="en-US" sz="900" b="0" i="0" u="none" strike="noStrike" cap="none" normalizeH="0" baseline="0" smtClean="0">
                          <a:ln>
                            <a:noFill/>
                          </a:ln>
                          <a:solidFill>
                            <a:schemeClr val="tx1"/>
                          </a:solidFill>
                          <a:effectLst/>
                          <a:latin typeface="Arial" charset="0"/>
                          <a:cs typeface="Arial" charset="0"/>
                        </a:rPr>
                        <a:t>CP 53</a:t>
                      </a:r>
                    </a:p>
                    <a:p>
                      <a:pPr marL="114300" marR="0" lvl="0" indent="-114300" algn="l" defTabSz="1019175" rtl="0" eaLnBrk="0" fontAlgn="base" latinLnBrk="0" hangingPunct="0">
                        <a:lnSpc>
                          <a:spcPct val="100000"/>
                        </a:lnSpc>
                        <a:spcBef>
                          <a:spcPct val="0"/>
                        </a:spcBef>
                        <a:spcAft>
                          <a:spcPct val="0"/>
                        </a:spcAft>
                        <a:buClrTx/>
                        <a:buSzTx/>
                        <a:buFont typeface="Wingdings" pitchFamily="2" charset="2"/>
                        <a:buChar char="§"/>
                        <a:tabLst/>
                      </a:pPr>
                      <a:r>
                        <a:rPr kumimoji="0" lang="en-US" sz="900" b="0" i="0" u="none" strike="noStrike" cap="none" normalizeH="0" baseline="0" smtClean="0">
                          <a:ln>
                            <a:noFill/>
                          </a:ln>
                          <a:solidFill>
                            <a:schemeClr val="tx1"/>
                          </a:solidFill>
                          <a:effectLst/>
                          <a:latin typeface="Arial" charset="0"/>
                          <a:cs typeface="Arial" charset="0"/>
                        </a:rPr>
                        <a:t>CP 56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93700">
                <a:tc gridSpan="3">
                  <a:txBody>
                    <a:bodyPr/>
                    <a:lstStyle/>
                    <a:p>
                      <a:pPr marL="0" marR="0" lvl="0" indent="0" algn="ctr" defTabSz="1019175" rtl="0" eaLnBrk="0" fontAlgn="base" latinLnBrk="0" hangingPunct="0">
                        <a:lnSpc>
                          <a:spcPct val="100000"/>
                        </a:lnSpc>
                        <a:spcBef>
                          <a:spcPct val="0"/>
                        </a:spcBef>
                        <a:spcAft>
                          <a:spcPct val="0"/>
                        </a:spcAft>
                        <a:buClrTx/>
                        <a:buSzTx/>
                        <a:buFontTx/>
                        <a:buNone/>
                        <a:tabLst/>
                      </a:pPr>
                      <a:r>
                        <a:rPr kumimoji="0" lang="en-US" sz="1200" b="1" i="1" u="none" strike="noStrike" cap="none" normalizeH="0" baseline="0" dirty="0" smtClean="0">
                          <a:ln>
                            <a:noFill/>
                          </a:ln>
                          <a:solidFill>
                            <a:schemeClr val="tx1"/>
                          </a:solidFill>
                          <a:effectLst/>
                          <a:latin typeface="Arial" charset="0"/>
                          <a:cs typeface="Arial" charset="0"/>
                        </a:rPr>
                        <a:t>Spiral 5</a:t>
                      </a:r>
                    </a:p>
                    <a:p>
                      <a:pPr marL="0" marR="0" lvl="0" indent="0" algn="ctr" defTabSz="1019175"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TBD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339725">
                <a:tc>
                  <a:txBody>
                    <a:bodyPr/>
                    <a:lstStyle/>
                    <a:p>
                      <a:pPr marL="114300" marR="0" lvl="0" indent="-114300" algn="l" defTabSz="1019175" rtl="0" eaLnBrk="0" fontAlgn="base" latinLnBrk="0" hangingPunct="0">
                        <a:lnSpc>
                          <a:spcPct val="100000"/>
                        </a:lnSpc>
                        <a:spcBef>
                          <a:spcPct val="0"/>
                        </a:spcBef>
                        <a:spcAft>
                          <a:spcPct val="0"/>
                        </a:spcAft>
                        <a:buClrTx/>
                        <a:buSzTx/>
                        <a:buFont typeface="Wingdings" pitchFamily="2" charset="2"/>
                        <a:buChar char="§"/>
                        <a:tabLst/>
                      </a:pPr>
                      <a:r>
                        <a:rPr kumimoji="0" lang="en-US" sz="900" b="0" i="0" u="none" strike="noStrike" cap="none" normalizeH="0" baseline="0" dirty="0" smtClean="0">
                          <a:ln>
                            <a:noFill/>
                          </a:ln>
                          <a:solidFill>
                            <a:schemeClr val="tx1"/>
                          </a:solidFill>
                          <a:effectLst/>
                          <a:latin typeface="Arial" charset="0"/>
                          <a:cs typeface="Arial" charset="0"/>
                        </a:rPr>
                        <a:t>CP 19</a:t>
                      </a:r>
                    </a:p>
                    <a:p>
                      <a:pPr marL="114300" marR="0" lvl="0" indent="-114300" algn="l" defTabSz="1019175" rtl="0" eaLnBrk="0" fontAlgn="base" latinLnBrk="0" hangingPunct="0">
                        <a:lnSpc>
                          <a:spcPct val="100000"/>
                        </a:lnSpc>
                        <a:spcBef>
                          <a:spcPct val="0"/>
                        </a:spcBef>
                        <a:spcAft>
                          <a:spcPct val="0"/>
                        </a:spcAft>
                        <a:buClrTx/>
                        <a:buSzTx/>
                        <a:buFont typeface="Wingdings" pitchFamily="2" charset="2"/>
                        <a:buChar char="§"/>
                        <a:tabLst/>
                        <a:defRPr/>
                      </a:pPr>
                      <a:r>
                        <a:rPr kumimoji="0" lang="en-US" sz="900" b="0" i="0" u="none" strike="noStrike" cap="none" normalizeH="0" baseline="0" dirty="0" smtClean="0">
                          <a:ln>
                            <a:noFill/>
                          </a:ln>
                          <a:solidFill>
                            <a:schemeClr val="tx1"/>
                          </a:solidFill>
                          <a:effectLst/>
                          <a:latin typeface="Arial" charset="0"/>
                          <a:cs typeface="Arial" charset="0"/>
                        </a:rPr>
                        <a:t>CP 29</a:t>
                      </a:r>
                    </a:p>
                    <a:p>
                      <a:pPr marL="114300" marR="0" lvl="0" indent="-114300" algn="l" defTabSz="1019175" rtl="0" eaLnBrk="0" fontAlgn="base" latinLnBrk="0" hangingPunct="0">
                        <a:lnSpc>
                          <a:spcPct val="100000"/>
                        </a:lnSpc>
                        <a:spcBef>
                          <a:spcPct val="0"/>
                        </a:spcBef>
                        <a:spcAft>
                          <a:spcPct val="0"/>
                        </a:spcAft>
                        <a:buClrTx/>
                        <a:buSzTx/>
                        <a:buFont typeface="Wingdings" pitchFamily="2" charset="2"/>
                        <a:buChar char="§"/>
                        <a:tabLst/>
                      </a:pPr>
                      <a:r>
                        <a:rPr kumimoji="0" lang="en-US" sz="900" b="0" i="0" u="none" strike="noStrike" cap="none" normalizeH="0" baseline="0" dirty="0" smtClean="0">
                          <a:ln>
                            <a:noFill/>
                          </a:ln>
                          <a:solidFill>
                            <a:schemeClr val="tx1"/>
                          </a:solidFill>
                          <a:effectLst/>
                          <a:latin typeface="Arial" charset="0"/>
                          <a:cs typeface="Arial" charset="0"/>
                        </a:rPr>
                        <a:t>CP 51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1019175" rtl="0" eaLnBrk="0" fontAlgn="base" latinLnBrk="0" hangingPunct="0">
                        <a:lnSpc>
                          <a:spcPct val="100000"/>
                        </a:lnSpc>
                        <a:spcBef>
                          <a:spcPct val="0"/>
                        </a:spcBef>
                        <a:spcAft>
                          <a:spcPct val="0"/>
                        </a:spcAft>
                        <a:buClrTx/>
                        <a:buSzTx/>
                        <a:buFont typeface="Wingdings" pitchFamily="2" charset="2"/>
                        <a:buChar char="§"/>
                        <a:tabLst/>
                      </a:pPr>
                      <a:r>
                        <a:rPr kumimoji="0" lang="en-US" sz="900" b="0" i="0" u="none" strike="noStrike" cap="none" normalizeH="0" baseline="0" dirty="0" smtClean="0">
                          <a:ln>
                            <a:noFill/>
                          </a:ln>
                          <a:solidFill>
                            <a:schemeClr val="tx1"/>
                          </a:solidFill>
                          <a:effectLst/>
                          <a:latin typeface="Arial" charset="0"/>
                          <a:cs typeface="Arial" charset="0"/>
                        </a:rPr>
                        <a:t>CP 55</a:t>
                      </a:r>
                    </a:p>
                    <a:p>
                      <a:pPr marL="114300" marR="0" lvl="0" indent="-114300" algn="l" defTabSz="1019175" rtl="0" eaLnBrk="0" fontAlgn="base" latinLnBrk="0" hangingPunct="0">
                        <a:lnSpc>
                          <a:spcPct val="100000"/>
                        </a:lnSpc>
                        <a:spcBef>
                          <a:spcPct val="0"/>
                        </a:spcBef>
                        <a:spcAft>
                          <a:spcPct val="0"/>
                        </a:spcAft>
                        <a:buClrTx/>
                        <a:buSzTx/>
                        <a:buFont typeface="Wingdings" pitchFamily="2" charset="2"/>
                        <a:buChar char="§"/>
                        <a:tabLst/>
                      </a:pPr>
                      <a:r>
                        <a:rPr kumimoji="0" lang="en-US" sz="900" b="0" i="0" u="none" strike="noStrike" cap="none" normalizeH="0" baseline="0" dirty="0" smtClean="0">
                          <a:ln>
                            <a:noFill/>
                          </a:ln>
                          <a:solidFill>
                            <a:schemeClr val="tx1"/>
                          </a:solidFill>
                          <a:effectLst/>
                          <a:latin typeface="Arial" charset="0"/>
                          <a:cs typeface="Arial" charset="0"/>
                        </a:rPr>
                        <a:t>CP 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1019175" rtl="0" eaLnBrk="0" fontAlgn="base" latinLnBrk="0" hangingPunct="0">
                        <a:lnSpc>
                          <a:spcPct val="100000"/>
                        </a:lnSpc>
                        <a:spcBef>
                          <a:spcPct val="0"/>
                        </a:spcBef>
                        <a:spcAft>
                          <a:spcPct val="0"/>
                        </a:spcAft>
                        <a:buClrTx/>
                        <a:buSzTx/>
                        <a:buFont typeface="Wingdings" pitchFamily="2" charset="2"/>
                        <a:buChar char="§"/>
                        <a:tabLst/>
                      </a:pPr>
                      <a:r>
                        <a:rPr kumimoji="0" lang="en-US" sz="900" b="0" i="0" u="none" strike="noStrike" cap="none" normalizeH="0" baseline="0" dirty="0" smtClean="0">
                          <a:ln>
                            <a:noFill/>
                          </a:ln>
                          <a:solidFill>
                            <a:schemeClr val="tx1"/>
                          </a:solidFill>
                          <a:effectLst/>
                          <a:latin typeface="Arial" charset="0"/>
                          <a:cs typeface="Arial" charset="0"/>
                        </a:rPr>
                        <a:t>CP 61</a:t>
                      </a:r>
                    </a:p>
                    <a:p>
                      <a:pPr marL="114300" marR="0" lvl="0" indent="-114300" algn="l" defTabSz="1019175" rtl="0" eaLnBrk="0" fontAlgn="base" latinLnBrk="0" hangingPunct="0">
                        <a:lnSpc>
                          <a:spcPct val="100000"/>
                        </a:lnSpc>
                        <a:spcBef>
                          <a:spcPct val="0"/>
                        </a:spcBef>
                        <a:spcAft>
                          <a:spcPct val="0"/>
                        </a:spcAft>
                        <a:buClrTx/>
                        <a:buSzTx/>
                        <a:buFont typeface="Wingdings" pitchFamily="2" charset="2"/>
                        <a:buChar char="§"/>
                        <a:tabLst/>
                      </a:pPr>
                      <a:r>
                        <a:rPr kumimoji="0" lang="en-US" sz="900" b="0" i="0" u="none" strike="noStrike" cap="none" normalizeH="0" baseline="0" dirty="0" smtClean="0">
                          <a:ln>
                            <a:noFill/>
                          </a:ln>
                          <a:solidFill>
                            <a:schemeClr val="tx1"/>
                          </a:solidFill>
                          <a:effectLst/>
                          <a:latin typeface="Arial" charset="0"/>
                          <a:cs typeface="Arial" charset="0"/>
                        </a:rPr>
                        <a:t>CP 64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81" name="Text Box 84"/>
          <p:cNvSpPr txBox="1">
            <a:spLocks noChangeArrowheads="1"/>
          </p:cNvSpPr>
          <p:nvPr/>
        </p:nvSpPr>
        <p:spPr bwMode="auto">
          <a:xfrm>
            <a:off x="4244975" y="7096125"/>
            <a:ext cx="1790700" cy="276225"/>
          </a:xfrm>
          <a:prstGeom prst="rect">
            <a:avLst/>
          </a:prstGeom>
          <a:noFill/>
          <a:ln w="9525">
            <a:noFill/>
            <a:miter lim="800000"/>
            <a:headEnd/>
            <a:tailEnd/>
          </a:ln>
        </p:spPr>
        <p:txBody>
          <a:bodyPr wrap="none">
            <a:spAutoFit/>
          </a:bodyPr>
          <a:lstStyle/>
          <a:p>
            <a:pPr algn="ctr" defTabSz="1019175"/>
            <a:r>
              <a:rPr lang="en-US" sz="1200" b="1" dirty="0"/>
              <a:t>*CP = Career Program</a:t>
            </a:r>
          </a:p>
        </p:txBody>
      </p:sp>
      <p:pic>
        <p:nvPicPr>
          <p:cNvPr id="17" name="Picture 48" descr="Box 2"/>
          <p:cNvPicPr>
            <a:picLocks noChangeAspect="1" noChangeArrowheads="1"/>
          </p:cNvPicPr>
          <p:nvPr/>
        </p:nvPicPr>
        <p:blipFill>
          <a:blip r:embed="rId7" cstate="print">
            <a:duotone>
              <a:prstClr val="black"/>
              <a:schemeClr val="accent1">
                <a:tint val="45000"/>
                <a:satMod val="400000"/>
              </a:schemeClr>
            </a:duotone>
          </a:blip>
          <a:srcRect/>
          <a:stretch>
            <a:fillRect/>
          </a:stretch>
        </p:blipFill>
        <p:spPr bwMode="auto">
          <a:xfrm>
            <a:off x="3551238" y="1035050"/>
            <a:ext cx="2979737" cy="1327150"/>
          </a:xfrm>
          <a:prstGeom prst="rect">
            <a:avLst/>
          </a:prstGeom>
          <a:noFill/>
          <a:ln w="9525" algn="ctr">
            <a:noFill/>
            <a:miter lim="800000"/>
            <a:headEnd/>
            <a:tailEnd/>
          </a:ln>
          <a:effectLst>
            <a:outerShdw dist="71842" dir="2700000" algn="ctr" rotWithShape="0">
              <a:srgbClr val="000000">
                <a:alpha val="30000"/>
              </a:srgbClr>
            </a:outerShdw>
          </a:effectLst>
        </p:spPr>
      </p:pic>
      <p:pic>
        <p:nvPicPr>
          <p:cNvPr id="18" name="Content Placeholder 4" descr="AKO web address barcode.PNG"/>
          <p:cNvPicPr>
            <a:picLocks noChangeAspect="1"/>
          </p:cNvPicPr>
          <p:nvPr/>
        </p:nvPicPr>
        <p:blipFill>
          <a:blip r:embed="rId8" cstate="print"/>
          <a:srcRect/>
          <a:stretch>
            <a:fillRect/>
          </a:stretch>
        </p:blipFill>
        <p:spPr bwMode="auto">
          <a:xfrm>
            <a:off x="5591175" y="1217613"/>
            <a:ext cx="706438" cy="781050"/>
          </a:xfrm>
          <a:prstGeom prst="rect">
            <a:avLst/>
          </a:prstGeom>
          <a:noFill/>
          <a:ln w="9525">
            <a:noFill/>
            <a:miter lim="800000"/>
            <a:headEnd/>
            <a:tailEnd/>
          </a:ln>
        </p:spPr>
      </p:pic>
      <p:sp>
        <p:nvSpPr>
          <p:cNvPr id="19" name="Rectangle 18"/>
          <p:cNvSpPr/>
          <p:nvPr/>
        </p:nvSpPr>
        <p:spPr>
          <a:xfrm>
            <a:off x="3857625" y="1181099"/>
            <a:ext cx="2362200" cy="1223412"/>
          </a:xfrm>
          <a:prstGeom prst="rect">
            <a:avLst/>
          </a:prstGeom>
        </p:spPr>
        <p:txBody>
          <a:bodyPr wrap="square">
            <a:spAutoFit/>
          </a:bodyPr>
          <a:lstStyle/>
          <a:p>
            <a:pPr defTabSz="1071563">
              <a:lnSpc>
                <a:spcPct val="85000"/>
              </a:lnSpc>
              <a:spcAft>
                <a:spcPct val="10000"/>
              </a:spcAft>
            </a:pPr>
            <a:r>
              <a:rPr lang="en-US" sz="1050" b="1" dirty="0" smtClean="0">
                <a:latin typeface="Arial Narrow" pitchFamily="34" charset="0"/>
              </a:rPr>
              <a:t>Find Out More</a:t>
            </a:r>
            <a:endParaRPr lang="en-US" sz="1050" dirty="0" smtClean="0">
              <a:latin typeface="Arial Narrow" pitchFamily="34" charset="0"/>
            </a:endParaRPr>
          </a:p>
          <a:p>
            <a:pPr defTabSz="1071563">
              <a:lnSpc>
                <a:spcPct val="85000"/>
              </a:lnSpc>
              <a:spcAft>
                <a:spcPct val="20000"/>
              </a:spcAft>
            </a:pPr>
            <a:r>
              <a:rPr lang="en-US" sz="1050" dirty="0" smtClean="0">
                <a:latin typeface="Arial Narrow" pitchFamily="34" charset="0"/>
              </a:rPr>
              <a:t>Email: act.now@us.army.mil</a:t>
            </a:r>
          </a:p>
          <a:p>
            <a:pPr defTabSz="1071563"/>
            <a:r>
              <a:rPr lang="en-US" sz="1050" dirty="0" smtClean="0">
                <a:latin typeface="Arial Narrow" pitchFamily="34" charset="0"/>
              </a:rPr>
              <a:t>Log On: https://actnow.army.mil</a:t>
            </a:r>
          </a:p>
          <a:p>
            <a:pPr defTabSz="1071563"/>
            <a:endParaRPr lang="en-US" sz="1050" dirty="0" smtClean="0">
              <a:latin typeface="Arial Narrow" pitchFamily="34" charset="0"/>
            </a:endParaRPr>
          </a:p>
          <a:p>
            <a:pPr defTabSz="1071563"/>
            <a:r>
              <a:rPr lang="en-US" sz="1050" b="1" dirty="0" smtClean="0">
                <a:latin typeface="Arial Narrow" pitchFamily="34" charset="0"/>
              </a:rPr>
              <a:t>Information Site: </a:t>
            </a:r>
          </a:p>
          <a:p>
            <a:pPr defTabSz="1071563"/>
            <a:r>
              <a:rPr lang="en-US" sz="1050" dirty="0" smtClean="0">
                <a:latin typeface="Arial Narrow" pitchFamily="34" charset="0"/>
                <a:hlinkClick r:id="rId9"/>
              </a:rPr>
              <a:t>https://www.us.army.mil/suite/page/601000</a:t>
            </a:r>
            <a:endParaRPr lang="en-US" sz="1050" dirty="0" smtClean="0">
              <a:latin typeface="Arial Narrow" pitchFamily="34" charset="0"/>
            </a:endParaRPr>
          </a:p>
          <a:p>
            <a:pPr defTabSz="1071563"/>
            <a:endParaRPr lang="en-US" sz="105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4"/>
          <p:cNvSpPr>
            <a:spLocks noChangeArrowheads="1"/>
          </p:cNvSpPr>
          <p:nvPr/>
        </p:nvSpPr>
        <p:spPr bwMode="auto">
          <a:xfrm>
            <a:off x="123825" y="1069975"/>
            <a:ext cx="3140075" cy="2433638"/>
          </a:xfrm>
          <a:prstGeom prst="rect">
            <a:avLst/>
          </a:prstGeom>
          <a:gradFill flip="none" rotWithShape="1">
            <a:gsLst>
              <a:gs pos="0">
                <a:schemeClr val="accent2">
                  <a:lumMod val="75000"/>
                </a:schemeClr>
              </a:gs>
              <a:gs pos="99000">
                <a:schemeClr val="accent1">
                  <a:tint val="44500"/>
                  <a:satMod val="160000"/>
                </a:schemeClr>
              </a:gs>
              <a:gs pos="100000">
                <a:schemeClr val="accent1">
                  <a:tint val="23500"/>
                  <a:satMod val="160000"/>
                </a:schemeClr>
              </a:gs>
            </a:gsLst>
            <a:lin ang="2700000" scaled="1"/>
            <a:tileRect/>
          </a:gradFill>
          <a:ln w="114300" algn="ctr">
            <a:solidFill>
              <a:srgbClr val="FFFFFF"/>
            </a:solidFill>
            <a:round/>
            <a:headEnd/>
            <a:tailEnd/>
          </a:ln>
        </p:spPr>
        <p:txBody>
          <a:bodyPr/>
          <a:lstStyle/>
          <a:p>
            <a:pPr defTabSz="1019175">
              <a:defRPr/>
            </a:pPr>
            <a:endParaRPr lang="en-US"/>
          </a:p>
        </p:txBody>
      </p:sp>
      <p:sp>
        <p:nvSpPr>
          <p:cNvPr id="15362" name="Rectangle 30"/>
          <p:cNvSpPr>
            <a:spLocks noChangeArrowheads="1"/>
          </p:cNvSpPr>
          <p:nvPr/>
        </p:nvSpPr>
        <p:spPr bwMode="auto">
          <a:xfrm>
            <a:off x="3459163" y="1071563"/>
            <a:ext cx="3140075" cy="2433637"/>
          </a:xfrm>
          <a:prstGeom prst="rect">
            <a:avLst/>
          </a:prstGeom>
          <a:gradFill flip="none" rotWithShape="1">
            <a:gsLst>
              <a:gs pos="37000">
                <a:schemeClr val="accent1">
                  <a:lumMod val="60000"/>
                  <a:lumOff val="40000"/>
                </a:schemeClr>
              </a:gs>
              <a:gs pos="92000">
                <a:schemeClr val="accent2">
                  <a:lumMod val="75000"/>
                </a:schemeClr>
              </a:gs>
              <a:gs pos="100000">
                <a:schemeClr val="accent1">
                  <a:tint val="23500"/>
                  <a:satMod val="160000"/>
                </a:schemeClr>
              </a:gs>
            </a:gsLst>
            <a:path path="circle">
              <a:fillToRect l="50000" t="50000" r="50000" b="50000"/>
            </a:path>
            <a:tileRect/>
          </a:gradFill>
          <a:ln w="114300" algn="ctr">
            <a:solidFill>
              <a:srgbClr val="FFFFFF"/>
            </a:solidFill>
            <a:round/>
            <a:headEnd/>
            <a:tailEnd/>
          </a:ln>
        </p:spPr>
        <p:txBody>
          <a:bodyPr/>
          <a:lstStyle/>
          <a:p>
            <a:pPr defTabSz="1019175">
              <a:defRPr/>
            </a:pPr>
            <a:endParaRPr lang="en-US"/>
          </a:p>
        </p:txBody>
      </p:sp>
      <p:sp>
        <p:nvSpPr>
          <p:cNvPr id="15363" name="Rectangle 33"/>
          <p:cNvSpPr>
            <a:spLocks noChangeArrowheads="1"/>
          </p:cNvSpPr>
          <p:nvPr/>
        </p:nvSpPr>
        <p:spPr bwMode="auto">
          <a:xfrm>
            <a:off x="6737350" y="1074738"/>
            <a:ext cx="3140075" cy="2433637"/>
          </a:xfrm>
          <a:prstGeom prst="rect">
            <a:avLst/>
          </a:prstGeom>
          <a:gradFill flip="none" rotWithShape="1">
            <a:gsLst>
              <a:gs pos="22000">
                <a:schemeClr val="accent1">
                  <a:lumMod val="60000"/>
                  <a:lumOff val="40000"/>
                </a:schemeClr>
              </a:gs>
              <a:gs pos="99000">
                <a:schemeClr val="accent2">
                  <a:lumMod val="75000"/>
                </a:schemeClr>
              </a:gs>
              <a:gs pos="100000">
                <a:schemeClr val="accent1">
                  <a:tint val="23500"/>
                  <a:satMod val="160000"/>
                </a:schemeClr>
              </a:gs>
            </a:gsLst>
            <a:lin ang="18900000" scaled="1"/>
            <a:tileRect/>
          </a:gradFill>
          <a:ln w="114300" algn="ctr">
            <a:solidFill>
              <a:srgbClr val="FFFFFF"/>
            </a:solidFill>
            <a:round/>
            <a:headEnd/>
            <a:tailEnd/>
          </a:ln>
        </p:spPr>
        <p:txBody>
          <a:bodyPr/>
          <a:lstStyle/>
          <a:p>
            <a:pPr defTabSz="1019175">
              <a:defRPr/>
            </a:pPr>
            <a:endParaRPr lang="en-US"/>
          </a:p>
        </p:txBody>
      </p:sp>
      <p:pic>
        <p:nvPicPr>
          <p:cNvPr id="29" name="Picture 28" descr="ACT.jpg"/>
          <p:cNvPicPr>
            <a:picLocks noChangeAspect="1"/>
          </p:cNvPicPr>
          <p:nvPr/>
        </p:nvPicPr>
        <p:blipFill>
          <a:blip r:embed="rId2" cstate="print">
            <a:duotone>
              <a:schemeClr val="accent1">
                <a:shade val="45000"/>
                <a:satMod val="135000"/>
              </a:schemeClr>
              <a:prstClr val="white"/>
            </a:duotone>
          </a:blip>
          <a:srcRect l="5716" t="2618" r="6672" b="283"/>
          <a:stretch>
            <a:fillRect/>
          </a:stretch>
        </p:blipFill>
        <p:spPr>
          <a:xfrm>
            <a:off x="4075164" y="1543049"/>
            <a:ext cx="1949329" cy="1463353"/>
          </a:xfrm>
          <a:prstGeom prst="rect">
            <a:avLst/>
          </a:prstGeom>
          <a:ln>
            <a:noFill/>
          </a:ln>
          <a:effectLst>
            <a:softEdge rad="112500"/>
          </a:effectLst>
        </p:spPr>
      </p:pic>
      <p:pic>
        <p:nvPicPr>
          <p:cNvPr id="28" name="Picture 27" descr="UNDERSTAND.jpg"/>
          <p:cNvPicPr>
            <a:picLocks noChangeAspect="1"/>
          </p:cNvPicPr>
          <p:nvPr/>
        </p:nvPicPr>
        <p:blipFill>
          <a:blip r:embed="rId3" cstate="print">
            <a:duotone>
              <a:schemeClr val="accent1">
                <a:shade val="45000"/>
                <a:satMod val="135000"/>
              </a:schemeClr>
              <a:prstClr val="white"/>
            </a:duotone>
          </a:blip>
          <a:srcRect l="1935" t="2566" r="10106" b="935"/>
          <a:stretch>
            <a:fillRect/>
          </a:stretch>
        </p:blipFill>
        <p:spPr>
          <a:xfrm>
            <a:off x="6800848" y="2209800"/>
            <a:ext cx="1562101" cy="1245676"/>
          </a:xfrm>
          <a:prstGeom prst="rect">
            <a:avLst/>
          </a:prstGeom>
          <a:ln>
            <a:noFill/>
          </a:ln>
          <a:effectLst>
            <a:softEdge rad="112500"/>
          </a:effectLst>
        </p:spPr>
      </p:pic>
      <p:pic>
        <p:nvPicPr>
          <p:cNvPr id="30" name="Picture 29" descr="SEE.jpg"/>
          <p:cNvPicPr>
            <a:picLocks noChangeAspect="1"/>
          </p:cNvPicPr>
          <p:nvPr/>
        </p:nvPicPr>
        <p:blipFill>
          <a:blip r:embed="rId4" cstate="print">
            <a:duotone>
              <a:schemeClr val="accent1">
                <a:shade val="45000"/>
                <a:satMod val="135000"/>
              </a:schemeClr>
              <a:prstClr val="white"/>
            </a:duotone>
          </a:blip>
          <a:srcRect l="17442" t="9700" r="3761" b="4042"/>
          <a:stretch>
            <a:fillRect/>
          </a:stretch>
        </p:blipFill>
        <p:spPr>
          <a:xfrm flipH="1">
            <a:off x="1866016" y="2133601"/>
            <a:ext cx="1353432" cy="1371600"/>
          </a:xfrm>
          <a:prstGeom prst="rect">
            <a:avLst/>
          </a:prstGeom>
          <a:gradFill>
            <a:gsLst>
              <a:gs pos="59000">
                <a:schemeClr val="accent2">
                  <a:lumMod val="75000"/>
                </a:schemeClr>
              </a:gs>
              <a:gs pos="0">
                <a:schemeClr val="accent1">
                  <a:tint val="44500"/>
                  <a:satMod val="160000"/>
                </a:schemeClr>
              </a:gs>
              <a:gs pos="100000">
                <a:schemeClr val="accent1">
                  <a:tint val="23500"/>
                  <a:satMod val="160000"/>
                </a:schemeClr>
              </a:gs>
            </a:gsLst>
            <a:lin ang="0" scaled="1"/>
          </a:gradFill>
          <a:ln>
            <a:noFill/>
          </a:ln>
          <a:effectLst>
            <a:softEdge rad="112500"/>
          </a:effectLst>
        </p:spPr>
      </p:pic>
      <p:pic>
        <p:nvPicPr>
          <p:cNvPr id="2058" name="Picture 2"/>
          <p:cNvPicPr>
            <a:picLocks noChangeAspect="1" noChangeArrowheads="1"/>
          </p:cNvPicPr>
          <p:nvPr/>
        </p:nvPicPr>
        <p:blipFill>
          <a:blip r:embed="rId5" cstate="print"/>
          <a:srcRect l="1520" t="43791" r="1340"/>
          <a:stretch>
            <a:fillRect/>
          </a:stretch>
        </p:blipFill>
        <p:spPr bwMode="auto">
          <a:xfrm>
            <a:off x="0" y="3538539"/>
            <a:ext cx="10058400" cy="4233862"/>
          </a:xfrm>
          <a:prstGeom prst="rect">
            <a:avLst/>
          </a:prstGeom>
          <a:noFill/>
          <a:ln w="9525">
            <a:noFill/>
            <a:miter lim="800000"/>
            <a:headEnd/>
            <a:tailEnd/>
          </a:ln>
        </p:spPr>
      </p:pic>
      <p:pic>
        <p:nvPicPr>
          <p:cNvPr id="3104" name="Picture 32" descr="US Army - ACT Banner"/>
          <p:cNvPicPr>
            <a:picLocks noChangeAspect="1" noChangeArrowheads="1"/>
          </p:cNvPicPr>
          <p:nvPr/>
        </p:nvPicPr>
        <p:blipFill>
          <a:blip r:embed="rId6" cstate="print"/>
          <a:srcRect/>
          <a:stretch>
            <a:fillRect/>
          </a:stretch>
        </p:blipFill>
        <p:spPr bwMode="auto">
          <a:xfrm>
            <a:off x="523875" y="7000875"/>
            <a:ext cx="8972550" cy="561976"/>
          </a:xfrm>
          <a:prstGeom prst="rect">
            <a:avLst/>
          </a:prstGeom>
          <a:noFill/>
          <a:ln w="9525" algn="ctr">
            <a:noFill/>
            <a:miter lim="800000"/>
            <a:headEnd/>
            <a:tailEnd/>
          </a:ln>
          <a:effectLst>
            <a:outerShdw dist="71842" dir="2700000" algn="ctr" rotWithShape="0">
              <a:srgbClr val="000000">
                <a:alpha val="29999"/>
              </a:srgbClr>
            </a:outerShdw>
          </a:effectLst>
        </p:spPr>
      </p:pic>
      <p:grpSp>
        <p:nvGrpSpPr>
          <p:cNvPr id="2060" name="Group 45"/>
          <p:cNvGrpSpPr>
            <a:grpSpLocks/>
          </p:cNvGrpSpPr>
          <p:nvPr/>
        </p:nvGrpSpPr>
        <p:grpSpPr bwMode="auto">
          <a:xfrm>
            <a:off x="0" y="142875"/>
            <a:ext cx="10058400" cy="427038"/>
            <a:chOff x="0" y="193448"/>
            <a:chExt cx="10058400" cy="427037"/>
          </a:xfrm>
        </p:grpSpPr>
        <p:sp>
          <p:nvSpPr>
            <p:cNvPr id="3077" name="Text Box 19"/>
            <p:cNvSpPr txBox="1">
              <a:spLocks noChangeArrowheads="1"/>
            </p:cNvSpPr>
            <p:nvPr/>
          </p:nvSpPr>
          <p:spPr bwMode="auto">
            <a:xfrm>
              <a:off x="1720480" y="193448"/>
              <a:ext cx="6596063" cy="427037"/>
            </a:xfrm>
            <a:prstGeom prst="rect">
              <a:avLst/>
            </a:prstGeom>
            <a:noFill/>
            <a:ln w="9525" algn="ctr">
              <a:noFill/>
              <a:miter lim="800000"/>
              <a:headEnd/>
              <a:tailEnd/>
            </a:ln>
          </p:spPr>
          <p:txBody>
            <a:bodyPr/>
            <a:lstStyle/>
            <a:p>
              <a:pPr algn="ctr" defTabSz="1071563">
                <a:spcBef>
                  <a:spcPct val="50000"/>
                </a:spcBef>
                <a:defRPr/>
              </a:pPr>
              <a:r>
                <a:rPr lang="en-US" sz="2200" dirty="0">
                  <a:ln w="18415" cmpd="sng">
                    <a:solidFill>
                      <a:srgbClr val="FFFFFF"/>
                    </a:solidFill>
                    <a:prstDash val="solid"/>
                  </a:ln>
                  <a:solidFill>
                    <a:srgbClr val="FFFFFF"/>
                  </a:solidFill>
                  <a:effectLst>
                    <a:innerShdw blurRad="63500" dist="50800" dir="13500000">
                      <a:schemeClr val="tx1">
                        <a:alpha val="50000"/>
                      </a:schemeClr>
                    </a:innerShdw>
                  </a:effectLst>
                  <a:latin typeface="Arial Narrow" pitchFamily="34" charset="0"/>
                </a:rPr>
                <a:t>Your single career management tool that will help you to</a:t>
              </a:r>
            </a:p>
          </p:txBody>
        </p:sp>
        <p:cxnSp>
          <p:nvCxnSpPr>
            <p:cNvPr id="2084" name="Straight Connector 32"/>
            <p:cNvCxnSpPr>
              <a:cxnSpLocks noChangeShapeType="1"/>
            </p:cNvCxnSpPr>
            <p:nvPr/>
          </p:nvCxnSpPr>
          <p:spPr bwMode="auto">
            <a:xfrm flipV="1">
              <a:off x="8273511" y="406401"/>
              <a:ext cx="1784889" cy="566"/>
            </a:xfrm>
            <a:prstGeom prst="line">
              <a:avLst/>
            </a:prstGeom>
            <a:noFill/>
            <a:ln w="28575" algn="ctr">
              <a:solidFill>
                <a:schemeClr val="bg1"/>
              </a:solidFill>
              <a:round/>
              <a:headEnd/>
              <a:tailEnd/>
            </a:ln>
          </p:spPr>
        </p:cxnSp>
        <p:cxnSp>
          <p:nvCxnSpPr>
            <p:cNvPr id="2085" name="Straight Connector 40"/>
            <p:cNvCxnSpPr>
              <a:cxnSpLocks noChangeShapeType="1"/>
            </p:cNvCxnSpPr>
            <p:nvPr/>
          </p:nvCxnSpPr>
          <p:spPr bwMode="auto">
            <a:xfrm flipV="1">
              <a:off x="0" y="408194"/>
              <a:ext cx="1784889" cy="566"/>
            </a:xfrm>
            <a:prstGeom prst="line">
              <a:avLst/>
            </a:prstGeom>
            <a:noFill/>
            <a:ln w="28575" algn="ctr">
              <a:solidFill>
                <a:schemeClr val="bg1"/>
              </a:solidFill>
              <a:round/>
              <a:headEnd/>
              <a:tailEnd/>
            </a:ln>
          </p:spPr>
        </p:cxnSp>
      </p:grpSp>
      <p:sp>
        <p:nvSpPr>
          <p:cNvPr id="2" name="AutoShape 16"/>
          <p:cNvSpPr>
            <a:spLocks noChangeArrowheads="1"/>
          </p:cNvSpPr>
          <p:nvPr/>
        </p:nvSpPr>
        <p:spPr bwMode="auto">
          <a:xfrm>
            <a:off x="3602038" y="3794125"/>
            <a:ext cx="1047750" cy="541338"/>
          </a:xfrm>
          <a:prstGeom prst="roundRect">
            <a:avLst>
              <a:gd name="adj" fmla="val 16667"/>
            </a:avLst>
          </a:prstGeom>
          <a:solidFill>
            <a:schemeClr val="accent2">
              <a:lumMod val="75000"/>
            </a:schemeClr>
          </a:solidFill>
          <a:ln w="9525" algn="ctr">
            <a:noFill/>
            <a:round/>
            <a:headEnd/>
            <a:tailEnd/>
          </a:ln>
          <a:effectLst>
            <a:outerShdw dist="71842" dir="2700000" algn="ctr" rotWithShape="0">
              <a:srgbClr val="000000">
                <a:alpha val="29999"/>
              </a:srgbClr>
            </a:outerShdw>
          </a:effectLst>
        </p:spPr>
        <p:txBody>
          <a:bodyPr wrap="none" anchor="ctr">
            <a:spAutoFit/>
          </a:bodyPr>
          <a:lstStyle/>
          <a:p>
            <a:pPr>
              <a:lnSpc>
                <a:spcPct val="85000"/>
              </a:lnSpc>
              <a:defRPr/>
            </a:pPr>
            <a:r>
              <a:rPr lang="en-US" sz="1000" b="1" dirty="0">
                <a:solidFill>
                  <a:schemeClr val="bg1"/>
                </a:solidFill>
                <a:latin typeface="Arial Narrow" pitchFamily="34" charset="0"/>
              </a:rPr>
              <a:t>My Planner View</a:t>
            </a:r>
          </a:p>
          <a:p>
            <a:pPr>
              <a:defRPr/>
            </a:pPr>
            <a:endParaRPr lang="en-US" sz="1800" b="1" dirty="0">
              <a:solidFill>
                <a:schemeClr val="bg1"/>
              </a:solidFill>
              <a:latin typeface="Arial Narrow" pitchFamily="34" charset="0"/>
            </a:endParaRPr>
          </a:p>
        </p:txBody>
      </p:sp>
      <p:sp>
        <p:nvSpPr>
          <p:cNvPr id="3" name="AutoShape 16"/>
          <p:cNvSpPr>
            <a:spLocks noChangeArrowheads="1"/>
          </p:cNvSpPr>
          <p:nvPr/>
        </p:nvSpPr>
        <p:spPr bwMode="auto">
          <a:xfrm>
            <a:off x="6948488" y="3787775"/>
            <a:ext cx="1041400" cy="541338"/>
          </a:xfrm>
          <a:prstGeom prst="roundRect">
            <a:avLst>
              <a:gd name="adj" fmla="val 16667"/>
            </a:avLst>
          </a:prstGeom>
          <a:solidFill>
            <a:schemeClr val="accent2">
              <a:lumMod val="75000"/>
            </a:schemeClr>
          </a:solidFill>
          <a:ln w="9525" algn="ctr">
            <a:noFill/>
            <a:round/>
            <a:headEnd/>
            <a:tailEnd/>
          </a:ln>
          <a:effectLst>
            <a:outerShdw dist="71842" dir="2700000" algn="ctr" rotWithShape="0">
              <a:srgbClr val="000000">
                <a:alpha val="29999"/>
              </a:srgbClr>
            </a:outerShdw>
          </a:effectLst>
        </p:spPr>
        <p:txBody>
          <a:bodyPr wrap="none" anchor="ctr">
            <a:spAutoFit/>
          </a:bodyPr>
          <a:lstStyle/>
          <a:p>
            <a:pPr>
              <a:lnSpc>
                <a:spcPct val="85000"/>
              </a:lnSpc>
              <a:defRPr/>
            </a:pPr>
            <a:r>
              <a:rPr lang="en-US" sz="1000" b="1" dirty="0">
                <a:solidFill>
                  <a:schemeClr val="bg1"/>
                </a:solidFill>
                <a:latin typeface="Arial Narrow" pitchFamily="34" charset="0"/>
              </a:rPr>
              <a:t>My Journal View</a:t>
            </a:r>
          </a:p>
          <a:p>
            <a:pPr>
              <a:defRPr/>
            </a:pPr>
            <a:endParaRPr lang="en-US" sz="1800" b="1" dirty="0">
              <a:latin typeface="Arial Narrow" pitchFamily="34" charset="0"/>
            </a:endParaRPr>
          </a:p>
        </p:txBody>
      </p:sp>
      <p:sp>
        <p:nvSpPr>
          <p:cNvPr id="24592" name="AutoShape 16"/>
          <p:cNvSpPr>
            <a:spLocks noChangeArrowheads="1"/>
          </p:cNvSpPr>
          <p:nvPr/>
        </p:nvSpPr>
        <p:spPr bwMode="auto">
          <a:xfrm>
            <a:off x="295275" y="3765550"/>
            <a:ext cx="995363" cy="541338"/>
          </a:xfrm>
          <a:prstGeom prst="roundRect">
            <a:avLst>
              <a:gd name="adj" fmla="val 16667"/>
            </a:avLst>
          </a:prstGeom>
          <a:solidFill>
            <a:schemeClr val="accent2">
              <a:lumMod val="75000"/>
            </a:schemeClr>
          </a:solidFill>
          <a:ln w="9525" algn="ctr">
            <a:noFill/>
            <a:round/>
            <a:headEnd/>
            <a:tailEnd/>
          </a:ln>
          <a:effectLst>
            <a:outerShdw dist="71842" dir="2700000" algn="ctr" rotWithShape="0">
              <a:srgbClr val="000000">
                <a:alpha val="29999"/>
              </a:srgbClr>
            </a:outerShdw>
          </a:effectLst>
        </p:spPr>
        <p:txBody>
          <a:bodyPr wrap="none" anchor="ctr">
            <a:spAutoFit/>
          </a:bodyPr>
          <a:lstStyle/>
          <a:p>
            <a:pPr>
              <a:lnSpc>
                <a:spcPct val="85000"/>
              </a:lnSpc>
              <a:defRPr/>
            </a:pPr>
            <a:r>
              <a:rPr lang="en-US" sz="1000" b="1">
                <a:solidFill>
                  <a:schemeClr val="bg1"/>
                </a:solidFill>
                <a:latin typeface="Arial Narrow" pitchFamily="34" charset="0"/>
              </a:rPr>
              <a:t>My Career View</a:t>
            </a:r>
          </a:p>
          <a:p>
            <a:pPr>
              <a:defRPr/>
            </a:pPr>
            <a:endParaRPr lang="en-US" sz="1800" b="1">
              <a:solidFill>
                <a:schemeClr val="bg1"/>
              </a:solidFill>
              <a:latin typeface="Arial Narrow" pitchFamily="34" charset="0"/>
            </a:endParaRPr>
          </a:p>
        </p:txBody>
      </p:sp>
      <p:grpSp>
        <p:nvGrpSpPr>
          <p:cNvPr id="2064" name="Group 44"/>
          <p:cNvGrpSpPr>
            <a:grpSpLocks/>
          </p:cNvGrpSpPr>
          <p:nvPr/>
        </p:nvGrpSpPr>
        <p:grpSpPr bwMode="auto">
          <a:xfrm>
            <a:off x="276225" y="525690"/>
            <a:ext cx="9385300" cy="546323"/>
            <a:chOff x="276225" y="664941"/>
            <a:chExt cx="9385300" cy="546284"/>
          </a:xfrm>
        </p:grpSpPr>
        <p:sp>
          <p:nvSpPr>
            <p:cNvPr id="22" name="Text Box 19"/>
            <p:cNvSpPr txBox="1">
              <a:spLocks noChangeAspect="1" noChangeArrowheads="1"/>
            </p:cNvSpPr>
            <p:nvPr/>
          </p:nvSpPr>
          <p:spPr bwMode="auto">
            <a:xfrm>
              <a:off x="3746500" y="685350"/>
              <a:ext cx="2565400" cy="510910"/>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071563">
                <a:lnSpc>
                  <a:spcPct val="85000"/>
                </a:lnSpc>
                <a:spcAft>
                  <a:spcPct val="10000"/>
                </a:spcAft>
                <a:defRPr/>
              </a:pPr>
              <a:r>
                <a:rPr lang="en-US" sz="3200" b="1" spc="50" dirty="0">
                  <a:ln w="11430"/>
                  <a:solidFill>
                    <a:schemeClr val="bg1"/>
                  </a:solidFill>
                  <a:effectLst>
                    <a:outerShdw blurRad="76200" dist="50800" dir="5400000" algn="tl" rotWithShape="0">
                      <a:srgbClr val="000000">
                        <a:alpha val="65000"/>
                      </a:srgbClr>
                    </a:outerShdw>
                  </a:effectLst>
                  <a:latin typeface="+mn-lt"/>
                </a:rPr>
                <a:t>Understand</a:t>
              </a:r>
            </a:p>
          </p:txBody>
        </p:sp>
        <p:sp>
          <p:nvSpPr>
            <p:cNvPr id="23" name="Text Box 19"/>
            <p:cNvSpPr txBox="1">
              <a:spLocks noChangeAspect="1" noChangeArrowheads="1"/>
            </p:cNvSpPr>
            <p:nvPr/>
          </p:nvSpPr>
          <p:spPr bwMode="auto">
            <a:xfrm>
              <a:off x="276225" y="664941"/>
              <a:ext cx="2565400" cy="510910"/>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071563">
                <a:lnSpc>
                  <a:spcPct val="85000"/>
                </a:lnSpc>
                <a:spcAft>
                  <a:spcPct val="10000"/>
                </a:spcAft>
                <a:defRPr/>
              </a:pPr>
              <a:r>
                <a:rPr lang="en-US" sz="3200" b="1" spc="50" dirty="0">
                  <a:ln w="11430"/>
                  <a:solidFill>
                    <a:schemeClr val="bg1"/>
                  </a:solidFill>
                  <a:effectLst>
                    <a:outerShdw blurRad="76200" dist="50800" dir="5400000" algn="tl" rotWithShape="0">
                      <a:srgbClr val="000000">
                        <a:alpha val="65000"/>
                      </a:srgbClr>
                    </a:outerShdw>
                  </a:effectLst>
                  <a:latin typeface="+mn-lt"/>
                </a:rPr>
                <a:t>See</a:t>
              </a:r>
            </a:p>
          </p:txBody>
        </p:sp>
        <p:sp>
          <p:nvSpPr>
            <p:cNvPr id="24" name="Text Box 19"/>
            <p:cNvSpPr txBox="1">
              <a:spLocks noChangeAspect="1" noChangeArrowheads="1"/>
            </p:cNvSpPr>
            <p:nvPr/>
          </p:nvSpPr>
          <p:spPr bwMode="auto">
            <a:xfrm>
              <a:off x="7096125" y="700315"/>
              <a:ext cx="2565400" cy="510910"/>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071563">
                <a:lnSpc>
                  <a:spcPct val="85000"/>
                </a:lnSpc>
                <a:spcAft>
                  <a:spcPct val="10000"/>
                </a:spcAft>
                <a:defRPr/>
              </a:pPr>
              <a:r>
                <a:rPr lang="en-US" sz="3200" b="1" spc="50" dirty="0">
                  <a:ln w="11430"/>
                  <a:solidFill>
                    <a:schemeClr val="bg1"/>
                  </a:solidFill>
                  <a:effectLst>
                    <a:outerShdw blurRad="76200" dist="50800" dir="5400000" algn="tl" rotWithShape="0">
                      <a:srgbClr val="000000">
                        <a:alpha val="65000"/>
                      </a:srgbClr>
                    </a:outerShdw>
                  </a:effectLst>
                  <a:latin typeface="+mn-lt"/>
                </a:rPr>
                <a:t>ACT</a:t>
              </a:r>
            </a:p>
          </p:txBody>
        </p:sp>
      </p:grpSp>
      <p:pic>
        <p:nvPicPr>
          <p:cNvPr id="2065" name="Text Box 39"/>
          <p:cNvPicPr>
            <a:picLocks noChangeArrowheads="1"/>
          </p:cNvPicPr>
          <p:nvPr/>
        </p:nvPicPr>
        <p:blipFill>
          <a:blip r:embed="rId7" cstate="print"/>
          <a:srcRect/>
          <a:stretch>
            <a:fillRect/>
          </a:stretch>
        </p:blipFill>
        <p:spPr bwMode="auto">
          <a:xfrm>
            <a:off x="-1981200" y="252413"/>
            <a:ext cx="1498600" cy="2005012"/>
          </a:xfrm>
          <a:prstGeom prst="rect">
            <a:avLst/>
          </a:prstGeom>
          <a:noFill/>
          <a:ln w="9525">
            <a:noFill/>
            <a:miter lim="800000"/>
            <a:headEnd/>
            <a:tailEnd/>
          </a:ln>
        </p:spPr>
      </p:pic>
      <p:sp>
        <p:nvSpPr>
          <p:cNvPr id="2066" name="Text Box 31"/>
          <p:cNvSpPr txBox="1">
            <a:spLocks noChangeArrowheads="1"/>
          </p:cNvSpPr>
          <p:nvPr/>
        </p:nvSpPr>
        <p:spPr bwMode="auto">
          <a:xfrm>
            <a:off x="152400" y="1104900"/>
            <a:ext cx="2714625" cy="2333625"/>
          </a:xfrm>
          <a:prstGeom prst="rect">
            <a:avLst/>
          </a:prstGeom>
          <a:noFill/>
          <a:ln w="9525">
            <a:noFill/>
            <a:miter lim="800000"/>
            <a:headEnd/>
            <a:tailEnd/>
          </a:ln>
        </p:spPr>
        <p:txBody>
          <a:bodyPr>
            <a:spAutoFit/>
          </a:bodyPr>
          <a:lstStyle/>
          <a:p>
            <a:pPr marL="171450" indent="-171450" defTabSz="1071563">
              <a:spcAft>
                <a:spcPct val="20000"/>
              </a:spcAft>
              <a:buFontTx/>
              <a:buChar char="•"/>
            </a:pPr>
            <a:r>
              <a:rPr lang="en-US" sz="1300" b="1">
                <a:solidFill>
                  <a:srgbClr val="2D3622"/>
                </a:solidFill>
                <a:latin typeface="Arial Narrow" pitchFamily="34" charset="0"/>
              </a:rPr>
              <a:t>Login to one website that compiles all career development related information</a:t>
            </a:r>
          </a:p>
          <a:p>
            <a:pPr marL="171450" indent="-171450" defTabSz="1071563">
              <a:spcAft>
                <a:spcPct val="20000"/>
              </a:spcAft>
              <a:buFontTx/>
              <a:buChar char="•"/>
            </a:pPr>
            <a:r>
              <a:rPr lang="en-US" sz="1300" b="1">
                <a:solidFill>
                  <a:srgbClr val="2D3622"/>
                </a:solidFill>
                <a:latin typeface="Arial Narrow" pitchFamily="34" charset="0"/>
              </a:rPr>
              <a:t>Read news from Career Programs</a:t>
            </a:r>
          </a:p>
          <a:p>
            <a:pPr marL="171450" indent="-171450" defTabSz="1071563">
              <a:spcAft>
                <a:spcPct val="20000"/>
              </a:spcAft>
              <a:buFontTx/>
              <a:buChar char="•"/>
            </a:pPr>
            <a:r>
              <a:rPr lang="en-US" sz="1300" b="1">
                <a:solidFill>
                  <a:srgbClr val="2D3622"/>
                </a:solidFill>
                <a:latin typeface="Arial Narrow" pitchFamily="34" charset="0"/>
              </a:rPr>
              <a:t>Learn more about DOD and  Army training resources</a:t>
            </a:r>
          </a:p>
          <a:p>
            <a:pPr marL="171450" indent="-171450" defTabSz="1071563">
              <a:spcAft>
                <a:spcPct val="20000"/>
              </a:spcAft>
              <a:buFontTx/>
              <a:buChar char="•"/>
            </a:pPr>
            <a:r>
              <a:rPr lang="en-US" sz="1300" b="1">
                <a:solidFill>
                  <a:srgbClr val="2D3622"/>
                </a:solidFill>
                <a:latin typeface="Arial Narrow" pitchFamily="34" charset="0"/>
              </a:rPr>
              <a:t>Identify training activities</a:t>
            </a:r>
          </a:p>
          <a:p>
            <a:pPr marL="171450" indent="-171450" defTabSz="1071563">
              <a:spcAft>
                <a:spcPct val="20000"/>
              </a:spcAft>
            </a:pPr>
            <a:r>
              <a:rPr lang="en-US" sz="1300" b="1">
                <a:solidFill>
                  <a:srgbClr val="2D3622"/>
                </a:solidFill>
                <a:latin typeface="Arial Narrow" pitchFamily="34" charset="0"/>
              </a:rPr>
              <a:t>     and requirements</a:t>
            </a:r>
          </a:p>
          <a:p>
            <a:pPr marL="171450" indent="-171450" defTabSz="1071563">
              <a:spcAft>
                <a:spcPct val="20000"/>
              </a:spcAft>
            </a:pPr>
            <a:r>
              <a:rPr lang="en-US" sz="1300" b="1">
                <a:solidFill>
                  <a:srgbClr val="2D3622"/>
                </a:solidFill>
                <a:latin typeface="Arial Narrow" pitchFamily="34" charset="0"/>
              </a:rPr>
              <a:t>     based on a personalized </a:t>
            </a:r>
          </a:p>
          <a:p>
            <a:pPr marL="171450" indent="-171450" defTabSz="1071563">
              <a:spcAft>
                <a:spcPct val="20000"/>
              </a:spcAft>
            </a:pPr>
            <a:r>
              <a:rPr lang="en-US" sz="1300" b="1">
                <a:solidFill>
                  <a:srgbClr val="2D3622"/>
                </a:solidFill>
                <a:latin typeface="Arial Narrow" pitchFamily="34" charset="0"/>
              </a:rPr>
              <a:t>     Career Program Maps</a:t>
            </a:r>
          </a:p>
        </p:txBody>
      </p:sp>
      <p:sp>
        <p:nvSpPr>
          <p:cNvPr id="3082" name="Text Box 40"/>
          <p:cNvSpPr txBox="1">
            <a:spLocks noChangeArrowheads="1"/>
          </p:cNvSpPr>
          <p:nvPr/>
        </p:nvSpPr>
        <p:spPr bwMode="auto">
          <a:xfrm>
            <a:off x="3505201" y="1145076"/>
            <a:ext cx="3086100" cy="2292935"/>
          </a:xfrm>
          <a:prstGeom prst="rect">
            <a:avLst/>
          </a:prstGeom>
          <a:noFill/>
          <a:ln w="9525">
            <a:noFill/>
            <a:miter lim="800000"/>
            <a:headEnd/>
            <a:tailEnd/>
          </a:ln>
          <a:effectLst>
            <a:softEdge rad="63500"/>
          </a:effectLst>
        </p:spPr>
        <p:txBody>
          <a:bodyPr>
            <a:spAutoFit/>
          </a:bodyPr>
          <a:lstStyle/>
          <a:p>
            <a:pPr marL="171450" indent="-171450" defTabSz="1071563">
              <a:spcAft>
                <a:spcPct val="20000"/>
              </a:spcAft>
              <a:buFontTx/>
              <a:buChar char="•"/>
              <a:defRPr/>
            </a:pPr>
            <a:r>
              <a:rPr lang="en-US" sz="1300" b="1" dirty="0">
                <a:solidFill>
                  <a:srgbClr val="2D3622"/>
                </a:solidFill>
                <a:latin typeface="Arial Narrow" pitchFamily="34" charset="0"/>
              </a:rPr>
              <a:t>Track your progress within your Individualized Development Plan</a:t>
            </a:r>
          </a:p>
          <a:p>
            <a:pPr marL="171450" indent="-171450" defTabSz="1071563">
              <a:spcAft>
                <a:spcPct val="20000"/>
              </a:spcAft>
              <a:buFontTx/>
              <a:buChar char="•"/>
              <a:defRPr/>
            </a:pPr>
            <a:r>
              <a:rPr lang="en-US" sz="1300" b="1" dirty="0">
                <a:solidFill>
                  <a:srgbClr val="2D3622"/>
                </a:solidFill>
                <a:latin typeface="Arial Narrow" pitchFamily="34" charset="0"/>
              </a:rPr>
              <a:t>Receive messages and recommendations from your supervisor and mentors</a:t>
            </a:r>
          </a:p>
          <a:p>
            <a:pPr marL="171450" indent="-171450" defTabSz="1071563">
              <a:spcAft>
                <a:spcPct val="20000"/>
              </a:spcAft>
              <a:defRPr/>
            </a:pPr>
            <a:endParaRPr lang="en-US" sz="1300" b="1" dirty="0">
              <a:solidFill>
                <a:srgbClr val="2D3622"/>
              </a:solidFill>
              <a:latin typeface="Arial Narrow" pitchFamily="34" charset="0"/>
            </a:endParaRPr>
          </a:p>
          <a:p>
            <a:pPr marL="171450" indent="-171450" defTabSz="1071563">
              <a:spcAft>
                <a:spcPct val="20000"/>
              </a:spcAft>
              <a:defRPr/>
            </a:pPr>
            <a:endParaRPr lang="en-US" sz="1300" b="1" dirty="0">
              <a:solidFill>
                <a:srgbClr val="2D3622"/>
              </a:solidFill>
              <a:latin typeface="Arial Narrow" pitchFamily="34" charset="0"/>
            </a:endParaRPr>
          </a:p>
          <a:p>
            <a:pPr marL="171450" indent="-171450" defTabSz="1071563">
              <a:spcAft>
                <a:spcPct val="20000"/>
              </a:spcAft>
              <a:buFontTx/>
              <a:buChar char="•"/>
              <a:defRPr/>
            </a:pPr>
            <a:r>
              <a:rPr lang="en-US" sz="1300" b="1" dirty="0">
                <a:solidFill>
                  <a:srgbClr val="2D3622"/>
                </a:solidFill>
                <a:latin typeface="Arial Narrow" pitchFamily="34" charset="0"/>
              </a:rPr>
              <a:t>Identify upcoming deadlines for training and education</a:t>
            </a:r>
          </a:p>
          <a:p>
            <a:pPr marL="171450" indent="-171450" defTabSz="1071563">
              <a:spcAft>
                <a:spcPct val="20000"/>
              </a:spcAft>
              <a:buFontTx/>
              <a:buChar char="•"/>
              <a:defRPr/>
            </a:pPr>
            <a:r>
              <a:rPr lang="en-US" sz="1300" b="1" dirty="0">
                <a:solidFill>
                  <a:srgbClr val="2D3622"/>
                </a:solidFill>
                <a:latin typeface="Arial Narrow" pitchFamily="34" charset="0"/>
              </a:rPr>
              <a:t>View multiple skill and competency career progressions</a:t>
            </a:r>
          </a:p>
        </p:txBody>
      </p:sp>
      <p:pic>
        <p:nvPicPr>
          <p:cNvPr id="2070" name="Text Box 41"/>
          <p:cNvPicPr>
            <a:picLocks noChangeArrowheads="1"/>
          </p:cNvPicPr>
          <p:nvPr/>
        </p:nvPicPr>
        <p:blipFill>
          <a:blip r:embed="rId8" cstate="print"/>
          <a:srcRect/>
          <a:stretch>
            <a:fillRect/>
          </a:stretch>
        </p:blipFill>
        <p:spPr bwMode="auto">
          <a:xfrm>
            <a:off x="8226425" y="2395538"/>
            <a:ext cx="2716213" cy="2047875"/>
          </a:xfrm>
          <a:prstGeom prst="rect">
            <a:avLst/>
          </a:prstGeom>
          <a:noFill/>
          <a:ln w="9525">
            <a:noFill/>
            <a:miter lim="800000"/>
            <a:headEnd/>
            <a:tailEnd/>
          </a:ln>
        </p:spPr>
      </p:pic>
      <p:sp>
        <p:nvSpPr>
          <p:cNvPr id="2071" name="Text Box 24"/>
          <p:cNvSpPr txBox="1">
            <a:spLocks noChangeArrowheads="1"/>
          </p:cNvSpPr>
          <p:nvPr/>
        </p:nvSpPr>
        <p:spPr bwMode="auto">
          <a:xfrm>
            <a:off x="6772275" y="1135063"/>
            <a:ext cx="3000375" cy="2127250"/>
          </a:xfrm>
          <a:prstGeom prst="rect">
            <a:avLst/>
          </a:prstGeom>
          <a:noFill/>
          <a:ln w="9525">
            <a:noFill/>
            <a:miter lim="800000"/>
            <a:headEnd/>
            <a:tailEnd/>
          </a:ln>
        </p:spPr>
        <p:txBody>
          <a:bodyPr>
            <a:spAutoFit/>
          </a:bodyPr>
          <a:lstStyle/>
          <a:p>
            <a:pPr marL="171450" indent="-171450" defTabSz="1071563">
              <a:spcAft>
                <a:spcPct val="20000"/>
              </a:spcAft>
              <a:buFontTx/>
              <a:buChar char="•"/>
            </a:pPr>
            <a:r>
              <a:rPr lang="en-US" sz="1300" b="1">
                <a:solidFill>
                  <a:srgbClr val="29240D"/>
                </a:solidFill>
                <a:latin typeface="Arial Narrow" pitchFamily="34" charset="0"/>
              </a:rPr>
              <a:t>Search multiple training catalogs and educational resources</a:t>
            </a:r>
          </a:p>
          <a:p>
            <a:pPr marL="171450" indent="-171450" defTabSz="1071563">
              <a:spcAft>
                <a:spcPct val="20000"/>
              </a:spcAft>
              <a:buFontTx/>
              <a:buChar char="•"/>
            </a:pPr>
            <a:r>
              <a:rPr lang="en-US" sz="1300" b="1">
                <a:solidFill>
                  <a:srgbClr val="29240D"/>
                </a:solidFill>
                <a:latin typeface="Arial Narrow" pitchFamily="34" charset="0"/>
              </a:rPr>
              <a:t>Set  and track professional goals</a:t>
            </a:r>
          </a:p>
          <a:p>
            <a:pPr marL="171450" indent="-171450" defTabSz="1071563">
              <a:spcAft>
                <a:spcPts val="1200"/>
              </a:spcAft>
              <a:buFontTx/>
              <a:buChar char="•"/>
            </a:pPr>
            <a:r>
              <a:rPr lang="en-US" sz="1300" b="1">
                <a:solidFill>
                  <a:srgbClr val="29240D"/>
                </a:solidFill>
                <a:latin typeface="Arial Narrow" pitchFamily="34" charset="0"/>
              </a:rPr>
              <a:t>Connect with peers through My Journal knowledge collaboration</a:t>
            </a:r>
          </a:p>
          <a:p>
            <a:pPr marL="1543050" lvl="3" indent="-171450" defTabSz="1071563">
              <a:spcAft>
                <a:spcPct val="20000"/>
              </a:spcAft>
              <a:buFontTx/>
              <a:buChar char="•"/>
            </a:pPr>
            <a:r>
              <a:rPr lang="en-US" sz="1300" b="1">
                <a:solidFill>
                  <a:srgbClr val="29240D"/>
                </a:solidFill>
                <a:latin typeface="Arial Narrow" pitchFamily="34" charset="0"/>
              </a:rPr>
              <a:t>Supervisors can advise employees on their leadership development</a:t>
            </a:r>
          </a:p>
        </p:txBody>
      </p:sp>
      <p:grpSp>
        <p:nvGrpSpPr>
          <p:cNvPr id="2072" name="Group 38"/>
          <p:cNvGrpSpPr>
            <a:grpSpLocks/>
          </p:cNvGrpSpPr>
          <p:nvPr/>
        </p:nvGrpSpPr>
        <p:grpSpPr bwMode="auto">
          <a:xfrm>
            <a:off x="285750" y="4010025"/>
            <a:ext cx="2833688" cy="2813050"/>
            <a:chOff x="236" y="223"/>
            <a:chExt cx="1785" cy="2044"/>
          </a:xfrm>
        </p:grpSpPr>
        <p:pic>
          <p:nvPicPr>
            <p:cNvPr id="15399" name="Picture 39"/>
            <p:cNvPicPr>
              <a:picLocks noChangeAspect="1" noChangeArrowheads="1"/>
            </p:cNvPicPr>
            <p:nvPr/>
          </p:nvPicPr>
          <p:blipFill>
            <a:blip r:embed="rId9" cstate="print"/>
            <a:srcRect l="577" t="2400" r="867" b="31528"/>
            <a:stretch>
              <a:fillRect/>
            </a:stretch>
          </p:blipFill>
          <p:spPr bwMode="auto">
            <a:xfrm>
              <a:off x="236" y="223"/>
              <a:ext cx="1785" cy="1583"/>
            </a:xfrm>
            <a:prstGeom prst="rect">
              <a:avLst/>
            </a:prstGeom>
            <a:noFill/>
            <a:ln w="9525">
              <a:noFill/>
              <a:miter lim="800000"/>
              <a:headEnd/>
              <a:tailEnd/>
            </a:ln>
            <a:effectLst>
              <a:outerShdw dist="71842" dir="2700000" algn="ctr" rotWithShape="0">
                <a:schemeClr val="tx1">
                  <a:alpha val="50000"/>
                </a:schemeClr>
              </a:outerShdw>
            </a:effectLst>
          </p:spPr>
        </p:pic>
        <p:pic>
          <p:nvPicPr>
            <p:cNvPr id="15400" name="Picture 40"/>
            <p:cNvPicPr>
              <a:picLocks noChangeAspect="1" noChangeArrowheads="1"/>
            </p:cNvPicPr>
            <p:nvPr/>
          </p:nvPicPr>
          <p:blipFill>
            <a:blip r:embed="rId9" cstate="print"/>
            <a:srcRect l="577" t="79417" r="867" b="1418"/>
            <a:stretch>
              <a:fillRect/>
            </a:stretch>
          </p:blipFill>
          <p:spPr bwMode="auto">
            <a:xfrm>
              <a:off x="236" y="1807"/>
              <a:ext cx="1785" cy="460"/>
            </a:xfrm>
            <a:prstGeom prst="rect">
              <a:avLst/>
            </a:prstGeom>
            <a:noFill/>
            <a:ln w="9525">
              <a:noFill/>
              <a:miter lim="800000"/>
              <a:headEnd/>
              <a:tailEnd/>
            </a:ln>
            <a:effectLst>
              <a:outerShdw dist="71842" dir="2700000" algn="ctr" rotWithShape="0">
                <a:schemeClr val="tx1">
                  <a:alpha val="50000"/>
                </a:schemeClr>
              </a:outerShdw>
            </a:effectLst>
          </p:spPr>
        </p:pic>
      </p:grpSp>
      <p:pic>
        <p:nvPicPr>
          <p:cNvPr id="15402" name="Picture 42"/>
          <p:cNvPicPr>
            <a:picLocks noChangeArrowheads="1"/>
          </p:cNvPicPr>
          <p:nvPr/>
        </p:nvPicPr>
        <p:blipFill>
          <a:blip r:embed="rId10" cstate="print"/>
          <a:srcRect l="702" t="977" r="27658" b="977"/>
          <a:stretch>
            <a:fillRect/>
          </a:stretch>
        </p:blipFill>
        <p:spPr bwMode="auto">
          <a:xfrm>
            <a:off x="3590925" y="4016375"/>
            <a:ext cx="2833688" cy="2832100"/>
          </a:xfrm>
          <a:prstGeom prst="rect">
            <a:avLst/>
          </a:prstGeom>
          <a:noFill/>
          <a:ln w="9525">
            <a:noFill/>
            <a:miter lim="800000"/>
            <a:headEnd/>
            <a:tailEnd/>
          </a:ln>
          <a:effectLst>
            <a:outerShdw dist="71842" dir="2700000" algn="ctr" rotWithShape="0">
              <a:schemeClr val="tx1">
                <a:alpha val="50000"/>
              </a:schemeClr>
            </a:outerShdw>
          </a:effectLst>
        </p:spPr>
      </p:pic>
      <p:pic>
        <p:nvPicPr>
          <p:cNvPr id="15403" name="Picture 43"/>
          <p:cNvPicPr>
            <a:picLocks noChangeAspect="1" noChangeArrowheads="1"/>
          </p:cNvPicPr>
          <p:nvPr/>
        </p:nvPicPr>
        <p:blipFill>
          <a:blip r:embed="rId11" cstate="print"/>
          <a:srcRect/>
          <a:stretch>
            <a:fillRect/>
          </a:stretch>
        </p:blipFill>
        <p:spPr bwMode="auto">
          <a:xfrm>
            <a:off x="6946900" y="4038600"/>
            <a:ext cx="2933700" cy="2836863"/>
          </a:xfrm>
          <a:prstGeom prst="rect">
            <a:avLst/>
          </a:prstGeom>
          <a:noFill/>
          <a:ln w="9525">
            <a:noFill/>
            <a:miter lim="800000"/>
            <a:headEnd/>
            <a:tailEnd/>
          </a:ln>
          <a:effectLst>
            <a:outerShdw dist="71842" dir="2700000" algn="ctr" rotWithShape="0">
              <a:schemeClr val="tx1">
                <a:alpha val="50000"/>
              </a:schemeClr>
            </a:outerShdw>
          </a:effectLst>
        </p:spPr>
      </p:pic>
      <p:sp>
        <p:nvSpPr>
          <p:cNvPr id="2075" name="Right Arrow 26"/>
          <p:cNvSpPr>
            <a:spLocks noChangeArrowheads="1"/>
          </p:cNvSpPr>
          <p:nvPr/>
        </p:nvSpPr>
        <p:spPr bwMode="auto">
          <a:xfrm rot="5400000">
            <a:off x="1408113" y="3419475"/>
            <a:ext cx="331787" cy="385763"/>
          </a:xfrm>
          <a:prstGeom prst="rightArrow">
            <a:avLst>
              <a:gd name="adj1" fmla="val 50000"/>
              <a:gd name="adj2" fmla="val 50000"/>
            </a:avLst>
          </a:prstGeom>
          <a:solidFill>
            <a:schemeClr val="bg1"/>
          </a:solidFill>
          <a:ln w="9525" algn="ctr">
            <a:solidFill>
              <a:schemeClr val="tx1"/>
            </a:solidFill>
            <a:round/>
            <a:headEnd/>
            <a:tailEnd/>
          </a:ln>
        </p:spPr>
        <p:txBody>
          <a:bodyPr/>
          <a:lstStyle/>
          <a:p>
            <a:pPr defTabSz="1019175"/>
            <a:endParaRPr lang="en-US"/>
          </a:p>
        </p:txBody>
      </p:sp>
      <p:sp>
        <p:nvSpPr>
          <p:cNvPr id="2076" name="Right Arrow 31"/>
          <p:cNvSpPr>
            <a:spLocks noChangeArrowheads="1"/>
          </p:cNvSpPr>
          <p:nvPr/>
        </p:nvSpPr>
        <p:spPr bwMode="auto">
          <a:xfrm rot="5400000">
            <a:off x="4867275" y="3430588"/>
            <a:ext cx="331788" cy="385762"/>
          </a:xfrm>
          <a:prstGeom prst="rightArrow">
            <a:avLst>
              <a:gd name="adj1" fmla="val 50000"/>
              <a:gd name="adj2" fmla="val 50000"/>
            </a:avLst>
          </a:prstGeom>
          <a:solidFill>
            <a:schemeClr val="bg1"/>
          </a:solidFill>
          <a:ln w="9525" algn="ctr">
            <a:solidFill>
              <a:schemeClr val="tx1"/>
            </a:solidFill>
            <a:round/>
            <a:headEnd/>
            <a:tailEnd/>
          </a:ln>
        </p:spPr>
        <p:txBody>
          <a:bodyPr/>
          <a:lstStyle/>
          <a:p>
            <a:pPr defTabSz="1019175"/>
            <a:endParaRPr lang="en-US"/>
          </a:p>
        </p:txBody>
      </p:sp>
      <p:sp>
        <p:nvSpPr>
          <p:cNvPr id="2077" name="Right Arrow 34"/>
          <p:cNvSpPr>
            <a:spLocks noChangeArrowheads="1"/>
          </p:cNvSpPr>
          <p:nvPr/>
        </p:nvSpPr>
        <p:spPr bwMode="auto">
          <a:xfrm rot="5400000">
            <a:off x="8201819" y="3431381"/>
            <a:ext cx="333375" cy="385763"/>
          </a:xfrm>
          <a:prstGeom prst="rightArrow">
            <a:avLst>
              <a:gd name="adj1" fmla="val 50000"/>
              <a:gd name="adj2" fmla="val 50000"/>
            </a:avLst>
          </a:prstGeom>
          <a:solidFill>
            <a:schemeClr val="bg1"/>
          </a:solidFill>
          <a:ln w="9525" algn="ctr">
            <a:solidFill>
              <a:schemeClr val="tx1"/>
            </a:solidFill>
            <a:round/>
            <a:headEnd/>
            <a:tailEnd/>
          </a:ln>
        </p:spPr>
        <p:txBody>
          <a:bodyPr/>
          <a:lstStyle/>
          <a:p>
            <a:pPr defTabSz="1019175"/>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23135</TotalTime>
  <Words>413</Words>
  <Application>Microsoft Office PowerPoint</Application>
  <PresentationFormat>Custom</PresentationFormat>
  <Paragraphs>87</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Default Design</vt:lpstr>
      <vt:lpstr>Slide 1</vt:lpstr>
      <vt:lpstr>Slide 2</vt:lpstr>
    </vt:vector>
  </TitlesOfParts>
  <Company>IBM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khadijah.sellers</cp:lastModifiedBy>
  <cp:revision>116</cp:revision>
  <dcterms:created xsi:type="dcterms:W3CDTF">2010-12-23T16:42:08Z</dcterms:created>
  <dcterms:modified xsi:type="dcterms:W3CDTF">2011-12-02T19:00:54Z</dcterms:modified>
</cp:coreProperties>
</file>