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006" r:id="rId2"/>
    <p:sldMasterId id="2147484035" r:id="rId3"/>
  </p:sldMasterIdLst>
  <p:notesMasterIdLst>
    <p:notesMasterId r:id="rId38"/>
  </p:notesMasterIdLst>
  <p:sldIdLst>
    <p:sldId id="326" r:id="rId4"/>
    <p:sldId id="345" r:id="rId5"/>
    <p:sldId id="342" r:id="rId6"/>
    <p:sldId id="328" r:id="rId7"/>
    <p:sldId id="348" r:id="rId8"/>
    <p:sldId id="349" r:id="rId9"/>
    <p:sldId id="362" r:id="rId10"/>
    <p:sldId id="363" r:id="rId11"/>
    <p:sldId id="330" r:id="rId12"/>
    <p:sldId id="337" r:id="rId13"/>
    <p:sldId id="351" r:id="rId14"/>
    <p:sldId id="318" r:id="rId15"/>
    <p:sldId id="320" r:id="rId16"/>
    <p:sldId id="338" r:id="rId17"/>
    <p:sldId id="341" r:id="rId18"/>
    <p:sldId id="340" r:id="rId19"/>
    <p:sldId id="339" r:id="rId20"/>
    <p:sldId id="324" r:id="rId21"/>
    <p:sldId id="353" r:id="rId22"/>
    <p:sldId id="329" r:id="rId23"/>
    <p:sldId id="364" r:id="rId24"/>
    <p:sldId id="365" r:id="rId25"/>
    <p:sldId id="366" r:id="rId26"/>
    <p:sldId id="350" r:id="rId27"/>
    <p:sldId id="309" r:id="rId28"/>
    <p:sldId id="360" r:id="rId29"/>
    <p:sldId id="331" r:id="rId30"/>
    <p:sldId id="287" r:id="rId31"/>
    <p:sldId id="354" r:id="rId32"/>
    <p:sldId id="361" r:id="rId33"/>
    <p:sldId id="276" r:id="rId34"/>
    <p:sldId id="352" r:id="rId35"/>
    <p:sldId id="333" r:id="rId36"/>
    <p:sldId id="332"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ziemian, Neil" initials="" lastIdx="28" clrIdx="0"/>
  <p:cmAuthor id="1" name="LevinerRJ" initials="L" lastIdx="18" clrIdx="1"/>
  <p:cmAuthor id="2" name="Colwell, Jennifer A" initials="JC" lastIdx="2" clrIdx="2"/>
  <p:cmAuthor id="3" name="Kim, Jenny" initials="JK"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FF33"/>
    <a:srgbClr val="006600"/>
    <a:srgbClr val="008000"/>
    <a:srgbClr val="009900"/>
    <a:srgbClr val="FFFFFF"/>
    <a:srgbClr val="CCFF99"/>
    <a:srgbClr val="CCFFFF"/>
    <a:srgbClr val="CCECFF"/>
    <a:srgbClr val="99CCFF"/>
    <a:srgbClr val="081D5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135" autoAdjust="0"/>
    <p:restoredTop sz="83780" autoAdjust="0"/>
  </p:normalViewPr>
  <p:slideViewPr>
    <p:cSldViewPr>
      <p:cViewPr>
        <p:scale>
          <a:sx n="80" d="100"/>
          <a:sy n="80" d="100"/>
        </p:scale>
        <p:origin x="-1662" y="21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5094"/>
    </p:cViewPr>
  </p:sorterViewPr>
  <p:notesViewPr>
    <p:cSldViewPr>
      <p:cViewPr>
        <p:scale>
          <a:sx n="100" d="100"/>
          <a:sy n="100" d="100"/>
        </p:scale>
        <p:origin x="-1152" y="257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53495-EE96-484A-8DA3-DCCDD341B41F}" type="doc">
      <dgm:prSet loTypeId="urn:microsoft.com/office/officeart/2005/8/layout/cycle3" loCatId="cycle" qsTypeId="urn:microsoft.com/office/officeart/2005/8/quickstyle/simple1" qsCatId="simple" csTypeId="urn:microsoft.com/office/officeart/2005/8/colors/accent2_3" csCatId="accent2" phldr="1"/>
      <dgm:spPr/>
      <dgm:t>
        <a:bodyPr/>
        <a:lstStyle/>
        <a:p>
          <a:endParaRPr lang="en-US"/>
        </a:p>
      </dgm:t>
    </dgm:pt>
    <dgm:pt modelId="{91BBE370-72FE-40FA-BCE9-6D458484710D}">
      <dgm:prSet phldrT="[Text]" custT="1"/>
      <dgm:spPr>
        <a:solidFill>
          <a:schemeClr val="accent6"/>
        </a:solidFill>
      </dgm:spPr>
      <dgm:t>
        <a:bodyPr/>
        <a:lstStyle/>
        <a:p>
          <a:r>
            <a:rPr lang="en-US" sz="1050" dirty="0" smtClean="0"/>
            <a:t>Leadership Commitment &amp; Accountability</a:t>
          </a:r>
          <a:endParaRPr lang="en-US" sz="1050" dirty="0"/>
        </a:p>
      </dgm:t>
    </dgm:pt>
    <dgm:pt modelId="{4DDEEB9D-5BE0-4BEE-A7F8-448EC181373D}" type="parTrans" cxnId="{D3CB4F88-3642-4097-A787-1981F88D89C3}">
      <dgm:prSet/>
      <dgm:spPr/>
      <dgm:t>
        <a:bodyPr/>
        <a:lstStyle/>
        <a:p>
          <a:endParaRPr lang="en-US" sz="1050"/>
        </a:p>
      </dgm:t>
    </dgm:pt>
    <dgm:pt modelId="{8D8D6116-6592-4C6B-8093-F1AF97979AD6}" type="sibTrans" cxnId="{D3CB4F88-3642-4097-A787-1981F88D89C3}">
      <dgm:prSet/>
      <dgm:spPr/>
      <dgm:t>
        <a:bodyPr/>
        <a:lstStyle/>
        <a:p>
          <a:endParaRPr lang="en-US" sz="1050" dirty="0"/>
        </a:p>
      </dgm:t>
    </dgm:pt>
    <dgm:pt modelId="{0D6D12CC-46EA-4CB6-85CB-98EB6EF11D65}">
      <dgm:prSet phldrT="[Text]" custT="1"/>
      <dgm:spPr>
        <a:solidFill>
          <a:schemeClr val="bg1">
            <a:lumMod val="75000"/>
          </a:schemeClr>
        </a:solidFill>
      </dgm:spPr>
      <dgm:t>
        <a:bodyPr/>
        <a:lstStyle/>
        <a:p>
          <a:r>
            <a:rPr lang="en-US" sz="1050" dirty="0" smtClean="0"/>
            <a:t>Performance Culture</a:t>
          </a:r>
          <a:endParaRPr lang="en-US" sz="1050" dirty="0"/>
        </a:p>
      </dgm:t>
    </dgm:pt>
    <dgm:pt modelId="{357F0B05-DDBD-40F6-A437-281F2E2B11EE}" type="parTrans" cxnId="{0BB93299-511E-4031-8D51-F79CC3E4C4C3}">
      <dgm:prSet/>
      <dgm:spPr/>
      <dgm:t>
        <a:bodyPr/>
        <a:lstStyle/>
        <a:p>
          <a:endParaRPr lang="en-US" sz="1050"/>
        </a:p>
      </dgm:t>
    </dgm:pt>
    <dgm:pt modelId="{8E6F7F14-FCD9-418A-98EC-443B230E9F03}" type="sibTrans" cxnId="{0BB93299-511E-4031-8D51-F79CC3E4C4C3}">
      <dgm:prSet/>
      <dgm:spPr/>
      <dgm:t>
        <a:bodyPr/>
        <a:lstStyle/>
        <a:p>
          <a:endParaRPr lang="en-US" sz="1050"/>
        </a:p>
      </dgm:t>
    </dgm:pt>
    <dgm:pt modelId="{40447EE0-CF31-4184-945D-0EC11C198E50}">
      <dgm:prSet phldrT="[Text]" custT="1"/>
      <dgm:spPr>
        <a:solidFill>
          <a:schemeClr val="accent6"/>
        </a:solidFill>
      </dgm:spPr>
      <dgm:t>
        <a:bodyPr/>
        <a:lstStyle/>
        <a:p>
          <a:r>
            <a:rPr lang="en-US" sz="1050" dirty="0" smtClean="0"/>
            <a:t>Diversity, Fairness &amp; Transparency</a:t>
          </a:r>
          <a:endParaRPr lang="en-US" sz="1050" dirty="0"/>
        </a:p>
      </dgm:t>
    </dgm:pt>
    <dgm:pt modelId="{A5C24D13-21B0-46AD-9799-E198EE371615}" type="parTrans" cxnId="{682A145A-387A-47B3-89D5-88A5BB9A8966}">
      <dgm:prSet/>
      <dgm:spPr/>
      <dgm:t>
        <a:bodyPr/>
        <a:lstStyle/>
        <a:p>
          <a:endParaRPr lang="en-US" sz="1050"/>
        </a:p>
      </dgm:t>
    </dgm:pt>
    <dgm:pt modelId="{40009ED3-459C-40DA-A202-299F42E26323}" type="sibTrans" cxnId="{682A145A-387A-47B3-89D5-88A5BB9A8966}">
      <dgm:prSet/>
      <dgm:spPr/>
      <dgm:t>
        <a:bodyPr/>
        <a:lstStyle/>
        <a:p>
          <a:endParaRPr lang="en-US" sz="1050"/>
        </a:p>
      </dgm:t>
    </dgm:pt>
    <dgm:pt modelId="{8C979A22-FF38-4302-AFD6-1AA894332E91}">
      <dgm:prSet phldrT="[Text]" custT="1"/>
      <dgm:spPr>
        <a:solidFill>
          <a:schemeClr val="accent6"/>
        </a:solidFill>
      </dgm:spPr>
      <dgm:t>
        <a:bodyPr/>
        <a:lstStyle/>
        <a:p>
          <a:r>
            <a:rPr lang="en-US" sz="1050" dirty="0" smtClean="0"/>
            <a:t>Workforce Quality</a:t>
          </a:r>
          <a:endParaRPr lang="en-US" sz="1050" dirty="0"/>
        </a:p>
      </dgm:t>
    </dgm:pt>
    <dgm:pt modelId="{58B4772F-DFD2-4723-8884-7F5866815210}" type="parTrans" cxnId="{36223D66-DDC2-4ED7-A655-9FB9546DEB23}">
      <dgm:prSet/>
      <dgm:spPr/>
      <dgm:t>
        <a:bodyPr/>
        <a:lstStyle/>
        <a:p>
          <a:endParaRPr lang="en-US" sz="1050"/>
        </a:p>
      </dgm:t>
    </dgm:pt>
    <dgm:pt modelId="{2912EA5C-EC82-4974-A23D-1331E1544D43}" type="sibTrans" cxnId="{36223D66-DDC2-4ED7-A655-9FB9546DEB23}">
      <dgm:prSet/>
      <dgm:spPr/>
      <dgm:t>
        <a:bodyPr/>
        <a:lstStyle/>
        <a:p>
          <a:endParaRPr lang="en-US" sz="1050"/>
        </a:p>
      </dgm:t>
    </dgm:pt>
    <dgm:pt modelId="{1298013F-9CE4-4B30-882B-5995A7D310DF}">
      <dgm:prSet phldrT="[Text]" custT="1"/>
      <dgm:spPr>
        <a:solidFill>
          <a:schemeClr val="bg1">
            <a:lumMod val="75000"/>
          </a:schemeClr>
        </a:solidFill>
      </dgm:spPr>
      <dgm:t>
        <a:bodyPr/>
        <a:lstStyle/>
        <a:p>
          <a:r>
            <a:rPr lang="en-US" sz="1050" dirty="0" smtClean="0"/>
            <a:t>Workforce Satisfaction</a:t>
          </a:r>
          <a:endParaRPr lang="en-US" sz="1050" dirty="0"/>
        </a:p>
      </dgm:t>
    </dgm:pt>
    <dgm:pt modelId="{3BA441BA-89BC-47D5-A902-BF32C439918C}" type="parTrans" cxnId="{6B1B01FA-14B9-4AF5-AAF2-1B04CAB2B92A}">
      <dgm:prSet/>
      <dgm:spPr/>
      <dgm:t>
        <a:bodyPr/>
        <a:lstStyle/>
        <a:p>
          <a:endParaRPr lang="en-US" sz="1050"/>
        </a:p>
      </dgm:t>
    </dgm:pt>
    <dgm:pt modelId="{E0582C71-51CA-4C07-8D88-62E6BEF66212}" type="sibTrans" cxnId="{6B1B01FA-14B9-4AF5-AAF2-1B04CAB2B92A}">
      <dgm:prSet/>
      <dgm:spPr/>
      <dgm:t>
        <a:bodyPr/>
        <a:lstStyle/>
        <a:p>
          <a:endParaRPr lang="en-US" sz="1050"/>
        </a:p>
      </dgm:t>
    </dgm:pt>
    <dgm:pt modelId="{0321EF4F-8016-42B1-9543-F9A30E3FE50D}">
      <dgm:prSet phldrT="[Text]" custT="1"/>
      <dgm:spPr>
        <a:solidFill>
          <a:schemeClr val="bg1">
            <a:lumMod val="75000"/>
          </a:schemeClr>
        </a:solidFill>
        <a:ln>
          <a:solidFill>
            <a:schemeClr val="bg2">
              <a:lumMod val="40000"/>
              <a:lumOff val="60000"/>
            </a:schemeClr>
          </a:solidFill>
        </a:ln>
      </dgm:spPr>
      <dgm:t>
        <a:bodyPr/>
        <a:lstStyle/>
        <a:p>
          <a:r>
            <a:rPr lang="en-US" sz="1050" dirty="0" smtClean="0"/>
            <a:t>Implementation, Planning &amp; Execution</a:t>
          </a:r>
          <a:endParaRPr lang="en-US" sz="1050" dirty="0"/>
        </a:p>
      </dgm:t>
    </dgm:pt>
    <dgm:pt modelId="{EE195D02-A2B7-4DB3-83EB-23CCDE644F1C}" type="parTrans" cxnId="{36CC711F-88D2-42BA-860B-0780DDA33561}">
      <dgm:prSet/>
      <dgm:spPr/>
      <dgm:t>
        <a:bodyPr/>
        <a:lstStyle/>
        <a:p>
          <a:endParaRPr lang="en-US" sz="1050"/>
        </a:p>
      </dgm:t>
    </dgm:pt>
    <dgm:pt modelId="{B00B3DEF-F938-4397-A016-D13DF502740F}" type="sibTrans" cxnId="{36CC711F-88D2-42BA-860B-0780DDA33561}">
      <dgm:prSet/>
      <dgm:spPr/>
      <dgm:t>
        <a:bodyPr/>
        <a:lstStyle/>
        <a:p>
          <a:endParaRPr lang="en-US" sz="1050"/>
        </a:p>
      </dgm:t>
    </dgm:pt>
    <dgm:pt modelId="{D643C8E2-FD3C-4E11-B395-E795E9C6B391}">
      <dgm:prSet phldrT="[Text]" custT="1"/>
      <dgm:spPr>
        <a:solidFill>
          <a:schemeClr val="accent6"/>
        </a:solidFill>
      </dgm:spPr>
      <dgm:t>
        <a:bodyPr/>
        <a:lstStyle/>
        <a:p>
          <a:r>
            <a:rPr lang="en-US" sz="1050" dirty="0" smtClean="0"/>
            <a:t>Stakeholder Involvement, Outreach &amp; Communication</a:t>
          </a:r>
          <a:endParaRPr lang="en-US" sz="1050" dirty="0"/>
        </a:p>
      </dgm:t>
    </dgm:pt>
    <dgm:pt modelId="{A58AA4E6-54A9-4577-9A12-AC3494FADC8D}" type="parTrans" cxnId="{583748DA-1CD2-4B93-A3BE-9E72F4FF0547}">
      <dgm:prSet/>
      <dgm:spPr/>
      <dgm:t>
        <a:bodyPr/>
        <a:lstStyle/>
        <a:p>
          <a:endParaRPr lang="en-US" sz="1050"/>
        </a:p>
      </dgm:t>
    </dgm:pt>
    <dgm:pt modelId="{6996CA50-682D-4250-BC2A-7A0508477E01}" type="sibTrans" cxnId="{583748DA-1CD2-4B93-A3BE-9E72F4FF0547}">
      <dgm:prSet/>
      <dgm:spPr/>
      <dgm:t>
        <a:bodyPr/>
        <a:lstStyle/>
        <a:p>
          <a:endParaRPr lang="en-US" sz="1050"/>
        </a:p>
      </dgm:t>
    </dgm:pt>
    <dgm:pt modelId="{81E1D1D8-6052-4799-8936-36F3A2B23A92}">
      <dgm:prSet phldrT="[Text]" custT="1"/>
      <dgm:spPr>
        <a:solidFill>
          <a:schemeClr val="bg1">
            <a:lumMod val="75000"/>
          </a:schemeClr>
        </a:solidFill>
      </dgm:spPr>
      <dgm:t>
        <a:bodyPr/>
        <a:lstStyle/>
        <a:p>
          <a:r>
            <a:rPr lang="en-US" sz="1050" baseline="0" dirty="0" smtClean="0"/>
            <a:t>Training Effectiveness</a:t>
          </a:r>
          <a:endParaRPr lang="en-US" sz="1050" baseline="0" dirty="0"/>
        </a:p>
      </dgm:t>
    </dgm:pt>
    <dgm:pt modelId="{83BCEC97-113C-44B1-B646-08E0EA792878}" type="parTrans" cxnId="{E853235C-9E66-4FB3-914D-0F5AB0125802}">
      <dgm:prSet/>
      <dgm:spPr/>
      <dgm:t>
        <a:bodyPr/>
        <a:lstStyle/>
        <a:p>
          <a:endParaRPr lang="en-US" sz="1050"/>
        </a:p>
      </dgm:t>
    </dgm:pt>
    <dgm:pt modelId="{E2B13307-4968-4405-A35F-CF316B0D4FB8}" type="sibTrans" cxnId="{E853235C-9E66-4FB3-914D-0F5AB0125802}">
      <dgm:prSet/>
      <dgm:spPr/>
      <dgm:t>
        <a:bodyPr/>
        <a:lstStyle/>
        <a:p>
          <a:endParaRPr lang="en-US" sz="1050"/>
        </a:p>
      </dgm:t>
    </dgm:pt>
    <dgm:pt modelId="{3346F720-7343-454F-B90C-B769F9DAA450}">
      <dgm:prSet phldrT="[Text]" custT="1"/>
      <dgm:spPr>
        <a:solidFill>
          <a:schemeClr val="bg1">
            <a:lumMod val="75000"/>
          </a:schemeClr>
        </a:solidFill>
        <a:ln>
          <a:solidFill>
            <a:schemeClr val="bg2">
              <a:lumMod val="40000"/>
              <a:lumOff val="60000"/>
            </a:schemeClr>
          </a:solidFill>
        </a:ln>
      </dgm:spPr>
      <dgm:t>
        <a:bodyPr/>
        <a:lstStyle/>
        <a:p>
          <a:r>
            <a:rPr lang="en-US" sz="1050" dirty="0" smtClean="0"/>
            <a:t>Mission  Alignment</a:t>
          </a:r>
          <a:endParaRPr lang="en-US" sz="1050" dirty="0"/>
        </a:p>
      </dgm:t>
    </dgm:pt>
    <dgm:pt modelId="{68A9BD46-D144-4F3D-AC98-BB8349312AA6}" type="sibTrans" cxnId="{C7CCA7E4-64C9-4D62-870E-A74674E271CB}">
      <dgm:prSet/>
      <dgm:spPr/>
      <dgm:t>
        <a:bodyPr/>
        <a:lstStyle/>
        <a:p>
          <a:endParaRPr lang="en-US" sz="1050"/>
        </a:p>
      </dgm:t>
    </dgm:pt>
    <dgm:pt modelId="{026AE533-AE70-4CD4-A4FE-9F3DAC2E2B9F}" type="parTrans" cxnId="{C7CCA7E4-64C9-4D62-870E-A74674E271CB}">
      <dgm:prSet/>
      <dgm:spPr/>
      <dgm:t>
        <a:bodyPr/>
        <a:lstStyle/>
        <a:p>
          <a:endParaRPr lang="en-US" sz="1050"/>
        </a:p>
      </dgm:t>
    </dgm:pt>
    <dgm:pt modelId="{E7D04074-6275-42D2-8982-396B501F3FB1}" type="pres">
      <dgm:prSet presAssocID="{09D53495-EE96-484A-8DA3-DCCDD341B41F}" presName="Name0" presStyleCnt="0">
        <dgm:presLayoutVars>
          <dgm:dir/>
          <dgm:resizeHandles val="exact"/>
        </dgm:presLayoutVars>
      </dgm:prSet>
      <dgm:spPr/>
      <dgm:t>
        <a:bodyPr/>
        <a:lstStyle/>
        <a:p>
          <a:endParaRPr lang="en-US"/>
        </a:p>
      </dgm:t>
    </dgm:pt>
    <dgm:pt modelId="{D1C29B1E-AD8B-4475-8945-6CAE36399EC5}" type="pres">
      <dgm:prSet presAssocID="{09D53495-EE96-484A-8DA3-DCCDD341B41F}" presName="cycle" presStyleCnt="0"/>
      <dgm:spPr/>
      <dgm:t>
        <a:bodyPr/>
        <a:lstStyle/>
        <a:p>
          <a:endParaRPr lang="en-US"/>
        </a:p>
      </dgm:t>
    </dgm:pt>
    <dgm:pt modelId="{48332ED7-C608-498D-A6F4-84DA7FF9C850}" type="pres">
      <dgm:prSet presAssocID="{91BBE370-72FE-40FA-BCE9-6D458484710D}" presName="nodeFirstNode" presStyleLbl="node1" presStyleIdx="0" presStyleCnt="9">
        <dgm:presLayoutVars>
          <dgm:bulletEnabled val="1"/>
        </dgm:presLayoutVars>
      </dgm:prSet>
      <dgm:spPr/>
      <dgm:t>
        <a:bodyPr/>
        <a:lstStyle/>
        <a:p>
          <a:endParaRPr lang="en-US"/>
        </a:p>
      </dgm:t>
    </dgm:pt>
    <dgm:pt modelId="{EFEB32AE-A5ED-4B60-9C9F-A7C53E3F0233}" type="pres">
      <dgm:prSet presAssocID="{8D8D6116-6592-4C6B-8093-F1AF97979AD6}" presName="sibTransFirstNode" presStyleLbl="bgShp" presStyleIdx="0" presStyleCnt="1" custLinFactNeighborY="1932" custRadScaleRad="231804" custRadScaleInc="-2147483648"/>
      <dgm:spPr/>
      <dgm:t>
        <a:bodyPr/>
        <a:lstStyle/>
        <a:p>
          <a:endParaRPr lang="en-US"/>
        </a:p>
      </dgm:t>
    </dgm:pt>
    <dgm:pt modelId="{6DB4D3E5-C273-431A-AF63-2B9798140D58}" type="pres">
      <dgm:prSet presAssocID="{3346F720-7343-454F-B90C-B769F9DAA450}" presName="nodeFollowingNodes" presStyleLbl="node1" presStyleIdx="1" presStyleCnt="9" custRadScaleRad="96295" custRadScaleInc="16812">
        <dgm:presLayoutVars>
          <dgm:bulletEnabled val="1"/>
        </dgm:presLayoutVars>
      </dgm:prSet>
      <dgm:spPr/>
      <dgm:t>
        <a:bodyPr/>
        <a:lstStyle/>
        <a:p>
          <a:endParaRPr lang="en-US"/>
        </a:p>
      </dgm:t>
    </dgm:pt>
    <dgm:pt modelId="{C9573650-2FD1-4A38-8CFA-6FBF82C37BF5}" type="pres">
      <dgm:prSet presAssocID="{0D6D12CC-46EA-4CB6-85CB-98EB6EF11D65}" presName="nodeFollowingNodes" presStyleLbl="node1" presStyleIdx="2" presStyleCnt="9">
        <dgm:presLayoutVars>
          <dgm:bulletEnabled val="1"/>
        </dgm:presLayoutVars>
      </dgm:prSet>
      <dgm:spPr/>
      <dgm:t>
        <a:bodyPr/>
        <a:lstStyle/>
        <a:p>
          <a:endParaRPr lang="en-US"/>
        </a:p>
      </dgm:t>
    </dgm:pt>
    <dgm:pt modelId="{0E465831-82EA-4E4A-9EAA-7D8E26B298BF}" type="pres">
      <dgm:prSet presAssocID="{40447EE0-CF31-4184-945D-0EC11C198E50}" presName="nodeFollowingNodes" presStyleLbl="node1" presStyleIdx="3" presStyleCnt="9">
        <dgm:presLayoutVars>
          <dgm:bulletEnabled val="1"/>
        </dgm:presLayoutVars>
      </dgm:prSet>
      <dgm:spPr/>
      <dgm:t>
        <a:bodyPr/>
        <a:lstStyle/>
        <a:p>
          <a:endParaRPr lang="en-US"/>
        </a:p>
      </dgm:t>
    </dgm:pt>
    <dgm:pt modelId="{00D03C86-1246-48EB-99CC-E6EBB3C4EF58}" type="pres">
      <dgm:prSet presAssocID="{8C979A22-FF38-4302-AFD6-1AA894332E91}" presName="nodeFollowingNodes" presStyleLbl="node1" presStyleIdx="4" presStyleCnt="9">
        <dgm:presLayoutVars>
          <dgm:bulletEnabled val="1"/>
        </dgm:presLayoutVars>
      </dgm:prSet>
      <dgm:spPr/>
      <dgm:t>
        <a:bodyPr/>
        <a:lstStyle/>
        <a:p>
          <a:endParaRPr lang="en-US"/>
        </a:p>
      </dgm:t>
    </dgm:pt>
    <dgm:pt modelId="{F19297D1-3087-469D-A705-67CE536751F2}" type="pres">
      <dgm:prSet presAssocID="{1298013F-9CE4-4B30-882B-5995A7D310DF}" presName="nodeFollowingNodes" presStyleLbl="node1" presStyleIdx="5" presStyleCnt="9">
        <dgm:presLayoutVars>
          <dgm:bulletEnabled val="1"/>
        </dgm:presLayoutVars>
      </dgm:prSet>
      <dgm:spPr/>
      <dgm:t>
        <a:bodyPr/>
        <a:lstStyle/>
        <a:p>
          <a:endParaRPr lang="en-US"/>
        </a:p>
      </dgm:t>
    </dgm:pt>
    <dgm:pt modelId="{D6D12DC3-A0CD-4B14-AA3A-03F46E974362}" type="pres">
      <dgm:prSet presAssocID="{0321EF4F-8016-42B1-9543-F9A30E3FE50D}" presName="nodeFollowingNodes" presStyleLbl="node1" presStyleIdx="6" presStyleCnt="9">
        <dgm:presLayoutVars>
          <dgm:bulletEnabled val="1"/>
        </dgm:presLayoutVars>
      </dgm:prSet>
      <dgm:spPr/>
      <dgm:t>
        <a:bodyPr/>
        <a:lstStyle/>
        <a:p>
          <a:endParaRPr lang="en-US"/>
        </a:p>
      </dgm:t>
    </dgm:pt>
    <dgm:pt modelId="{F20DCE8C-476F-4326-88D3-1D5C1A92FEE0}" type="pres">
      <dgm:prSet presAssocID="{D643C8E2-FD3C-4E11-B395-E795E9C6B391}" presName="nodeFollowingNodes" presStyleLbl="node1" presStyleIdx="7" presStyleCnt="9" custScaleY="123560">
        <dgm:presLayoutVars>
          <dgm:bulletEnabled val="1"/>
        </dgm:presLayoutVars>
      </dgm:prSet>
      <dgm:spPr/>
      <dgm:t>
        <a:bodyPr/>
        <a:lstStyle/>
        <a:p>
          <a:endParaRPr lang="en-US"/>
        </a:p>
      </dgm:t>
    </dgm:pt>
    <dgm:pt modelId="{0B7B24A8-2FB6-4325-BF6A-05C87E478E8C}" type="pres">
      <dgm:prSet presAssocID="{81E1D1D8-6052-4799-8936-36F3A2B23A92}" presName="nodeFollowingNodes" presStyleLbl="node1" presStyleIdx="8" presStyleCnt="9" custRadScaleRad="101051" custRadScaleInc="-23883">
        <dgm:presLayoutVars>
          <dgm:bulletEnabled val="1"/>
        </dgm:presLayoutVars>
      </dgm:prSet>
      <dgm:spPr/>
      <dgm:t>
        <a:bodyPr/>
        <a:lstStyle/>
        <a:p>
          <a:endParaRPr lang="en-US"/>
        </a:p>
      </dgm:t>
    </dgm:pt>
  </dgm:ptLst>
  <dgm:cxnLst>
    <dgm:cxn modelId="{36106415-D613-4348-B9BB-C1F477CCAD58}" type="presOf" srcId="{1298013F-9CE4-4B30-882B-5995A7D310DF}" destId="{F19297D1-3087-469D-A705-67CE536751F2}" srcOrd="0" destOrd="0" presId="urn:microsoft.com/office/officeart/2005/8/layout/cycle3"/>
    <dgm:cxn modelId="{D3CB4F88-3642-4097-A787-1981F88D89C3}" srcId="{09D53495-EE96-484A-8DA3-DCCDD341B41F}" destId="{91BBE370-72FE-40FA-BCE9-6D458484710D}" srcOrd="0" destOrd="0" parTransId="{4DDEEB9D-5BE0-4BEE-A7F8-448EC181373D}" sibTransId="{8D8D6116-6592-4C6B-8093-F1AF97979AD6}"/>
    <dgm:cxn modelId="{BC3678C1-DBD0-4BB2-80BF-D4D2C20F94CA}" type="presOf" srcId="{91BBE370-72FE-40FA-BCE9-6D458484710D}" destId="{48332ED7-C608-498D-A6F4-84DA7FF9C850}" srcOrd="0" destOrd="0" presId="urn:microsoft.com/office/officeart/2005/8/layout/cycle3"/>
    <dgm:cxn modelId="{682A145A-387A-47B3-89D5-88A5BB9A8966}" srcId="{09D53495-EE96-484A-8DA3-DCCDD341B41F}" destId="{40447EE0-CF31-4184-945D-0EC11C198E50}" srcOrd="3" destOrd="0" parTransId="{A5C24D13-21B0-46AD-9799-E198EE371615}" sibTransId="{40009ED3-459C-40DA-A202-299F42E26323}"/>
    <dgm:cxn modelId="{3CF96EED-9826-444A-B54F-2F3C9E11B2DA}" type="presOf" srcId="{3346F720-7343-454F-B90C-B769F9DAA450}" destId="{6DB4D3E5-C273-431A-AF63-2B9798140D58}" srcOrd="0" destOrd="0" presId="urn:microsoft.com/office/officeart/2005/8/layout/cycle3"/>
    <dgm:cxn modelId="{36223D66-DDC2-4ED7-A655-9FB9546DEB23}" srcId="{09D53495-EE96-484A-8DA3-DCCDD341B41F}" destId="{8C979A22-FF38-4302-AFD6-1AA894332E91}" srcOrd="4" destOrd="0" parTransId="{58B4772F-DFD2-4723-8884-7F5866815210}" sibTransId="{2912EA5C-EC82-4974-A23D-1331E1544D43}"/>
    <dgm:cxn modelId="{583748DA-1CD2-4B93-A3BE-9E72F4FF0547}" srcId="{09D53495-EE96-484A-8DA3-DCCDD341B41F}" destId="{D643C8E2-FD3C-4E11-B395-E795E9C6B391}" srcOrd="7" destOrd="0" parTransId="{A58AA4E6-54A9-4577-9A12-AC3494FADC8D}" sibTransId="{6996CA50-682D-4250-BC2A-7A0508477E01}"/>
    <dgm:cxn modelId="{0BB93299-511E-4031-8D51-F79CC3E4C4C3}" srcId="{09D53495-EE96-484A-8DA3-DCCDD341B41F}" destId="{0D6D12CC-46EA-4CB6-85CB-98EB6EF11D65}" srcOrd="2" destOrd="0" parTransId="{357F0B05-DDBD-40F6-A437-281F2E2B11EE}" sibTransId="{8E6F7F14-FCD9-418A-98EC-443B230E9F03}"/>
    <dgm:cxn modelId="{4FD13F8F-0AF1-42DF-9E6B-1432B71A9534}" type="presOf" srcId="{8C979A22-FF38-4302-AFD6-1AA894332E91}" destId="{00D03C86-1246-48EB-99CC-E6EBB3C4EF58}" srcOrd="0" destOrd="0" presId="urn:microsoft.com/office/officeart/2005/8/layout/cycle3"/>
    <dgm:cxn modelId="{69B1E5CA-9A37-4A3E-A3F1-1A86DDE28505}" type="presOf" srcId="{09D53495-EE96-484A-8DA3-DCCDD341B41F}" destId="{E7D04074-6275-42D2-8982-396B501F3FB1}" srcOrd="0" destOrd="0" presId="urn:microsoft.com/office/officeart/2005/8/layout/cycle3"/>
    <dgm:cxn modelId="{213E3D14-EBDD-45D4-8A5D-DBE6551A7D29}" type="presOf" srcId="{0321EF4F-8016-42B1-9543-F9A30E3FE50D}" destId="{D6D12DC3-A0CD-4B14-AA3A-03F46E974362}" srcOrd="0" destOrd="0" presId="urn:microsoft.com/office/officeart/2005/8/layout/cycle3"/>
    <dgm:cxn modelId="{675103CD-9380-4ADF-81F3-AAC9A5CAE81C}" type="presOf" srcId="{8D8D6116-6592-4C6B-8093-F1AF97979AD6}" destId="{EFEB32AE-A5ED-4B60-9C9F-A7C53E3F0233}" srcOrd="0" destOrd="0" presId="urn:microsoft.com/office/officeart/2005/8/layout/cycle3"/>
    <dgm:cxn modelId="{C7CCA7E4-64C9-4D62-870E-A74674E271CB}" srcId="{09D53495-EE96-484A-8DA3-DCCDD341B41F}" destId="{3346F720-7343-454F-B90C-B769F9DAA450}" srcOrd="1" destOrd="0" parTransId="{026AE533-AE70-4CD4-A4FE-9F3DAC2E2B9F}" sibTransId="{68A9BD46-D144-4F3D-AC98-BB8349312AA6}"/>
    <dgm:cxn modelId="{6EBBD68B-032A-4C55-871D-1155055F8990}" type="presOf" srcId="{81E1D1D8-6052-4799-8936-36F3A2B23A92}" destId="{0B7B24A8-2FB6-4325-BF6A-05C87E478E8C}" srcOrd="0" destOrd="0" presId="urn:microsoft.com/office/officeart/2005/8/layout/cycle3"/>
    <dgm:cxn modelId="{5CF743A1-FEE8-4E1F-B52C-1E81DAC40953}" type="presOf" srcId="{0D6D12CC-46EA-4CB6-85CB-98EB6EF11D65}" destId="{C9573650-2FD1-4A38-8CFA-6FBF82C37BF5}" srcOrd="0" destOrd="0" presId="urn:microsoft.com/office/officeart/2005/8/layout/cycle3"/>
    <dgm:cxn modelId="{66C091D5-A493-4DE1-B5E6-235042B708E2}" type="presOf" srcId="{D643C8E2-FD3C-4E11-B395-E795E9C6B391}" destId="{F20DCE8C-476F-4326-88D3-1D5C1A92FEE0}" srcOrd="0" destOrd="0" presId="urn:microsoft.com/office/officeart/2005/8/layout/cycle3"/>
    <dgm:cxn modelId="{E853235C-9E66-4FB3-914D-0F5AB0125802}" srcId="{09D53495-EE96-484A-8DA3-DCCDD341B41F}" destId="{81E1D1D8-6052-4799-8936-36F3A2B23A92}" srcOrd="8" destOrd="0" parTransId="{83BCEC97-113C-44B1-B646-08E0EA792878}" sibTransId="{E2B13307-4968-4405-A35F-CF316B0D4FB8}"/>
    <dgm:cxn modelId="{6B1B01FA-14B9-4AF5-AAF2-1B04CAB2B92A}" srcId="{09D53495-EE96-484A-8DA3-DCCDD341B41F}" destId="{1298013F-9CE4-4B30-882B-5995A7D310DF}" srcOrd="5" destOrd="0" parTransId="{3BA441BA-89BC-47D5-A902-BF32C439918C}" sibTransId="{E0582C71-51CA-4C07-8D88-62E6BEF66212}"/>
    <dgm:cxn modelId="{36CC711F-88D2-42BA-860B-0780DDA33561}" srcId="{09D53495-EE96-484A-8DA3-DCCDD341B41F}" destId="{0321EF4F-8016-42B1-9543-F9A30E3FE50D}" srcOrd="6" destOrd="0" parTransId="{EE195D02-A2B7-4DB3-83EB-23CCDE644F1C}" sibTransId="{B00B3DEF-F938-4397-A016-D13DF502740F}"/>
    <dgm:cxn modelId="{20DB37C9-8092-4679-81ED-135209B8B389}" type="presOf" srcId="{40447EE0-CF31-4184-945D-0EC11C198E50}" destId="{0E465831-82EA-4E4A-9EAA-7D8E26B298BF}" srcOrd="0" destOrd="0" presId="urn:microsoft.com/office/officeart/2005/8/layout/cycle3"/>
    <dgm:cxn modelId="{B9D840E5-2916-4AFB-A73C-D62A5DF2E9A5}" type="presParOf" srcId="{E7D04074-6275-42D2-8982-396B501F3FB1}" destId="{D1C29B1E-AD8B-4475-8945-6CAE36399EC5}" srcOrd="0" destOrd="0" presId="urn:microsoft.com/office/officeart/2005/8/layout/cycle3"/>
    <dgm:cxn modelId="{8C81EB03-96F0-4E9A-AC34-97B43581315D}" type="presParOf" srcId="{D1C29B1E-AD8B-4475-8945-6CAE36399EC5}" destId="{48332ED7-C608-498D-A6F4-84DA7FF9C850}" srcOrd="0" destOrd="0" presId="urn:microsoft.com/office/officeart/2005/8/layout/cycle3"/>
    <dgm:cxn modelId="{F5D67F59-DA6B-4A56-873A-C4ECF94DFDD2}" type="presParOf" srcId="{D1C29B1E-AD8B-4475-8945-6CAE36399EC5}" destId="{EFEB32AE-A5ED-4B60-9C9F-A7C53E3F0233}" srcOrd="1" destOrd="0" presId="urn:microsoft.com/office/officeart/2005/8/layout/cycle3"/>
    <dgm:cxn modelId="{62339AD9-9238-4FED-B696-FE6396AE9988}" type="presParOf" srcId="{D1C29B1E-AD8B-4475-8945-6CAE36399EC5}" destId="{6DB4D3E5-C273-431A-AF63-2B9798140D58}" srcOrd="2" destOrd="0" presId="urn:microsoft.com/office/officeart/2005/8/layout/cycle3"/>
    <dgm:cxn modelId="{6FFEABD5-62EC-40C0-9288-2E213FC86F0A}" type="presParOf" srcId="{D1C29B1E-AD8B-4475-8945-6CAE36399EC5}" destId="{C9573650-2FD1-4A38-8CFA-6FBF82C37BF5}" srcOrd="3" destOrd="0" presId="urn:microsoft.com/office/officeart/2005/8/layout/cycle3"/>
    <dgm:cxn modelId="{BD9BB22C-A370-4F64-B0D9-712AE01DEBE8}" type="presParOf" srcId="{D1C29B1E-AD8B-4475-8945-6CAE36399EC5}" destId="{0E465831-82EA-4E4A-9EAA-7D8E26B298BF}" srcOrd="4" destOrd="0" presId="urn:microsoft.com/office/officeart/2005/8/layout/cycle3"/>
    <dgm:cxn modelId="{2A30B5B7-E2C5-4A09-9D7E-A141AE6696F3}" type="presParOf" srcId="{D1C29B1E-AD8B-4475-8945-6CAE36399EC5}" destId="{00D03C86-1246-48EB-99CC-E6EBB3C4EF58}" srcOrd="5" destOrd="0" presId="urn:microsoft.com/office/officeart/2005/8/layout/cycle3"/>
    <dgm:cxn modelId="{40545C58-E234-49A4-A410-DB2FE0BC1642}" type="presParOf" srcId="{D1C29B1E-AD8B-4475-8945-6CAE36399EC5}" destId="{F19297D1-3087-469D-A705-67CE536751F2}" srcOrd="6" destOrd="0" presId="urn:microsoft.com/office/officeart/2005/8/layout/cycle3"/>
    <dgm:cxn modelId="{9B46C441-889B-45AE-BC09-5B8927AE121F}" type="presParOf" srcId="{D1C29B1E-AD8B-4475-8945-6CAE36399EC5}" destId="{D6D12DC3-A0CD-4B14-AA3A-03F46E974362}" srcOrd="7" destOrd="0" presId="urn:microsoft.com/office/officeart/2005/8/layout/cycle3"/>
    <dgm:cxn modelId="{3A07EEF4-ECA4-42C1-B553-970F1EBC3605}" type="presParOf" srcId="{D1C29B1E-AD8B-4475-8945-6CAE36399EC5}" destId="{F20DCE8C-476F-4326-88D3-1D5C1A92FEE0}" srcOrd="8" destOrd="0" presId="urn:microsoft.com/office/officeart/2005/8/layout/cycle3"/>
    <dgm:cxn modelId="{6D22FA8B-716B-4184-9B47-A052A659C719}" type="presParOf" srcId="{D1C29B1E-AD8B-4475-8945-6CAE36399EC5}" destId="{0B7B24A8-2FB6-4325-BF6A-05C87E478E8C}" srcOrd="9"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EC42A6-30B2-40AF-9F90-AA0A08AEAD15}" type="doc">
      <dgm:prSet loTypeId="urn:microsoft.com/office/officeart/2005/8/layout/hProcess9" loCatId="process" qsTypeId="urn:microsoft.com/office/officeart/2005/8/quickstyle/simple1" qsCatId="simple" csTypeId="urn:microsoft.com/office/officeart/2005/8/colors/accent2_3" csCatId="accent2" phldr="1"/>
      <dgm:spPr/>
      <dgm:t>
        <a:bodyPr/>
        <a:lstStyle/>
        <a:p>
          <a:endParaRPr lang="en-US"/>
        </a:p>
      </dgm:t>
    </dgm:pt>
    <dgm:pt modelId="{59D7CB75-D6AB-436C-A0FA-EECDF78B043F}">
      <dgm:prSet phldrT="[Text]"/>
      <dgm:spPr>
        <a:solidFill>
          <a:schemeClr val="accent1">
            <a:lumMod val="75000"/>
          </a:schemeClr>
        </a:solidFill>
      </dgm:spPr>
      <dgm:t>
        <a:bodyPr/>
        <a:lstStyle/>
        <a:p>
          <a:pPr algn="ctr"/>
          <a:r>
            <a:rPr lang="en-US" b="1" dirty="0" smtClean="0"/>
            <a:t>25 Sep 11</a:t>
          </a:r>
          <a:endParaRPr lang="en-US" b="1" dirty="0"/>
        </a:p>
      </dgm:t>
    </dgm:pt>
    <dgm:pt modelId="{3B05AA4F-CFF4-4C0E-ABF2-BD200C219BF5}" type="parTrans" cxnId="{6E279E1B-1131-4075-A886-301876095E39}">
      <dgm:prSet/>
      <dgm:spPr/>
      <dgm:t>
        <a:bodyPr/>
        <a:lstStyle/>
        <a:p>
          <a:endParaRPr lang="en-US"/>
        </a:p>
      </dgm:t>
    </dgm:pt>
    <dgm:pt modelId="{C7AEF356-5CD8-4091-AEF1-1D08CE18CD5A}" type="sibTrans" cxnId="{6E279E1B-1131-4075-A886-301876095E39}">
      <dgm:prSet/>
      <dgm:spPr/>
      <dgm:t>
        <a:bodyPr/>
        <a:lstStyle/>
        <a:p>
          <a:endParaRPr lang="en-US"/>
        </a:p>
      </dgm:t>
    </dgm:pt>
    <dgm:pt modelId="{A059FF51-916C-473C-B9BD-29F30568C8FD}">
      <dgm:prSet phldrT="[Text]"/>
      <dgm:spPr>
        <a:solidFill>
          <a:schemeClr val="accent1">
            <a:lumMod val="75000"/>
          </a:schemeClr>
        </a:solidFill>
      </dgm:spPr>
      <dgm:t>
        <a:bodyPr/>
        <a:lstStyle/>
        <a:p>
          <a:pPr algn="l"/>
          <a:r>
            <a:rPr lang="en-US" dirty="0" smtClean="0"/>
            <a:t>DIA Transition</a:t>
          </a:r>
          <a:endParaRPr lang="en-US" dirty="0"/>
        </a:p>
      </dgm:t>
    </dgm:pt>
    <dgm:pt modelId="{D463B9F4-2819-4EB3-8280-D1697C84DDF8}" type="parTrans" cxnId="{059C6E68-FE24-45C8-91CA-1BD6DBC18F87}">
      <dgm:prSet/>
      <dgm:spPr/>
      <dgm:t>
        <a:bodyPr/>
        <a:lstStyle/>
        <a:p>
          <a:endParaRPr lang="en-US"/>
        </a:p>
      </dgm:t>
    </dgm:pt>
    <dgm:pt modelId="{E4BC33A7-98C3-4539-9B43-6FC6EB7D3A9A}" type="sibTrans" cxnId="{059C6E68-FE24-45C8-91CA-1BD6DBC18F87}">
      <dgm:prSet/>
      <dgm:spPr/>
      <dgm:t>
        <a:bodyPr/>
        <a:lstStyle/>
        <a:p>
          <a:endParaRPr lang="en-US"/>
        </a:p>
      </dgm:t>
    </dgm:pt>
    <dgm:pt modelId="{46B536B3-2216-48FE-9FE9-FF3BDE50702E}">
      <dgm:prSet phldrT="[Text]"/>
      <dgm:spPr>
        <a:solidFill>
          <a:schemeClr val="accent1">
            <a:lumMod val="50000"/>
          </a:schemeClr>
        </a:solidFill>
      </dgm:spPr>
      <dgm:t>
        <a:bodyPr/>
        <a:lstStyle/>
        <a:p>
          <a:pPr algn="ctr"/>
          <a:r>
            <a:rPr lang="en-US" b="1" dirty="0" smtClean="0"/>
            <a:t>29 Jan 12</a:t>
          </a:r>
          <a:endParaRPr lang="en-US" b="1" dirty="0"/>
        </a:p>
      </dgm:t>
    </dgm:pt>
    <dgm:pt modelId="{D61E8CF9-1CC5-4665-8654-0029C09FC23C}" type="parTrans" cxnId="{18F151A0-ABE9-4C36-83B2-E16B1F970784}">
      <dgm:prSet/>
      <dgm:spPr/>
      <dgm:t>
        <a:bodyPr/>
        <a:lstStyle/>
        <a:p>
          <a:endParaRPr lang="en-US"/>
        </a:p>
      </dgm:t>
    </dgm:pt>
    <dgm:pt modelId="{B5DF3DD8-A45A-44CB-A0E8-0B154A88967A}" type="sibTrans" cxnId="{18F151A0-ABE9-4C36-83B2-E16B1F970784}">
      <dgm:prSet/>
      <dgm:spPr/>
      <dgm:t>
        <a:bodyPr/>
        <a:lstStyle/>
        <a:p>
          <a:endParaRPr lang="en-US"/>
        </a:p>
      </dgm:t>
    </dgm:pt>
    <dgm:pt modelId="{CA0AC844-BE05-4452-B964-CC7941130B19}">
      <dgm:prSet phldrT="[Text]"/>
      <dgm:spPr>
        <a:solidFill>
          <a:schemeClr val="accent1">
            <a:lumMod val="50000"/>
          </a:schemeClr>
        </a:solidFill>
      </dgm:spPr>
      <dgm:t>
        <a:bodyPr/>
        <a:lstStyle/>
        <a:p>
          <a:pPr algn="l"/>
          <a:r>
            <a:rPr lang="en-US" dirty="0" smtClean="0"/>
            <a:t>DSS Transition</a:t>
          </a:r>
          <a:endParaRPr lang="en-US" dirty="0"/>
        </a:p>
      </dgm:t>
    </dgm:pt>
    <dgm:pt modelId="{FCF356FE-3650-40C6-9C09-DCC8D5F3A621}" type="parTrans" cxnId="{2B225602-3072-4BEE-B4F4-9289CF8EFE52}">
      <dgm:prSet/>
      <dgm:spPr/>
      <dgm:t>
        <a:bodyPr/>
        <a:lstStyle/>
        <a:p>
          <a:endParaRPr lang="en-US"/>
        </a:p>
      </dgm:t>
    </dgm:pt>
    <dgm:pt modelId="{3D7F1997-86A9-4372-888D-E5782813D2E0}" type="sibTrans" cxnId="{2B225602-3072-4BEE-B4F4-9289CF8EFE52}">
      <dgm:prSet/>
      <dgm:spPr/>
      <dgm:t>
        <a:bodyPr/>
        <a:lstStyle/>
        <a:p>
          <a:endParaRPr lang="en-US"/>
        </a:p>
      </dgm:t>
    </dgm:pt>
    <dgm:pt modelId="{8B8823B1-BB37-42CF-926E-A3E478B65D9C}">
      <dgm:prSet phldrT="[Text]"/>
      <dgm:spPr>
        <a:solidFill>
          <a:srgbClr val="002060"/>
        </a:solidFill>
      </dgm:spPr>
      <dgm:t>
        <a:bodyPr/>
        <a:lstStyle/>
        <a:p>
          <a:pPr algn="ctr"/>
          <a:r>
            <a:rPr lang="en-US" b="1" dirty="0" smtClean="0"/>
            <a:t>25 Mar 12</a:t>
          </a:r>
          <a:endParaRPr lang="en-US" b="1" dirty="0"/>
        </a:p>
      </dgm:t>
    </dgm:pt>
    <dgm:pt modelId="{FE63E5CA-D482-4BA7-A5E3-BE8290730C2F}" type="parTrans" cxnId="{64857032-8919-4DAF-963E-BCC94848D440}">
      <dgm:prSet/>
      <dgm:spPr/>
      <dgm:t>
        <a:bodyPr/>
        <a:lstStyle/>
        <a:p>
          <a:endParaRPr lang="en-US"/>
        </a:p>
      </dgm:t>
    </dgm:pt>
    <dgm:pt modelId="{958CFBEF-3694-4009-A72A-E3299C0199F6}" type="sibTrans" cxnId="{64857032-8919-4DAF-963E-BCC94848D440}">
      <dgm:prSet/>
      <dgm:spPr/>
      <dgm:t>
        <a:bodyPr/>
        <a:lstStyle/>
        <a:p>
          <a:endParaRPr lang="en-US"/>
        </a:p>
      </dgm:t>
    </dgm:pt>
    <dgm:pt modelId="{0F41F849-F834-4D54-BD17-5B80FF0603D9}">
      <dgm:prSet phldrT="[Text]"/>
      <dgm:spPr>
        <a:solidFill>
          <a:srgbClr val="002060"/>
        </a:solidFill>
      </dgm:spPr>
      <dgm:t>
        <a:bodyPr/>
        <a:lstStyle/>
        <a:p>
          <a:pPr algn="l"/>
          <a:r>
            <a:rPr lang="en-US" dirty="0" smtClean="0"/>
            <a:t>Army, USAF &amp; USAF NRO Transition</a:t>
          </a:r>
          <a:endParaRPr lang="en-US" dirty="0"/>
        </a:p>
      </dgm:t>
    </dgm:pt>
    <dgm:pt modelId="{048E80E3-486D-48E6-B5BB-9E2C2FC13D90}" type="parTrans" cxnId="{603006CE-A72C-4AC5-921F-9B110278ADFF}">
      <dgm:prSet/>
      <dgm:spPr/>
      <dgm:t>
        <a:bodyPr/>
        <a:lstStyle/>
        <a:p>
          <a:endParaRPr lang="en-US"/>
        </a:p>
      </dgm:t>
    </dgm:pt>
    <dgm:pt modelId="{0B3AE680-54A8-416F-BF90-56FBF6F27BF6}" type="sibTrans" cxnId="{603006CE-A72C-4AC5-921F-9B110278ADFF}">
      <dgm:prSet/>
      <dgm:spPr/>
      <dgm:t>
        <a:bodyPr/>
        <a:lstStyle/>
        <a:p>
          <a:endParaRPr lang="en-US"/>
        </a:p>
      </dgm:t>
    </dgm:pt>
    <dgm:pt modelId="{0EDF4D2C-E5E7-432F-8E8A-39818E0EF3D6}">
      <dgm:prSet/>
      <dgm:spPr>
        <a:solidFill>
          <a:schemeClr val="accent6">
            <a:lumMod val="60000"/>
            <a:lumOff val="40000"/>
          </a:schemeClr>
        </a:solidFill>
      </dgm:spPr>
      <dgm:t>
        <a:bodyPr/>
        <a:lstStyle/>
        <a:p>
          <a:pPr algn="ctr"/>
          <a:r>
            <a:rPr lang="en-US" b="1" dirty="0" smtClean="0"/>
            <a:t>9 Oct 11</a:t>
          </a:r>
          <a:endParaRPr lang="en-US" b="1" dirty="0"/>
        </a:p>
      </dgm:t>
    </dgm:pt>
    <dgm:pt modelId="{8F088766-4795-4A1E-937F-9A50D8BC2A7A}" type="parTrans" cxnId="{300AA21B-BD78-41EE-B316-80C63305379A}">
      <dgm:prSet/>
      <dgm:spPr/>
      <dgm:t>
        <a:bodyPr/>
        <a:lstStyle/>
        <a:p>
          <a:endParaRPr lang="en-US"/>
        </a:p>
      </dgm:t>
    </dgm:pt>
    <dgm:pt modelId="{8A9C79A8-FA92-448D-B227-3148C5333114}" type="sibTrans" cxnId="{300AA21B-BD78-41EE-B316-80C63305379A}">
      <dgm:prSet/>
      <dgm:spPr/>
      <dgm:t>
        <a:bodyPr/>
        <a:lstStyle/>
        <a:p>
          <a:endParaRPr lang="en-US"/>
        </a:p>
      </dgm:t>
    </dgm:pt>
    <dgm:pt modelId="{1CD4B8A4-4162-46BC-88FF-DBCD455E9FBE}">
      <dgm:prSet/>
      <dgm:spPr>
        <a:solidFill>
          <a:schemeClr val="accent6">
            <a:lumMod val="60000"/>
            <a:lumOff val="40000"/>
          </a:schemeClr>
        </a:solidFill>
      </dgm:spPr>
      <dgm:t>
        <a:bodyPr/>
        <a:lstStyle/>
        <a:p>
          <a:pPr algn="l"/>
          <a:r>
            <a:rPr lang="en-US" dirty="0" smtClean="0"/>
            <a:t>Navy &amp; Navy NRO, USMC, OUSDI Transition </a:t>
          </a:r>
          <a:endParaRPr lang="en-US" dirty="0"/>
        </a:p>
      </dgm:t>
    </dgm:pt>
    <dgm:pt modelId="{F7478167-F220-47BF-92ED-07C5063A494B}" type="parTrans" cxnId="{F44BD155-9318-4575-A582-F8495D0C8589}">
      <dgm:prSet/>
      <dgm:spPr/>
      <dgm:t>
        <a:bodyPr/>
        <a:lstStyle/>
        <a:p>
          <a:endParaRPr lang="en-US"/>
        </a:p>
      </dgm:t>
    </dgm:pt>
    <dgm:pt modelId="{082F8837-D2D5-473A-ABF0-921EA879ED8F}" type="sibTrans" cxnId="{F44BD155-9318-4575-A582-F8495D0C8589}">
      <dgm:prSet/>
      <dgm:spPr/>
      <dgm:t>
        <a:bodyPr/>
        <a:lstStyle/>
        <a:p>
          <a:endParaRPr lang="en-US"/>
        </a:p>
      </dgm:t>
    </dgm:pt>
    <dgm:pt modelId="{1D20B0F5-102A-4629-A93E-9FD1D57ABD3E}" type="pres">
      <dgm:prSet presAssocID="{34EC42A6-30B2-40AF-9F90-AA0A08AEAD15}" presName="CompostProcess" presStyleCnt="0">
        <dgm:presLayoutVars>
          <dgm:dir/>
          <dgm:resizeHandles val="exact"/>
        </dgm:presLayoutVars>
      </dgm:prSet>
      <dgm:spPr/>
      <dgm:t>
        <a:bodyPr/>
        <a:lstStyle/>
        <a:p>
          <a:endParaRPr lang="en-US"/>
        </a:p>
      </dgm:t>
    </dgm:pt>
    <dgm:pt modelId="{98ED4868-EAC7-4CCE-8021-464694303287}" type="pres">
      <dgm:prSet presAssocID="{34EC42A6-30B2-40AF-9F90-AA0A08AEAD15}" presName="arrow" presStyleLbl="bgShp" presStyleIdx="0" presStyleCnt="1" custLinFactNeighborX="-109" custLinFactNeighborY="2381"/>
      <dgm:spPr/>
    </dgm:pt>
    <dgm:pt modelId="{90CFE8E0-F500-44B2-AE5E-3A298FD0A111}" type="pres">
      <dgm:prSet presAssocID="{34EC42A6-30B2-40AF-9F90-AA0A08AEAD15}" presName="linearProcess" presStyleCnt="0"/>
      <dgm:spPr/>
    </dgm:pt>
    <dgm:pt modelId="{A3039F38-E347-4D37-9CBF-FD5C938E04DA}" type="pres">
      <dgm:prSet presAssocID="{59D7CB75-D6AB-436C-A0FA-EECDF78B043F}" presName="textNode" presStyleLbl="node1" presStyleIdx="0" presStyleCnt="4">
        <dgm:presLayoutVars>
          <dgm:bulletEnabled val="1"/>
        </dgm:presLayoutVars>
      </dgm:prSet>
      <dgm:spPr/>
      <dgm:t>
        <a:bodyPr/>
        <a:lstStyle/>
        <a:p>
          <a:endParaRPr lang="en-US"/>
        </a:p>
      </dgm:t>
    </dgm:pt>
    <dgm:pt modelId="{67B9D20A-ECC9-4482-B96C-881E22EF90D6}" type="pres">
      <dgm:prSet presAssocID="{C7AEF356-5CD8-4091-AEF1-1D08CE18CD5A}" presName="sibTrans" presStyleCnt="0"/>
      <dgm:spPr/>
    </dgm:pt>
    <dgm:pt modelId="{034F1473-B1A4-4048-92E6-0B52CDEB5E9F}" type="pres">
      <dgm:prSet presAssocID="{0EDF4D2C-E5E7-432F-8E8A-39818E0EF3D6}" presName="textNode" presStyleLbl="node1" presStyleIdx="1" presStyleCnt="4">
        <dgm:presLayoutVars>
          <dgm:bulletEnabled val="1"/>
        </dgm:presLayoutVars>
      </dgm:prSet>
      <dgm:spPr/>
      <dgm:t>
        <a:bodyPr/>
        <a:lstStyle/>
        <a:p>
          <a:endParaRPr lang="en-US"/>
        </a:p>
      </dgm:t>
    </dgm:pt>
    <dgm:pt modelId="{BC6DF2E2-0B9E-4F51-A561-E141D85CE50B}" type="pres">
      <dgm:prSet presAssocID="{8A9C79A8-FA92-448D-B227-3148C5333114}" presName="sibTrans" presStyleCnt="0"/>
      <dgm:spPr/>
    </dgm:pt>
    <dgm:pt modelId="{7AAAB425-333A-4342-9D46-0BFFE37A1D72}" type="pres">
      <dgm:prSet presAssocID="{46B536B3-2216-48FE-9FE9-FF3BDE50702E}" presName="textNode" presStyleLbl="node1" presStyleIdx="2" presStyleCnt="4">
        <dgm:presLayoutVars>
          <dgm:bulletEnabled val="1"/>
        </dgm:presLayoutVars>
      </dgm:prSet>
      <dgm:spPr/>
      <dgm:t>
        <a:bodyPr/>
        <a:lstStyle/>
        <a:p>
          <a:endParaRPr lang="en-US"/>
        </a:p>
      </dgm:t>
    </dgm:pt>
    <dgm:pt modelId="{AAAC4AD4-D195-4182-92E9-4E085E874F62}" type="pres">
      <dgm:prSet presAssocID="{B5DF3DD8-A45A-44CB-A0E8-0B154A88967A}" presName="sibTrans" presStyleCnt="0"/>
      <dgm:spPr/>
    </dgm:pt>
    <dgm:pt modelId="{8330677E-5A7D-4342-8DDB-1C15F2C6B64B}" type="pres">
      <dgm:prSet presAssocID="{8B8823B1-BB37-42CF-926E-A3E478B65D9C}" presName="textNode" presStyleLbl="node1" presStyleIdx="3" presStyleCnt="4">
        <dgm:presLayoutVars>
          <dgm:bulletEnabled val="1"/>
        </dgm:presLayoutVars>
      </dgm:prSet>
      <dgm:spPr/>
      <dgm:t>
        <a:bodyPr/>
        <a:lstStyle/>
        <a:p>
          <a:endParaRPr lang="en-US"/>
        </a:p>
      </dgm:t>
    </dgm:pt>
  </dgm:ptLst>
  <dgm:cxnLst>
    <dgm:cxn modelId="{18F151A0-ABE9-4C36-83B2-E16B1F970784}" srcId="{34EC42A6-30B2-40AF-9F90-AA0A08AEAD15}" destId="{46B536B3-2216-48FE-9FE9-FF3BDE50702E}" srcOrd="2" destOrd="0" parTransId="{D61E8CF9-1CC5-4665-8654-0029C09FC23C}" sibTransId="{B5DF3DD8-A45A-44CB-A0E8-0B154A88967A}"/>
    <dgm:cxn modelId="{0D5B1C23-4A8F-42DC-A9B6-61415FD47E0A}" type="presOf" srcId="{A059FF51-916C-473C-B9BD-29F30568C8FD}" destId="{A3039F38-E347-4D37-9CBF-FD5C938E04DA}" srcOrd="0" destOrd="1" presId="urn:microsoft.com/office/officeart/2005/8/layout/hProcess9"/>
    <dgm:cxn modelId="{2B225602-3072-4BEE-B4F4-9289CF8EFE52}" srcId="{46B536B3-2216-48FE-9FE9-FF3BDE50702E}" destId="{CA0AC844-BE05-4452-B964-CC7941130B19}" srcOrd="0" destOrd="0" parTransId="{FCF356FE-3650-40C6-9C09-DCC8D5F3A621}" sibTransId="{3D7F1997-86A9-4372-888D-E5782813D2E0}"/>
    <dgm:cxn modelId="{C170C010-AEEA-40A8-A4F3-CCD4D04B3C4E}" type="presOf" srcId="{8B8823B1-BB37-42CF-926E-A3E478B65D9C}" destId="{8330677E-5A7D-4342-8DDB-1C15F2C6B64B}" srcOrd="0" destOrd="0" presId="urn:microsoft.com/office/officeart/2005/8/layout/hProcess9"/>
    <dgm:cxn modelId="{6E279E1B-1131-4075-A886-301876095E39}" srcId="{34EC42A6-30B2-40AF-9F90-AA0A08AEAD15}" destId="{59D7CB75-D6AB-436C-A0FA-EECDF78B043F}" srcOrd="0" destOrd="0" parTransId="{3B05AA4F-CFF4-4C0E-ABF2-BD200C219BF5}" sibTransId="{C7AEF356-5CD8-4091-AEF1-1D08CE18CD5A}"/>
    <dgm:cxn modelId="{C6317DA7-3647-4008-8859-11F957FCFC19}" type="presOf" srcId="{CA0AC844-BE05-4452-B964-CC7941130B19}" destId="{7AAAB425-333A-4342-9D46-0BFFE37A1D72}" srcOrd="0" destOrd="1" presId="urn:microsoft.com/office/officeart/2005/8/layout/hProcess9"/>
    <dgm:cxn modelId="{603006CE-A72C-4AC5-921F-9B110278ADFF}" srcId="{8B8823B1-BB37-42CF-926E-A3E478B65D9C}" destId="{0F41F849-F834-4D54-BD17-5B80FF0603D9}" srcOrd="0" destOrd="0" parTransId="{048E80E3-486D-48E6-B5BB-9E2C2FC13D90}" sibTransId="{0B3AE680-54A8-416F-BF90-56FBF6F27BF6}"/>
    <dgm:cxn modelId="{64857032-8919-4DAF-963E-BCC94848D440}" srcId="{34EC42A6-30B2-40AF-9F90-AA0A08AEAD15}" destId="{8B8823B1-BB37-42CF-926E-A3E478B65D9C}" srcOrd="3" destOrd="0" parTransId="{FE63E5CA-D482-4BA7-A5E3-BE8290730C2F}" sibTransId="{958CFBEF-3694-4009-A72A-E3299C0199F6}"/>
    <dgm:cxn modelId="{AB6D62EA-1DE7-455E-9BB6-BAA0A17BE582}" type="presOf" srcId="{0EDF4D2C-E5E7-432F-8E8A-39818E0EF3D6}" destId="{034F1473-B1A4-4048-92E6-0B52CDEB5E9F}" srcOrd="0" destOrd="0" presId="urn:microsoft.com/office/officeart/2005/8/layout/hProcess9"/>
    <dgm:cxn modelId="{300AA21B-BD78-41EE-B316-80C63305379A}" srcId="{34EC42A6-30B2-40AF-9F90-AA0A08AEAD15}" destId="{0EDF4D2C-E5E7-432F-8E8A-39818E0EF3D6}" srcOrd="1" destOrd="0" parTransId="{8F088766-4795-4A1E-937F-9A50D8BC2A7A}" sibTransId="{8A9C79A8-FA92-448D-B227-3148C5333114}"/>
    <dgm:cxn modelId="{D20652FD-156E-4614-8EE7-966A72C99750}" type="presOf" srcId="{1CD4B8A4-4162-46BC-88FF-DBCD455E9FBE}" destId="{034F1473-B1A4-4048-92E6-0B52CDEB5E9F}" srcOrd="0" destOrd="1" presId="urn:microsoft.com/office/officeart/2005/8/layout/hProcess9"/>
    <dgm:cxn modelId="{F44BD155-9318-4575-A582-F8495D0C8589}" srcId="{0EDF4D2C-E5E7-432F-8E8A-39818E0EF3D6}" destId="{1CD4B8A4-4162-46BC-88FF-DBCD455E9FBE}" srcOrd="0" destOrd="0" parTransId="{F7478167-F220-47BF-92ED-07C5063A494B}" sibTransId="{082F8837-D2D5-473A-ABF0-921EA879ED8F}"/>
    <dgm:cxn modelId="{059C6E68-FE24-45C8-91CA-1BD6DBC18F87}" srcId="{59D7CB75-D6AB-436C-A0FA-EECDF78B043F}" destId="{A059FF51-916C-473C-B9BD-29F30568C8FD}" srcOrd="0" destOrd="0" parTransId="{D463B9F4-2819-4EB3-8280-D1697C84DDF8}" sibTransId="{E4BC33A7-98C3-4539-9B43-6FC6EB7D3A9A}"/>
    <dgm:cxn modelId="{DEC625E6-DBA3-4807-823B-1DE341325401}" type="presOf" srcId="{59D7CB75-D6AB-436C-A0FA-EECDF78B043F}" destId="{A3039F38-E347-4D37-9CBF-FD5C938E04DA}" srcOrd="0" destOrd="0" presId="urn:microsoft.com/office/officeart/2005/8/layout/hProcess9"/>
    <dgm:cxn modelId="{FC52B240-C5E8-4CB5-A020-5DF99E3D606E}" type="presOf" srcId="{34EC42A6-30B2-40AF-9F90-AA0A08AEAD15}" destId="{1D20B0F5-102A-4629-A93E-9FD1D57ABD3E}" srcOrd="0" destOrd="0" presId="urn:microsoft.com/office/officeart/2005/8/layout/hProcess9"/>
    <dgm:cxn modelId="{07C9856D-0C14-4498-8752-8FA58750609D}" type="presOf" srcId="{0F41F849-F834-4D54-BD17-5B80FF0603D9}" destId="{8330677E-5A7D-4342-8DDB-1C15F2C6B64B}" srcOrd="0" destOrd="1" presId="urn:microsoft.com/office/officeart/2005/8/layout/hProcess9"/>
    <dgm:cxn modelId="{0FD5F86B-019E-4959-9B2F-E69E6EE5769D}" type="presOf" srcId="{46B536B3-2216-48FE-9FE9-FF3BDE50702E}" destId="{7AAAB425-333A-4342-9D46-0BFFE37A1D72}" srcOrd="0" destOrd="0" presId="urn:microsoft.com/office/officeart/2005/8/layout/hProcess9"/>
    <dgm:cxn modelId="{EF8681DD-9895-46A1-9F2D-4AD451C7592A}" type="presParOf" srcId="{1D20B0F5-102A-4629-A93E-9FD1D57ABD3E}" destId="{98ED4868-EAC7-4CCE-8021-464694303287}" srcOrd="0" destOrd="0" presId="urn:microsoft.com/office/officeart/2005/8/layout/hProcess9"/>
    <dgm:cxn modelId="{47788E09-64C7-42EA-A97F-BD922390FC39}" type="presParOf" srcId="{1D20B0F5-102A-4629-A93E-9FD1D57ABD3E}" destId="{90CFE8E0-F500-44B2-AE5E-3A298FD0A111}" srcOrd="1" destOrd="0" presId="urn:microsoft.com/office/officeart/2005/8/layout/hProcess9"/>
    <dgm:cxn modelId="{50224B0D-EEF6-4FD9-AC5B-402DE6A60881}" type="presParOf" srcId="{90CFE8E0-F500-44B2-AE5E-3A298FD0A111}" destId="{A3039F38-E347-4D37-9CBF-FD5C938E04DA}" srcOrd="0" destOrd="0" presId="urn:microsoft.com/office/officeart/2005/8/layout/hProcess9"/>
    <dgm:cxn modelId="{4E63E4E3-9F7B-473D-9C71-972F13FF33EC}" type="presParOf" srcId="{90CFE8E0-F500-44B2-AE5E-3A298FD0A111}" destId="{67B9D20A-ECC9-4482-B96C-881E22EF90D6}" srcOrd="1" destOrd="0" presId="urn:microsoft.com/office/officeart/2005/8/layout/hProcess9"/>
    <dgm:cxn modelId="{C3FA3C1D-53DD-4110-B8C8-F5694CB410ED}" type="presParOf" srcId="{90CFE8E0-F500-44B2-AE5E-3A298FD0A111}" destId="{034F1473-B1A4-4048-92E6-0B52CDEB5E9F}" srcOrd="2" destOrd="0" presId="urn:microsoft.com/office/officeart/2005/8/layout/hProcess9"/>
    <dgm:cxn modelId="{1D323A31-C903-48C4-8AC6-29DD177AA433}" type="presParOf" srcId="{90CFE8E0-F500-44B2-AE5E-3A298FD0A111}" destId="{BC6DF2E2-0B9E-4F51-A561-E141D85CE50B}" srcOrd="3" destOrd="0" presId="urn:microsoft.com/office/officeart/2005/8/layout/hProcess9"/>
    <dgm:cxn modelId="{03DB2B45-70A2-4202-A7F3-A8EBA9E75A63}" type="presParOf" srcId="{90CFE8E0-F500-44B2-AE5E-3A298FD0A111}" destId="{7AAAB425-333A-4342-9D46-0BFFE37A1D72}" srcOrd="4" destOrd="0" presId="urn:microsoft.com/office/officeart/2005/8/layout/hProcess9"/>
    <dgm:cxn modelId="{32B9C28C-4E6B-49FD-92C1-F362FB8861C7}" type="presParOf" srcId="{90CFE8E0-F500-44B2-AE5E-3A298FD0A111}" destId="{AAAC4AD4-D195-4182-92E9-4E085E874F62}" srcOrd="5" destOrd="0" presId="urn:microsoft.com/office/officeart/2005/8/layout/hProcess9"/>
    <dgm:cxn modelId="{F052B1D7-D059-49B5-B28B-DEF8AF043848}" type="presParOf" srcId="{90CFE8E0-F500-44B2-AE5E-3A298FD0A111}" destId="{8330677E-5A7D-4342-8DDB-1C15F2C6B64B}" srcOrd="6" destOrd="0" presId="urn:microsoft.com/office/officeart/2005/8/layout/hProcess9"/>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BCBA8D-1DE4-4396-853D-941D3ADBD97C}" type="doc">
      <dgm:prSet loTypeId="urn:microsoft.com/office/officeart/2005/8/layout/equation2" loCatId="process" qsTypeId="urn:microsoft.com/office/officeart/2005/8/quickstyle/simple1" qsCatId="simple" csTypeId="urn:microsoft.com/office/officeart/2005/8/colors/accent6_4" csCatId="accent6" phldr="1"/>
      <dgm:spPr/>
    </dgm:pt>
    <dgm:pt modelId="{4F42CDC3-3185-4096-ADDE-B3659CFF2C2C}">
      <dgm:prSet phldrT="[Text]"/>
      <dgm:spPr>
        <a:solidFill>
          <a:srgbClr val="00B050"/>
        </a:solidFill>
      </dgm:spPr>
      <dgm:t>
        <a:bodyPr/>
        <a:lstStyle/>
        <a:p>
          <a:r>
            <a:rPr lang="en-US" dirty="0" smtClean="0"/>
            <a:t>Army Human Capital</a:t>
          </a:r>
          <a:endParaRPr lang="en-US" dirty="0"/>
        </a:p>
      </dgm:t>
    </dgm:pt>
    <dgm:pt modelId="{3BA2D0F6-68A0-4469-A426-525F73208E53}" type="parTrans" cxnId="{BF196B36-5F69-4375-98D5-19557F866929}">
      <dgm:prSet/>
      <dgm:spPr/>
      <dgm:t>
        <a:bodyPr/>
        <a:lstStyle/>
        <a:p>
          <a:endParaRPr lang="en-US"/>
        </a:p>
      </dgm:t>
    </dgm:pt>
    <dgm:pt modelId="{F0A7C069-DB4E-4ABF-9BD8-89C527E320D2}" type="sibTrans" cxnId="{BF196B36-5F69-4375-98D5-19557F866929}">
      <dgm:prSet/>
      <dgm:spPr/>
      <dgm:t>
        <a:bodyPr/>
        <a:lstStyle/>
        <a:p>
          <a:r>
            <a:rPr lang="en-US" dirty="0" smtClean="0"/>
            <a:t>Manage Friction</a:t>
          </a:r>
        </a:p>
        <a:p>
          <a:r>
            <a:rPr lang="en-US" dirty="0" smtClean="0"/>
            <a:t>Minimize Rough Spots</a:t>
          </a:r>
          <a:endParaRPr lang="en-US" dirty="0"/>
        </a:p>
      </dgm:t>
    </dgm:pt>
    <dgm:pt modelId="{6E243564-832A-46E9-B98C-86151D17FD08}">
      <dgm:prSet phldrT="[Text]"/>
      <dgm:spPr/>
      <dgm:t>
        <a:bodyPr/>
        <a:lstStyle/>
        <a:p>
          <a:r>
            <a:rPr lang="en-US" dirty="0" smtClean="0"/>
            <a:t>Army DCIPS</a:t>
          </a:r>
          <a:endParaRPr lang="en-US" dirty="0"/>
        </a:p>
      </dgm:t>
    </dgm:pt>
    <dgm:pt modelId="{749E49AB-6F98-4B5C-A46D-06F55020BD5F}" type="parTrans" cxnId="{5BD9C1CB-CC6D-4C74-A5F7-D4A297442F8A}">
      <dgm:prSet/>
      <dgm:spPr/>
      <dgm:t>
        <a:bodyPr/>
        <a:lstStyle/>
        <a:p>
          <a:endParaRPr lang="en-US"/>
        </a:p>
      </dgm:t>
    </dgm:pt>
    <dgm:pt modelId="{8A067634-16D8-4FFB-952D-F709FCED689D}" type="sibTrans" cxnId="{5BD9C1CB-CC6D-4C74-A5F7-D4A297442F8A}">
      <dgm:prSet/>
      <dgm:spPr/>
      <dgm:t>
        <a:bodyPr/>
        <a:lstStyle/>
        <a:p>
          <a:endParaRPr lang="en-US"/>
        </a:p>
      </dgm:t>
    </dgm:pt>
    <dgm:pt modelId="{0266A7E6-FFCE-4383-B270-E99BDAA4A936}">
      <dgm:prSet phldrT="[Text]"/>
      <dgm:spPr>
        <a:solidFill>
          <a:srgbClr val="7030A0"/>
        </a:solidFill>
      </dgm:spPr>
      <dgm:t>
        <a:bodyPr/>
        <a:lstStyle/>
        <a:p>
          <a:r>
            <a:rPr lang="en-US" dirty="0" smtClean="0"/>
            <a:t>IC Human Capital</a:t>
          </a:r>
          <a:endParaRPr lang="en-US" dirty="0"/>
        </a:p>
      </dgm:t>
    </dgm:pt>
    <dgm:pt modelId="{DF46DF45-BC9A-4FED-9721-309F350DE016}" type="sibTrans" cxnId="{3687B03B-8F5B-4217-86EE-DBFC1CD40D21}">
      <dgm:prSet/>
      <dgm:spPr/>
      <dgm:t>
        <a:bodyPr/>
        <a:lstStyle/>
        <a:p>
          <a:endParaRPr lang="en-US"/>
        </a:p>
      </dgm:t>
    </dgm:pt>
    <dgm:pt modelId="{80066BC0-2965-4564-BC21-B289547735F1}" type="parTrans" cxnId="{3687B03B-8F5B-4217-86EE-DBFC1CD40D21}">
      <dgm:prSet/>
      <dgm:spPr/>
      <dgm:t>
        <a:bodyPr/>
        <a:lstStyle/>
        <a:p>
          <a:endParaRPr lang="en-US"/>
        </a:p>
      </dgm:t>
    </dgm:pt>
    <dgm:pt modelId="{55D2AD91-A260-4D8A-B64F-5C54BE58B7D9}" type="pres">
      <dgm:prSet presAssocID="{E6BCBA8D-1DE4-4396-853D-941D3ADBD97C}" presName="Name0" presStyleCnt="0">
        <dgm:presLayoutVars>
          <dgm:dir/>
          <dgm:resizeHandles val="exact"/>
        </dgm:presLayoutVars>
      </dgm:prSet>
      <dgm:spPr/>
    </dgm:pt>
    <dgm:pt modelId="{0BE38310-BE11-48E3-9931-8A4DBD080E12}" type="pres">
      <dgm:prSet presAssocID="{E6BCBA8D-1DE4-4396-853D-941D3ADBD97C}" presName="vNodes" presStyleCnt="0"/>
      <dgm:spPr/>
    </dgm:pt>
    <dgm:pt modelId="{7594AD42-10C4-4EBE-9B77-F99FAAA8EC55}" type="pres">
      <dgm:prSet presAssocID="{4F42CDC3-3185-4096-ADDE-B3659CFF2C2C}" presName="node" presStyleLbl="node1" presStyleIdx="0" presStyleCnt="3" custScaleX="179136" custScaleY="173080">
        <dgm:presLayoutVars>
          <dgm:bulletEnabled val="1"/>
        </dgm:presLayoutVars>
      </dgm:prSet>
      <dgm:spPr/>
      <dgm:t>
        <a:bodyPr/>
        <a:lstStyle/>
        <a:p>
          <a:endParaRPr lang="en-US"/>
        </a:p>
      </dgm:t>
    </dgm:pt>
    <dgm:pt modelId="{2D09B68E-CC09-4EF6-A172-1801743034DD}" type="pres">
      <dgm:prSet presAssocID="{F0A7C069-DB4E-4ABF-9BD8-89C527E320D2}" presName="spacerT" presStyleCnt="0"/>
      <dgm:spPr/>
    </dgm:pt>
    <dgm:pt modelId="{EC13282C-ED10-452C-9AAD-3530DFE4558E}" type="pres">
      <dgm:prSet presAssocID="{F0A7C069-DB4E-4ABF-9BD8-89C527E320D2}" presName="sibTrans" presStyleLbl="sibTrans2D1" presStyleIdx="0" presStyleCnt="2" custScaleX="439809" custScaleY="522357"/>
      <dgm:spPr/>
      <dgm:t>
        <a:bodyPr/>
        <a:lstStyle/>
        <a:p>
          <a:endParaRPr lang="en-US"/>
        </a:p>
      </dgm:t>
    </dgm:pt>
    <dgm:pt modelId="{B742DA32-822A-4039-9796-538E49128DC6}" type="pres">
      <dgm:prSet presAssocID="{F0A7C069-DB4E-4ABF-9BD8-89C527E320D2}" presName="spacerB" presStyleCnt="0"/>
      <dgm:spPr/>
    </dgm:pt>
    <dgm:pt modelId="{FE2296F1-1B53-4BB7-8AA1-1890C82E4930}" type="pres">
      <dgm:prSet presAssocID="{0266A7E6-FFCE-4383-B270-E99BDAA4A936}" presName="node" presStyleLbl="node1" presStyleIdx="1" presStyleCnt="3" custScaleX="209399" custScaleY="196861">
        <dgm:presLayoutVars>
          <dgm:bulletEnabled val="1"/>
        </dgm:presLayoutVars>
      </dgm:prSet>
      <dgm:spPr/>
      <dgm:t>
        <a:bodyPr/>
        <a:lstStyle/>
        <a:p>
          <a:endParaRPr lang="en-US"/>
        </a:p>
      </dgm:t>
    </dgm:pt>
    <dgm:pt modelId="{3EA207F9-A9BE-441D-9AC6-67405AFAF0EA}" type="pres">
      <dgm:prSet presAssocID="{E6BCBA8D-1DE4-4396-853D-941D3ADBD97C}" presName="sibTransLast" presStyleLbl="sibTrans2D1" presStyleIdx="1" presStyleCnt="2"/>
      <dgm:spPr/>
      <dgm:t>
        <a:bodyPr/>
        <a:lstStyle/>
        <a:p>
          <a:endParaRPr lang="en-US"/>
        </a:p>
      </dgm:t>
    </dgm:pt>
    <dgm:pt modelId="{F47E5470-B1BE-4850-B0D9-8EC4C3BCD176}" type="pres">
      <dgm:prSet presAssocID="{E6BCBA8D-1DE4-4396-853D-941D3ADBD97C}" presName="connectorText" presStyleLbl="sibTrans2D1" presStyleIdx="1" presStyleCnt="2"/>
      <dgm:spPr/>
      <dgm:t>
        <a:bodyPr/>
        <a:lstStyle/>
        <a:p>
          <a:endParaRPr lang="en-US"/>
        </a:p>
      </dgm:t>
    </dgm:pt>
    <dgm:pt modelId="{79123F1E-196A-41DA-B914-313DE9423AFC}" type="pres">
      <dgm:prSet presAssocID="{E6BCBA8D-1DE4-4396-853D-941D3ADBD97C}" presName="lastNode" presStyleLbl="node1" presStyleIdx="2" presStyleCnt="3">
        <dgm:presLayoutVars>
          <dgm:bulletEnabled val="1"/>
        </dgm:presLayoutVars>
      </dgm:prSet>
      <dgm:spPr/>
      <dgm:t>
        <a:bodyPr/>
        <a:lstStyle/>
        <a:p>
          <a:endParaRPr lang="en-US"/>
        </a:p>
      </dgm:t>
    </dgm:pt>
  </dgm:ptLst>
  <dgm:cxnLst>
    <dgm:cxn modelId="{99A6A643-CCCF-418B-92D2-9B5A461CF503}" type="presOf" srcId="{4F42CDC3-3185-4096-ADDE-B3659CFF2C2C}" destId="{7594AD42-10C4-4EBE-9B77-F99FAAA8EC55}" srcOrd="0" destOrd="0" presId="urn:microsoft.com/office/officeart/2005/8/layout/equation2"/>
    <dgm:cxn modelId="{C5C4F26C-F167-4203-A8EF-47B016183743}" type="presOf" srcId="{6E243564-832A-46E9-B98C-86151D17FD08}" destId="{79123F1E-196A-41DA-B914-313DE9423AFC}" srcOrd="0" destOrd="0" presId="urn:microsoft.com/office/officeart/2005/8/layout/equation2"/>
    <dgm:cxn modelId="{BF196B36-5F69-4375-98D5-19557F866929}" srcId="{E6BCBA8D-1DE4-4396-853D-941D3ADBD97C}" destId="{4F42CDC3-3185-4096-ADDE-B3659CFF2C2C}" srcOrd="0" destOrd="0" parTransId="{3BA2D0F6-68A0-4469-A426-525F73208E53}" sibTransId="{F0A7C069-DB4E-4ABF-9BD8-89C527E320D2}"/>
    <dgm:cxn modelId="{31CFA96D-BE9A-4A0B-A058-846E48CB72E4}" type="presOf" srcId="{E6BCBA8D-1DE4-4396-853D-941D3ADBD97C}" destId="{55D2AD91-A260-4D8A-B64F-5C54BE58B7D9}" srcOrd="0" destOrd="0" presId="urn:microsoft.com/office/officeart/2005/8/layout/equation2"/>
    <dgm:cxn modelId="{978760E1-C1E9-4564-958A-C10402F946F7}" type="presOf" srcId="{DF46DF45-BC9A-4FED-9721-309F350DE016}" destId="{3EA207F9-A9BE-441D-9AC6-67405AFAF0EA}" srcOrd="0" destOrd="0" presId="urn:microsoft.com/office/officeart/2005/8/layout/equation2"/>
    <dgm:cxn modelId="{98FED3E7-692C-48BD-9DF8-B357859BC883}" type="presOf" srcId="{0266A7E6-FFCE-4383-B270-E99BDAA4A936}" destId="{FE2296F1-1B53-4BB7-8AA1-1890C82E4930}" srcOrd="0" destOrd="0" presId="urn:microsoft.com/office/officeart/2005/8/layout/equation2"/>
    <dgm:cxn modelId="{5BD9C1CB-CC6D-4C74-A5F7-D4A297442F8A}" srcId="{E6BCBA8D-1DE4-4396-853D-941D3ADBD97C}" destId="{6E243564-832A-46E9-B98C-86151D17FD08}" srcOrd="2" destOrd="0" parTransId="{749E49AB-6F98-4B5C-A46D-06F55020BD5F}" sibTransId="{8A067634-16D8-4FFB-952D-F709FCED689D}"/>
    <dgm:cxn modelId="{3687B03B-8F5B-4217-86EE-DBFC1CD40D21}" srcId="{E6BCBA8D-1DE4-4396-853D-941D3ADBD97C}" destId="{0266A7E6-FFCE-4383-B270-E99BDAA4A936}" srcOrd="1" destOrd="0" parTransId="{80066BC0-2965-4564-BC21-B289547735F1}" sibTransId="{DF46DF45-BC9A-4FED-9721-309F350DE016}"/>
    <dgm:cxn modelId="{315BE2A5-077F-49FE-9551-64AD9F775172}" type="presOf" srcId="{F0A7C069-DB4E-4ABF-9BD8-89C527E320D2}" destId="{EC13282C-ED10-452C-9AAD-3530DFE4558E}" srcOrd="0" destOrd="0" presId="urn:microsoft.com/office/officeart/2005/8/layout/equation2"/>
    <dgm:cxn modelId="{CEA3336A-6A60-4757-824D-F40B0ED3FA03}" type="presOf" srcId="{DF46DF45-BC9A-4FED-9721-309F350DE016}" destId="{F47E5470-B1BE-4850-B0D9-8EC4C3BCD176}" srcOrd="1" destOrd="0" presId="urn:microsoft.com/office/officeart/2005/8/layout/equation2"/>
    <dgm:cxn modelId="{0B1A513A-C3A1-45A3-B634-E0101F9C427B}" type="presParOf" srcId="{55D2AD91-A260-4D8A-B64F-5C54BE58B7D9}" destId="{0BE38310-BE11-48E3-9931-8A4DBD080E12}" srcOrd="0" destOrd="0" presId="urn:microsoft.com/office/officeart/2005/8/layout/equation2"/>
    <dgm:cxn modelId="{EDBE2CD8-B2DF-4675-8C4D-1BCD104E6744}" type="presParOf" srcId="{0BE38310-BE11-48E3-9931-8A4DBD080E12}" destId="{7594AD42-10C4-4EBE-9B77-F99FAAA8EC55}" srcOrd="0" destOrd="0" presId="urn:microsoft.com/office/officeart/2005/8/layout/equation2"/>
    <dgm:cxn modelId="{F87B75AE-1BBF-4060-94A1-48FBD1E83D41}" type="presParOf" srcId="{0BE38310-BE11-48E3-9931-8A4DBD080E12}" destId="{2D09B68E-CC09-4EF6-A172-1801743034DD}" srcOrd="1" destOrd="0" presId="urn:microsoft.com/office/officeart/2005/8/layout/equation2"/>
    <dgm:cxn modelId="{CC08F01F-29F2-4E57-A07B-7502307849FE}" type="presParOf" srcId="{0BE38310-BE11-48E3-9931-8A4DBD080E12}" destId="{EC13282C-ED10-452C-9AAD-3530DFE4558E}" srcOrd="2" destOrd="0" presId="urn:microsoft.com/office/officeart/2005/8/layout/equation2"/>
    <dgm:cxn modelId="{BB908667-B53F-41B4-972F-CA3F704AAB4D}" type="presParOf" srcId="{0BE38310-BE11-48E3-9931-8A4DBD080E12}" destId="{B742DA32-822A-4039-9796-538E49128DC6}" srcOrd="3" destOrd="0" presId="urn:microsoft.com/office/officeart/2005/8/layout/equation2"/>
    <dgm:cxn modelId="{75401328-5740-4C22-9DE0-A2C848BDD74C}" type="presParOf" srcId="{0BE38310-BE11-48E3-9931-8A4DBD080E12}" destId="{FE2296F1-1B53-4BB7-8AA1-1890C82E4930}" srcOrd="4" destOrd="0" presId="urn:microsoft.com/office/officeart/2005/8/layout/equation2"/>
    <dgm:cxn modelId="{B34ABE0E-F17F-400A-A6F4-9357770958A0}" type="presParOf" srcId="{55D2AD91-A260-4D8A-B64F-5C54BE58B7D9}" destId="{3EA207F9-A9BE-441D-9AC6-67405AFAF0EA}" srcOrd="1" destOrd="0" presId="urn:microsoft.com/office/officeart/2005/8/layout/equation2"/>
    <dgm:cxn modelId="{97A8126A-D741-4D8D-82DE-F15681A84E97}" type="presParOf" srcId="{3EA207F9-A9BE-441D-9AC6-67405AFAF0EA}" destId="{F47E5470-B1BE-4850-B0D9-8EC4C3BCD176}" srcOrd="0" destOrd="0" presId="urn:microsoft.com/office/officeart/2005/8/layout/equation2"/>
    <dgm:cxn modelId="{3EA4CD83-508B-40A4-B4E6-0027A6E3BEA8}" type="presParOf" srcId="{55D2AD91-A260-4D8A-B64F-5C54BE58B7D9}" destId="{79123F1E-196A-41DA-B914-313DE9423AFC}"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EB32AE-A5ED-4B60-9C9F-A7C53E3F0233}">
      <dsp:nvSpPr>
        <dsp:cNvPr id="0" name=""/>
        <dsp:cNvSpPr/>
      </dsp:nvSpPr>
      <dsp:spPr>
        <a:xfrm>
          <a:off x="1388591" y="33969"/>
          <a:ext cx="4309416" cy="4309416"/>
        </a:xfrm>
        <a:prstGeom prst="circularArrow">
          <a:avLst>
            <a:gd name="adj1" fmla="val 5544"/>
            <a:gd name="adj2" fmla="val 330680"/>
            <a:gd name="adj3" fmla="val 14766529"/>
            <a:gd name="adj4" fmla="val 16807979"/>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32ED7-C608-498D-A6F4-84DA7FF9C850}">
      <dsp:nvSpPr>
        <dsp:cNvPr id="0" name=""/>
        <dsp:cNvSpPr/>
      </dsp:nvSpPr>
      <dsp:spPr>
        <a:xfrm>
          <a:off x="2993119" y="19"/>
          <a:ext cx="1100360" cy="55018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Leadership Commitment &amp; Accountability</a:t>
          </a:r>
          <a:endParaRPr lang="en-US" sz="1050" kern="1200" dirty="0"/>
        </a:p>
      </dsp:txBody>
      <dsp:txXfrm>
        <a:off x="2993119" y="19"/>
        <a:ext cx="1100360" cy="550180"/>
      </dsp:txXfrm>
    </dsp:sp>
    <dsp:sp modelId="{6DB4D3E5-C273-431A-AF63-2B9798140D58}">
      <dsp:nvSpPr>
        <dsp:cNvPr id="0" name=""/>
        <dsp:cNvSpPr/>
      </dsp:nvSpPr>
      <dsp:spPr>
        <a:xfrm>
          <a:off x="4267197" y="609606"/>
          <a:ext cx="1100360" cy="550180"/>
        </a:xfrm>
        <a:prstGeom prst="roundRect">
          <a:avLst/>
        </a:prstGeom>
        <a:solidFill>
          <a:schemeClr val="bg1">
            <a:lumMod val="75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Mission  Alignment</a:t>
          </a:r>
          <a:endParaRPr lang="en-US" sz="1050" kern="1200" dirty="0"/>
        </a:p>
      </dsp:txBody>
      <dsp:txXfrm>
        <a:off x="4267197" y="609606"/>
        <a:ext cx="1100360" cy="550180"/>
      </dsp:txXfrm>
    </dsp:sp>
    <dsp:sp modelId="{C9573650-2FD1-4A38-8CFA-6FBF82C37BF5}">
      <dsp:nvSpPr>
        <dsp:cNvPr id="0" name=""/>
        <dsp:cNvSpPr/>
      </dsp:nvSpPr>
      <dsp:spPr>
        <a:xfrm>
          <a:off x="4802904" y="1518609"/>
          <a:ext cx="1100360" cy="5501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Performance Culture</a:t>
          </a:r>
          <a:endParaRPr lang="en-US" sz="1050" kern="1200" dirty="0"/>
        </a:p>
      </dsp:txBody>
      <dsp:txXfrm>
        <a:off x="4802904" y="1518609"/>
        <a:ext cx="1100360" cy="550180"/>
      </dsp:txXfrm>
    </dsp:sp>
    <dsp:sp modelId="{0E465831-82EA-4E4A-9EAA-7D8E26B298BF}">
      <dsp:nvSpPr>
        <dsp:cNvPr id="0" name=""/>
        <dsp:cNvSpPr/>
      </dsp:nvSpPr>
      <dsp:spPr>
        <a:xfrm>
          <a:off x="4584618" y="2756575"/>
          <a:ext cx="1100360" cy="55018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Diversity, Fairness &amp; Transparency</a:t>
          </a:r>
          <a:endParaRPr lang="en-US" sz="1050" kern="1200" dirty="0"/>
        </a:p>
      </dsp:txBody>
      <dsp:txXfrm>
        <a:off x="4584618" y="2756575"/>
        <a:ext cx="1100360" cy="550180"/>
      </dsp:txXfrm>
    </dsp:sp>
    <dsp:sp modelId="{00D03C86-1246-48EB-99CC-E6EBB3C4EF58}">
      <dsp:nvSpPr>
        <dsp:cNvPr id="0" name=""/>
        <dsp:cNvSpPr/>
      </dsp:nvSpPr>
      <dsp:spPr>
        <a:xfrm>
          <a:off x="3621651" y="3564600"/>
          <a:ext cx="1100360" cy="55018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Workforce Quality</a:t>
          </a:r>
          <a:endParaRPr lang="en-US" sz="1050" kern="1200" dirty="0"/>
        </a:p>
      </dsp:txBody>
      <dsp:txXfrm>
        <a:off x="3621651" y="3564600"/>
        <a:ext cx="1100360" cy="550180"/>
      </dsp:txXfrm>
    </dsp:sp>
    <dsp:sp modelId="{F19297D1-3087-469D-A705-67CE536751F2}">
      <dsp:nvSpPr>
        <dsp:cNvPr id="0" name=""/>
        <dsp:cNvSpPr/>
      </dsp:nvSpPr>
      <dsp:spPr>
        <a:xfrm>
          <a:off x="2364587" y="3564600"/>
          <a:ext cx="1100360" cy="5501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Workforce Satisfaction</a:t>
          </a:r>
          <a:endParaRPr lang="en-US" sz="1050" kern="1200" dirty="0"/>
        </a:p>
      </dsp:txBody>
      <dsp:txXfrm>
        <a:off x="2364587" y="3564600"/>
        <a:ext cx="1100360" cy="550180"/>
      </dsp:txXfrm>
    </dsp:sp>
    <dsp:sp modelId="{D6D12DC3-A0CD-4B14-AA3A-03F46E974362}">
      <dsp:nvSpPr>
        <dsp:cNvPr id="0" name=""/>
        <dsp:cNvSpPr/>
      </dsp:nvSpPr>
      <dsp:spPr>
        <a:xfrm>
          <a:off x="1401621" y="2756575"/>
          <a:ext cx="1100360" cy="550180"/>
        </a:xfrm>
        <a:prstGeom prst="roundRect">
          <a:avLst/>
        </a:prstGeom>
        <a:solidFill>
          <a:schemeClr val="bg1">
            <a:lumMod val="75000"/>
          </a:schemeClr>
        </a:solidFill>
        <a:ln w="25400" cap="flat" cmpd="sng" algn="ctr">
          <a:solidFill>
            <a:schemeClr val="bg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Implementation, Planning &amp; Execution</a:t>
          </a:r>
          <a:endParaRPr lang="en-US" sz="1050" kern="1200" dirty="0"/>
        </a:p>
      </dsp:txBody>
      <dsp:txXfrm>
        <a:off x="1401621" y="2756575"/>
        <a:ext cx="1100360" cy="550180"/>
      </dsp:txXfrm>
    </dsp:sp>
    <dsp:sp modelId="{F20DCE8C-476F-4326-88D3-1D5C1A92FEE0}">
      <dsp:nvSpPr>
        <dsp:cNvPr id="0" name=""/>
        <dsp:cNvSpPr/>
      </dsp:nvSpPr>
      <dsp:spPr>
        <a:xfrm>
          <a:off x="1183334" y="1453798"/>
          <a:ext cx="1100360" cy="679802"/>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Stakeholder Involvement, Outreach &amp; Communication</a:t>
          </a:r>
          <a:endParaRPr lang="en-US" sz="1050" kern="1200" dirty="0"/>
        </a:p>
      </dsp:txBody>
      <dsp:txXfrm>
        <a:off x="1183334" y="1453798"/>
        <a:ext cx="1100360" cy="679802"/>
      </dsp:txXfrm>
    </dsp:sp>
    <dsp:sp modelId="{0B7B24A8-2FB6-4325-BF6A-05C87E478E8C}">
      <dsp:nvSpPr>
        <dsp:cNvPr id="0" name=""/>
        <dsp:cNvSpPr/>
      </dsp:nvSpPr>
      <dsp:spPr>
        <a:xfrm>
          <a:off x="1600195" y="609603"/>
          <a:ext cx="1100360" cy="550180"/>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baseline="0" dirty="0" smtClean="0"/>
            <a:t>Training Effectiveness</a:t>
          </a:r>
          <a:endParaRPr lang="en-US" sz="1050" kern="1200" baseline="0" dirty="0"/>
        </a:p>
      </dsp:txBody>
      <dsp:txXfrm>
        <a:off x="1600195" y="609603"/>
        <a:ext cx="1100360" cy="5501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ED4868-EAC7-4CCE-8021-464694303287}">
      <dsp:nvSpPr>
        <dsp:cNvPr id="0" name=""/>
        <dsp:cNvSpPr/>
      </dsp:nvSpPr>
      <dsp:spPr>
        <a:xfrm>
          <a:off x="603950" y="0"/>
          <a:ext cx="6930390" cy="2971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039F38-E347-4D37-9CBF-FD5C938E04DA}">
      <dsp:nvSpPr>
        <dsp:cNvPr id="0" name=""/>
        <dsp:cNvSpPr/>
      </dsp:nvSpPr>
      <dsp:spPr>
        <a:xfrm>
          <a:off x="780" y="891539"/>
          <a:ext cx="1945696" cy="118872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smtClean="0"/>
            <a:t>25 Sep 11</a:t>
          </a:r>
          <a:endParaRPr lang="en-US" sz="1800" b="1" kern="1200" dirty="0"/>
        </a:p>
        <a:p>
          <a:pPr marL="114300" lvl="1" indent="-114300" algn="l" defTabSz="622300">
            <a:lnSpc>
              <a:spcPct val="90000"/>
            </a:lnSpc>
            <a:spcBef>
              <a:spcPct val="0"/>
            </a:spcBef>
            <a:spcAft>
              <a:spcPct val="15000"/>
            </a:spcAft>
            <a:buChar char="••"/>
          </a:pPr>
          <a:r>
            <a:rPr lang="en-US" sz="1400" kern="1200" dirty="0" smtClean="0"/>
            <a:t>DIA Transition</a:t>
          </a:r>
          <a:endParaRPr lang="en-US" sz="1400" kern="1200" dirty="0"/>
        </a:p>
      </dsp:txBody>
      <dsp:txXfrm>
        <a:off x="780" y="891539"/>
        <a:ext cx="1945696" cy="1188720"/>
      </dsp:txXfrm>
    </dsp:sp>
    <dsp:sp modelId="{034F1473-B1A4-4048-92E6-0B52CDEB5E9F}">
      <dsp:nvSpPr>
        <dsp:cNvPr id="0" name=""/>
        <dsp:cNvSpPr/>
      </dsp:nvSpPr>
      <dsp:spPr>
        <a:xfrm>
          <a:off x="2069494" y="891539"/>
          <a:ext cx="1945696" cy="1188720"/>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smtClean="0"/>
            <a:t>9 Oct 11</a:t>
          </a:r>
          <a:endParaRPr lang="en-US" sz="1800" b="1" kern="1200" dirty="0"/>
        </a:p>
        <a:p>
          <a:pPr marL="114300" lvl="1" indent="-114300" algn="l" defTabSz="622300">
            <a:lnSpc>
              <a:spcPct val="90000"/>
            </a:lnSpc>
            <a:spcBef>
              <a:spcPct val="0"/>
            </a:spcBef>
            <a:spcAft>
              <a:spcPct val="15000"/>
            </a:spcAft>
            <a:buChar char="••"/>
          </a:pPr>
          <a:r>
            <a:rPr lang="en-US" sz="1400" kern="1200" dirty="0" smtClean="0"/>
            <a:t>Navy &amp; Navy NRO, USMC, OUSDI Transition </a:t>
          </a:r>
          <a:endParaRPr lang="en-US" sz="1400" kern="1200" dirty="0"/>
        </a:p>
      </dsp:txBody>
      <dsp:txXfrm>
        <a:off x="2069494" y="891539"/>
        <a:ext cx="1945696" cy="1188720"/>
      </dsp:txXfrm>
    </dsp:sp>
    <dsp:sp modelId="{7AAAB425-333A-4342-9D46-0BFFE37A1D72}">
      <dsp:nvSpPr>
        <dsp:cNvPr id="0" name=""/>
        <dsp:cNvSpPr/>
      </dsp:nvSpPr>
      <dsp:spPr>
        <a:xfrm>
          <a:off x="4138208" y="891539"/>
          <a:ext cx="1945696" cy="118872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smtClean="0"/>
            <a:t>29 Jan 12</a:t>
          </a:r>
          <a:endParaRPr lang="en-US" sz="1800" b="1" kern="1200" dirty="0"/>
        </a:p>
        <a:p>
          <a:pPr marL="114300" lvl="1" indent="-114300" algn="l" defTabSz="622300">
            <a:lnSpc>
              <a:spcPct val="90000"/>
            </a:lnSpc>
            <a:spcBef>
              <a:spcPct val="0"/>
            </a:spcBef>
            <a:spcAft>
              <a:spcPct val="15000"/>
            </a:spcAft>
            <a:buChar char="••"/>
          </a:pPr>
          <a:r>
            <a:rPr lang="en-US" sz="1400" kern="1200" dirty="0" smtClean="0"/>
            <a:t>DSS Transition</a:t>
          </a:r>
          <a:endParaRPr lang="en-US" sz="1400" kern="1200" dirty="0"/>
        </a:p>
      </dsp:txBody>
      <dsp:txXfrm>
        <a:off x="4138208" y="891539"/>
        <a:ext cx="1945696" cy="1188720"/>
      </dsp:txXfrm>
    </dsp:sp>
    <dsp:sp modelId="{8330677E-5A7D-4342-8DDB-1C15F2C6B64B}">
      <dsp:nvSpPr>
        <dsp:cNvPr id="0" name=""/>
        <dsp:cNvSpPr/>
      </dsp:nvSpPr>
      <dsp:spPr>
        <a:xfrm>
          <a:off x="6206922" y="891539"/>
          <a:ext cx="1945696" cy="118872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kern="1200" dirty="0" smtClean="0"/>
            <a:t>25 Mar 12</a:t>
          </a:r>
          <a:endParaRPr lang="en-US" sz="1800" b="1" kern="1200" dirty="0"/>
        </a:p>
        <a:p>
          <a:pPr marL="114300" lvl="1" indent="-114300" algn="l" defTabSz="622300">
            <a:lnSpc>
              <a:spcPct val="90000"/>
            </a:lnSpc>
            <a:spcBef>
              <a:spcPct val="0"/>
            </a:spcBef>
            <a:spcAft>
              <a:spcPct val="15000"/>
            </a:spcAft>
            <a:buChar char="••"/>
          </a:pPr>
          <a:r>
            <a:rPr lang="en-US" sz="1400" kern="1200" dirty="0" smtClean="0"/>
            <a:t>Army, USAF &amp; USAF NRO Transition</a:t>
          </a:r>
          <a:endParaRPr lang="en-US" sz="1400" kern="1200" dirty="0"/>
        </a:p>
      </dsp:txBody>
      <dsp:txXfrm>
        <a:off x="6206922" y="891539"/>
        <a:ext cx="1945696" cy="11887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594AD42-10C4-4EBE-9B77-F99FAAA8EC55}">
      <dsp:nvSpPr>
        <dsp:cNvPr id="0" name=""/>
        <dsp:cNvSpPr/>
      </dsp:nvSpPr>
      <dsp:spPr>
        <a:xfrm>
          <a:off x="951687" y="2087"/>
          <a:ext cx="1306196" cy="126203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Army Human Capital</a:t>
          </a:r>
          <a:endParaRPr lang="en-US" sz="2100" kern="1200" dirty="0"/>
        </a:p>
      </dsp:txBody>
      <dsp:txXfrm>
        <a:off x="951687" y="2087"/>
        <a:ext cx="1306196" cy="1262038"/>
      </dsp:txXfrm>
    </dsp:sp>
    <dsp:sp modelId="{EC13282C-ED10-452C-9AAD-3530DFE4558E}">
      <dsp:nvSpPr>
        <dsp:cNvPr id="0" name=""/>
        <dsp:cNvSpPr/>
      </dsp:nvSpPr>
      <dsp:spPr>
        <a:xfrm>
          <a:off x="674775" y="1323334"/>
          <a:ext cx="1860020" cy="2209129"/>
        </a:xfrm>
        <a:prstGeom prst="mathPlus">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n-US" sz="1000" kern="1200" dirty="0" smtClean="0"/>
            <a:t>Manage Friction</a:t>
          </a:r>
        </a:p>
        <a:p>
          <a:pPr lvl="0" algn="ctr" defTabSz="444500">
            <a:lnSpc>
              <a:spcPct val="90000"/>
            </a:lnSpc>
            <a:spcBef>
              <a:spcPct val="0"/>
            </a:spcBef>
            <a:spcAft>
              <a:spcPct val="35000"/>
            </a:spcAft>
          </a:pPr>
          <a:r>
            <a:rPr lang="en-US" sz="1000" kern="1200" dirty="0" smtClean="0"/>
            <a:t>Minimize Rough Spots</a:t>
          </a:r>
          <a:endParaRPr lang="en-US" sz="1000" kern="1200" dirty="0"/>
        </a:p>
      </dsp:txBody>
      <dsp:txXfrm>
        <a:off x="674775" y="1323334"/>
        <a:ext cx="1860020" cy="2209129"/>
      </dsp:txXfrm>
    </dsp:sp>
    <dsp:sp modelId="{FE2296F1-1B53-4BB7-8AA1-1890C82E4930}">
      <dsp:nvSpPr>
        <dsp:cNvPr id="0" name=""/>
        <dsp:cNvSpPr/>
      </dsp:nvSpPr>
      <dsp:spPr>
        <a:xfrm>
          <a:off x="841353" y="3591671"/>
          <a:ext cx="1526863" cy="1435441"/>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t>IC Human Capital</a:t>
          </a:r>
          <a:endParaRPr lang="en-US" sz="2100" kern="1200" dirty="0"/>
        </a:p>
      </dsp:txBody>
      <dsp:txXfrm>
        <a:off x="841353" y="3591671"/>
        <a:ext cx="1526863" cy="1435441"/>
      </dsp:txXfrm>
    </dsp:sp>
    <dsp:sp modelId="{3EA207F9-A9BE-441D-9AC6-67405AFAF0EA}">
      <dsp:nvSpPr>
        <dsp:cNvPr id="0" name=""/>
        <dsp:cNvSpPr/>
      </dsp:nvSpPr>
      <dsp:spPr>
        <a:xfrm>
          <a:off x="2644170" y="2378975"/>
          <a:ext cx="231874" cy="271249"/>
        </a:xfrm>
        <a:prstGeom prst="rightArrow">
          <a:avLst>
            <a:gd name="adj1" fmla="val 60000"/>
            <a:gd name="adj2" fmla="val 50000"/>
          </a:avLst>
        </a:prstGeom>
        <a:solidFill>
          <a:schemeClr val="accent6">
            <a:shade val="90000"/>
            <a:hueOff val="0"/>
            <a:satOff val="-35432"/>
            <a:lumOff val="437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644170" y="2378975"/>
        <a:ext cx="231874" cy="271249"/>
      </dsp:txXfrm>
    </dsp:sp>
    <dsp:sp modelId="{79123F1E-196A-41DA-B914-313DE9423AFC}">
      <dsp:nvSpPr>
        <dsp:cNvPr id="0" name=""/>
        <dsp:cNvSpPr/>
      </dsp:nvSpPr>
      <dsp:spPr>
        <a:xfrm>
          <a:off x="2972295" y="1785435"/>
          <a:ext cx="1458329" cy="1458329"/>
        </a:xfrm>
        <a:prstGeom prst="ellipse">
          <a:avLst/>
        </a:prstGeom>
        <a:solidFill>
          <a:schemeClr val="accent6">
            <a:shade val="50000"/>
            <a:hueOff val="0"/>
            <a:satOff val="-24950"/>
            <a:lumOff val="33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Army DCIPS</a:t>
          </a:r>
          <a:endParaRPr lang="en-US" sz="2400" kern="1200" dirty="0"/>
        </a:p>
      </dsp:txBody>
      <dsp:txXfrm>
        <a:off x="2972295" y="1785435"/>
        <a:ext cx="1458329" cy="145832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938" tIns="46469" rIns="92938" bIns="46469" numCol="1" anchor="t" anchorCtr="0" compatLnSpc="1">
            <a:prstTxWarp prst="textNoShape">
              <a:avLst/>
            </a:prstTxWarp>
          </a:bodyPr>
          <a:lstStyle>
            <a:lvl1pPr algn="l">
              <a:defRPr sz="1200" dirty="0">
                <a:latin typeface="Arial" charset="0"/>
                <a:cs typeface="+mn-cs"/>
              </a:defRPr>
            </a:lvl1pPr>
          </a:lstStyle>
          <a:p>
            <a:pPr>
              <a:defRPr/>
            </a:pPr>
            <a:endParaRPr lang="en-US" dirty="0"/>
          </a:p>
        </p:txBody>
      </p:sp>
      <p:sp>
        <p:nvSpPr>
          <p:cNvPr id="819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2938" tIns="46469" rIns="92938" bIns="46469" numCol="1" anchor="t" anchorCtr="0" compatLnSpc="1">
            <a:prstTxWarp prst="textNoShape">
              <a:avLst/>
            </a:prstTxWarp>
          </a:bodyPr>
          <a:lstStyle>
            <a:lvl1pPr algn="r">
              <a:defRPr sz="1200" dirty="0">
                <a:latin typeface="Arial" charset="0"/>
                <a:cs typeface="+mn-cs"/>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2938" tIns="46469" rIns="92938" bIns="464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2938" tIns="46469" rIns="92938" bIns="46469" numCol="1" anchor="b" anchorCtr="0" compatLnSpc="1">
            <a:prstTxWarp prst="textNoShape">
              <a:avLst/>
            </a:prstTxWarp>
          </a:bodyPr>
          <a:lstStyle>
            <a:lvl1pPr algn="l">
              <a:defRPr sz="1200" dirty="0">
                <a:latin typeface="Arial" charset="0"/>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2938" tIns="46469" rIns="92938" bIns="46469" numCol="1" anchor="b" anchorCtr="0" compatLnSpc="1">
            <a:prstTxWarp prst="textNoShape">
              <a:avLst/>
            </a:prstTxWarp>
          </a:bodyPr>
          <a:lstStyle>
            <a:lvl1pPr algn="r">
              <a:defRPr sz="1200">
                <a:latin typeface="Arial" charset="0"/>
                <a:cs typeface="+mn-cs"/>
              </a:defRPr>
            </a:lvl1pPr>
          </a:lstStyle>
          <a:p>
            <a:pPr>
              <a:defRPr/>
            </a:pPr>
            <a:fld id="{9562DDD6-07CA-4A88-88ED-5588145AF16F}" type="slidenum">
              <a:rPr lang="en-US"/>
              <a:pPr>
                <a:defRPr/>
              </a:pPr>
              <a:t>‹#›</a:t>
            </a:fld>
            <a:endParaRPr lang="en-US" dirty="0"/>
          </a:p>
        </p:txBody>
      </p:sp>
    </p:spTree>
    <p:extLst>
      <p:ext uri="{BB962C8B-B14F-4D97-AF65-F5344CB8AC3E}">
        <p14:creationId xmlns:p14="http://schemas.microsoft.com/office/powerpoint/2010/main" xmlns="" val="3025502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5543A270-A0A9-4E92-981A-7439EC76B110}" type="slidenum">
              <a:rPr lang="en-US" smtClean="0">
                <a:latin typeface="Arial" pitchFamily="34" charset="0"/>
              </a:rPr>
              <a:pPr>
                <a:defRPr/>
              </a:pPr>
              <a:t>1</a:t>
            </a:fld>
            <a:endParaRPr lang="en-US" dirty="0" smtClean="0">
              <a:latin typeface="Arial" pitchFamily="34"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038" indent="-171450">
              <a:lnSpc>
                <a:spcPct val="106000"/>
              </a:lnSpc>
              <a:spcBef>
                <a:spcPts val="300"/>
              </a:spcBef>
              <a:buClr>
                <a:srgbClr val="000000"/>
              </a:buClr>
              <a:buFont typeface="Wingdings" pitchFamily="2" charset="2"/>
              <a:buNone/>
            </a:pPr>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35BAD60-870E-461B-8A34-42D9B7BE9EDB}" type="slidenum">
              <a:rPr lang="en-US">
                <a:solidFill>
                  <a:prstClr val="black"/>
                </a:solidFill>
              </a:rPr>
              <a:pPr eaLnBrk="1" hangingPunct="1"/>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6C57B43C-BCDA-41E9-B0C2-D1F4F115FEF6}" type="slidenum">
              <a:rPr lang="en-US" smtClean="0">
                <a:latin typeface="Arial" pitchFamily="34" charset="0"/>
              </a:rPr>
              <a:pPr>
                <a:defRPr/>
              </a:pPr>
              <a:t>11</a:t>
            </a:fld>
            <a:endParaRPr lang="en-US" dirty="0" smtClean="0">
              <a:latin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0" lvl="0" indent="0">
              <a:buFont typeface="Wingdings" pitchFamily="2" charset="2"/>
              <a:buNone/>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baseline="0" dirty="0" smtClean="0"/>
          </a:p>
        </p:txBody>
      </p:sp>
      <p:sp>
        <p:nvSpPr>
          <p:cNvPr id="4" name="Slide Number Placeholder 3"/>
          <p:cNvSpPr>
            <a:spLocks noGrp="1"/>
          </p:cNvSpPr>
          <p:nvPr>
            <p:ph type="sldNum" sz="quarter" idx="5"/>
          </p:nvPr>
        </p:nvSpPr>
        <p:spPr/>
        <p:txBody>
          <a:bodyPr/>
          <a:lstStyle/>
          <a:p>
            <a:pPr>
              <a:defRPr/>
            </a:pPr>
            <a:fld id="{CF842DC0-2CD8-4D51-AB7B-3F14C36A4C03}" type="slidenum">
              <a:rPr lang="en-US">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ln/>
        </p:spPr>
      </p:sp>
      <p:sp>
        <p:nvSpPr>
          <p:cNvPr id="45058" name="Notes Placeholder 2"/>
          <p:cNvSpPr>
            <a:spLocks noGrp="1"/>
          </p:cNvSpPr>
          <p:nvPr>
            <p:ph type="body" idx="1"/>
          </p:nvPr>
        </p:nvSpPr>
        <p:spPr>
          <a:noFill/>
          <a:ln/>
        </p:spPr>
        <p:txBody>
          <a:bodyPr/>
          <a:lstStyle/>
          <a:p>
            <a:pPr marL="171450" indent="-171450">
              <a:buFont typeface="Wingdings" pitchFamily="2" charset="2"/>
              <a:buNone/>
            </a:pPr>
            <a:endParaRPr lang="en-US" dirty="0" smtClean="0"/>
          </a:p>
        </p:txBody>
      </p:sp>
      <p:sp>
        <p:nvSpPr>
          <p:cNvPr id="4" name="Slide Number Placeholder 3"/>
          <p:cNvSpPr>
            <a:spLocks noGrp="1"/>
          </p:cNvSpPr>
          <p:nvPr>
            <p:ph type="sldNum" sz="quarter" idx="5"/>
          </p:nvPr>
        </p:nvSpPr>
        <p:spPr/>
        <p:txBody>
          <a:bodyPr/>
          <a:lstStyle/>
          <a:p>
            <a:pPr>
              <a:defRPr/>
            </a:pPr>
            <a:fld id="{EEBD26AE-579F-4C9C-853A-9D52E5EE2F4A}"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marL="171450" indent="-171450">
              <a:buFont typeface="Wingdings" pitchFamily="2" charset="2"/>
              <a:buNone/>
            </a:pPr>
            <a:endParaRPr lang="en-US" baseline="0" dirty="0" smtClean="0"/>
          </a:p>
          <a:p>
            <a:endParaRPr lang="en-US" baseline="0" dirty="0" smtClean="0"/>
          </a:p>
        </p:txBody>
      </p:sp>
      <p:sp>
        <p:nvSpPr>
          <p:cNvPr id="32772" name="Slide Number Placeholder 3"/>
          <p:cNvSpPr>
            <a:spLocks noGrp="1"/>
          </p:cNvSpPr>
          <p:nvPr>
            <p:ph type="sldNum" sz="quarter" idx="5"/>
          </p:nvPr>
        </p:nvSpPr>
        <p:spPr/>
        <p:txBody>
          <a:bodyPr/>
          <a:lstStyle/>
          <a:p>
            <a:pPr>
              <a:defRPr/>
            </a:pPr>
            <a:fld id="{F5752E48-11B3-493A-8D7D-0BDF8538A0F8}" type="slidenum">
              <a:rPr lang="en-US">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D6F67E2A-E994-4190-9F0B-33BD3DD2281A}" type="slidenum">
              <a:rPr lang="en-US" smtClean="0">
                <a:latin typeface="Arial" pitchFamily="34" charset="0"/>
              </a:rPr>
              <a:pPr>
                <a:defRPr/>
              </a:pPr>
              <a:t>15</a:t>
            </a:fld>
            <a:endParaRPr lang="en-US" dirty="0" smtClean="0">
              <a:latin typeface="Arial" pitchFamily="34"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171450" lvl="2" indent="-171450" eaLnBrk="1" hangingPunct="1">
              <a:buFont typeface="Wingdings" pitchFamily="2" charset="2"/>
              <a:buNone/>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81100" y="698500"/>
            <a:ext cx="4648200" cy="3486150"/>
          </a:xfrm>
          <a:ln/>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5351CCDA-BF7B-4840-827E-DCDF6FB0297D}" type="slidenum">
              <a:rPr lang="en-US">
                <a:solidFill>
                  <a:prstClr val="black"/>
                </a:solidFill>
              </a:rPr>
              <a:pPr>
                <a:def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28676" name="Slide Number Placeholder 3"/>
          <p:cNvSpPr>
            <a:spLocks noGrp="1"/>
          </p:cNvSpPr>
          <p:nvPr>
            <p:ph type="sldNum" sz="quarter" idx="5"/>
          </p:nvPr>
        </p:nvSpPr>
        <p:spPr/>
        <p:txBody>
          <a:bodyPr/>
          <a:lstStyle/>
          <a:p>
            <a:pPr>
              <a:defRPr/>
            </a:pPr>
            <a:fld id="{E8FC051E-148C-4EC0-9898-4BA42ACAFAD4}" type="slidenum">
              <a:rPr lang="en-US" smtClean="0">
                <a:latin typeface="Arial" pitchFamily="34" charset="0"/>
              </a:rPr>
              <a:pPr>
                <a:defRPr/>
              </a:pPr>
              <a:t>17</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CF842DC0-2CD8-4D51-AB7B-3F14C36A4C03}" type="slidenum">
              <a:rPr lang="en-US">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6C57B43C-BCDA-41E9-B0C2-D1F4F115FEF6}" type="slidenum">
              <a:rPr lang="en-US" smtClean="0">
                <a:latin typeface="Arial" pitchFamily="34" charset="0"/>
              </a:rPr>
              <a:pPr>
                <a:defRPr/>
              </a:pPr>
              <a:t>19</a:t>
            </a:fld>
            <a:endParaRPr lang="en-US" dirty="0" smtClean="0">
              <a:latin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0" lvl="0" indent="0">
              <a:buFont typeface="Wingdings" pitchFamily="2" charset="2"/>
              <a:buNone/>
            </a:pPr>
            <a:endParaRPr lang="en-US" sz="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562DDD6-07CA-4A88-88ED-5588145AF16F}" type="slidenum">
              <a:rPr lang="en-US" smtClean="0"/>
              <a:pPr>
                <a:defRPr/>
              </a:pPr>
              <a:t>2</a:t>
            </a:fld>
            <a:endParaRPr lang="en-US" dirty="0"/>
          </a:p>
        </p:txBody>
      </p:sp>
    </p:spTree>
    <p:extLst>
      <p:ext uri="{BB962C8B-B14F-4D97-AF65-F5344CB8AC3E}">
        <p14:creationId xmlns:p14="http://schemas.microsoft.com/office/powerpoint/2010/main" xmlns="" val="2922826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1918EE09-1B36-45BA-BAF6-78E5CF233733}" type="slidenum">
              <a:rPr lang="en-US" smtClean="0">
                <a:latin typeface="Arial" pitchFamily="34" charset="0"/>
              </a:rPr>
              <a:pPr>
                <a:defRPr/>
              </a:pPr>
              <a:t>20</a:t>
            </a:fld>
            <a:endParaRPr lang="en-US" dirty="0" smtClean="0">
              <a:latin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a:buFont typeface="Wingdings" pitchFamily="2" charset="2"/>
              <a:buNone/>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90FC0C55-A263-4C7E-8680-6068CB898A4D}" type="slidenum">
              <a:rPr lang="en-US" smtClean="0">
                <a:latin typeface="Arial" pitchFamily="34" charset="0"/>
              </a:rPr>
              <a:pPr>
                <a:defRPr/>
              </a:pPr>
              <a:t>21</a:t>
            </a:fld>
            <a:endParaRPr lang="en-US" dirty="0" smtClean="0">
              <a:latin typeface="Arial" pitchFamily="34"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a:buFont typeface="Arial" pitchFamily="34" charset="0"/>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562DDD6-07CA-4A88-88ED-5588145AF16F}"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62DDD6-07CA-4A88-88ED-5588145AF16F}" type="slidenum">
              <a:rPr lang="en-US" smtClean="0"/>
              <a:pPr>
                <a:defRPr/>
              </a:pPr>
              <a:t>23</a:t>
            </a:fld>
            <a:endParaRPr lang="en-US" dirty="0"/>
          </a:p>
        </p:txBody>
      </p:sp>
    </p:spTree>
    <p:extLst>
      <p:ext uri="{BB962C8B-B14F-4D97-AF65-F5344CB8AC3E}">
        <p14:creationId xmlns:p14="http://schemas.microsoft.com/office/powerpoint/2010/main" xmlns="" val="3091413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6C57B43C-BCDA-41E9-B0C2-D1F4F115FEF6}" type="slidenum">
              <a:rPr lang="en-US" smtClean="0">
                <a:latin typeface="Arial" pitchFamily="34" charset="0"/>
              </a:rPr>
              <a:pPr>
                <a:defRPr/>
              </a:pPr>
              <a:t>24</a:t>
            </a:fld>
            <a:endParaRPr lang="en-US" dirty="0" smtClean="0">
              <a:latin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0" lvl="0" indent="0">
              <a:buFont typeface="Wingdings" pitchFamily="2" charset="2"/>
              <a:buNone/>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D6F67E2A-E994-4190-9F0B-33BD3DD2281A}" type="slidenum">
              <a:rPr lang="en-US" smtClean="0">
                <a:latin typeface="Arial" pitchFamily="34" charset="0"/>
              </a:rPr>
              <a:pPr>
                <a:defRPr/>
              </a:pPr>
              <a:t>25</a:t>
            </a:fld>
            <a:endParaRPr lang="en-US" dirty="0" smtClean="0">
              <a:latin typeface="Arial" pitchFamily="34"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171450" lvl="2" indent="-171450" eaLnBrk="1" hangingPunct="1">
              <a:buFont typeface="Wingdings" pitchFamily="2" charset="2"/>
              <a:buNone/>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D6F67E2A-E994-4190-9F0B-33BD3DD2281A}" type="slidenum">
              <a:rPr lang="en-US" smtClean="0">
                <a:latin typeface="Arial" pitchFamily="34" charset="0"/>
              </a:rPr>
              <a:pPr>
                <a:defRPr/>
              </a:pPr>
              <a:t>26</a:t>
            </a:fld>
            <a:endParaRPr lang="en-US" dirty="0" smtClean="0">
              <a:latin typeface="Arial" pitchFamily="34"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0" marR="0" lvl="2" indent="0" algn="l" defTabSz="914400" rtl="0" eaLnBrk="1" fontAlgn="base" latinLnBrk="0" hangingPunct="1">
              <a:lnSpc>
                <a:spcPct val="100000"/>
              </a:lnSpc>
              <a:spcBef>
                <a:spcPct val="30000"/>
              </a:spcBef>
              <a:spcAft>
                <a:spcPct val="0"/>
              </a:spcAft>
              <a:buClrTx/>
              <a:buSzTx/>
              <a:buFont typeface="Wingdings" pitchFamily="2" charset="2"/>
              <a:buNone/>
              <a:tabLst/>
              <a:defRPr/>
            </a:pPr>
            <a:endParaRPr lang="en-US" sz="1200" dirty="0" smtClean="0">
              <a:solidFill>
                <a:srgbClr val="00206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xfrm>
            <a:off x="701675" y="4416425"/>
            <a:ext cx="5607050" cy="44989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038" indent="-171450">
              <a:lnSpc>
                <a:spcPct val="106000"/>
              </a:lnSpc>
              <a:spcBef>
                <a:spcPts val="300"/>
              </a:spcBef>
              <a:buClr>
                <a:srgbClr val="000000"/>
              </a:buClr>
              <a:buFontTx/>
              <a:buNone/>
            </a:pPr>
            <a:endParaRPr lang="en-US" sz="1200" kern="1200" dirty="0" smtClean="0">
              <a:solidFill>
                <a:schemeClr val="tx1"/>
              </a:solidFill>
              <a:effectLst/>
              <a:latin typeface="Arial" charset="0"/>
              <a:ea typeface="+mn-ea"/>
              <a:cs typeface="+mn-cs"/>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35BAD60-870E-461B-8A34-42D9B7BE9EDB}" type="slidenum">
              <a:rPr lang="en-US">
                <a:solidFill>
                  <a:prstClr val="black"/>
                </a:solidFill>
              </a:rPr>
              <a:pPr eaLnBrk="1" hangingPunct="1"/>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1918EE09-1B36-45BA-BAF6-78E5CF233733}" type="slidenum">
              <a:rPr lang="en-US" smtClean="0">
                <a:latin typeface="Arial" pitchFamily="34" charset="0"/>
              </a:rPr>
              <a:pPr>
                <a:defRPr/>
              </a:pPr>
              <a:t>28</a:t>
            </a:fld>
            <a:endParaRPr lang="en-US" dirty="0" smtClean="0">
              <a:latin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1918EE09-1B36-45BA-BAF6-78E5CF233733}" type="slidenum">
              <a:rPr lang="en-US" smtClean="0">
                <a:latin typeface="Arial" pitchFamily="34" charset="0"/>
              </a:rPr>
              <a:pPr>
                <a:defRPr/>
              </a:pPr>
              <a:t>29</a:t>
            </a:fld>
            <a:endParaRPr lang="en-US" dirty="0" smtClean="0">
              <a:latin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588" indent="0">
              <a:lnSpc>
                <a:spcPct val="106000"/>
              </a:lnSpc>
              <a:spcBef>
                <a:spcPts val="300"/>
              </a:spcBef>
              <a:buClr>
                <a:srgbClr val="000000"/>
              </a:buClr>
              <a:buFont typeface="Wingdings" pitchFamily="2" charset="2"/>
              <a:buNone/>
            </a:pPr>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35BAD60-870E-461B-8A34-42D9B7BE9EDB}" type="slidenum">
              <a:rPr lang="en-US">
                <a:solidFill>
                  <a:prstClr val="black"/>
                </a:solidFill>
              </a:rPr>
              <a:pPr eaLnBrk="1" hangingPunct="1"/>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1918EE09-1B36-45BA-BAF6-78E5CF233733}" type="slidenum">
              <a:rPr lang="en-US" smtClean="0">
                <a:latin typeface="Arial" pitchFamily="34" charset="0"/>
              </a:rPr>
              <a:pPr>
                <a:defRPr/>
              </a:pPr>
              <a:t>30</a:t>
            </a:fld>
            <a:endParaRPr lang="en-US" dirty="0" smtClean="0">
              <a:latin typeface="Arial" pitchFamily="34"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9FE76FAB-85A5-4F56-BEE7-22D1782AED23}"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9FE76FAB-85A5-4F56-BEE7-22D1782AED23}"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6C57B43C-BCDA-41E9-B0C2-D1F4F115FEF6}" type="slidenum">
              <a:rPr lang="en-US" smtClean="0">
                <a:latin typeface="Arial" pitchFamily="34" charset="0"/>
              </a:rPr>
              <a:pPr>
                <a:defRPr/>
              </a:pPr>
              <a:t>33</a:t>
            </a:fld>
            <a:endParaRPr lang="en-US" dirty="0" smtClean="0">
              <a:latin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701675" y="4267200"/>
            <a:ext cx="5607050" cy="4181475"/>
          </a:xfrm>
          <a:noFill/>
          <a:ln/>
        </p:spPr>
        <p:txBody>
          <a:bodyPr/>
          <a:lstStyle/>
          <a:p>
            <a:pPr marL="0" lvl="0" indent="0">
              <a:buFont typeface="Wingdings" pitchFamily="2" charset="2"/>
              <a:buNone/>
            </a:pPr>
            <a:endParaRPr lang="en-US" sz="8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6C57B43C-BCDA-41E9-B0C2-D1F4F115FEF6}" type="slidenum">
              <a:rPr lang="en-US" smtClean="0">
                <a:latin typeface="Arial" pitchFamily="34" charset="0"/>
              </a:rPr>
              <a:pPr>
                <a:defRPr/>
              </a:pPr>
              <a:t>34</a:t>
            </a:fld>
            <a:endParaRPr lang="en-US" dirty="0" smtClean="0">
              <a:latin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0" lvl="0" indent="0">
              <a:buFont typeface="Wingdings" pitchFamily="2" charset="2"/>
              <a:buNone/>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ln/>
        </p:spPr>
        <p:txBody>
          <a:bodyPr/>
          <a:lstStyle/>
          <a:p>
            <a:pPr marL="0" indent="0">
              <a:buFont typeface="Wingdings" pitchFamily="2" charset="2"/>
              <a:buNone/>
              <a:defRPr/>
            </a:pPr>
            <a:endParaRPr lang="en-US" dirty="0" smtClean="0"/>
          </a:p>
        </p:txBody>
      </p:sp>
      <p:sp>
        <p:nvSpPr>
          <p:cNvPr id="4" name="Slide Number Placeholder 3"/>
          <p:cNvSpPr>
            <a:spLocks noGrp="1"/>
          </p:cNvSpPr>
          <p:nvPr>
            <p:ph type="sldNum" sz="quarter" idx="5"/>
          </p:nvPr>
        </p:nvSpPr>
        <p:spPr/>
        <p:txBody>
          <a:bodyPr/>
          <a:lstStyle/>
          <a:p>
            <a:pPr>
              <a:defRPr/>
            </a:pPr>
            <a:fld id="{FE577584-B4B5-4971-8A55-C2907DD6EAF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ln/>
        </p:spPr>
        <p:txBody>
          <a:bodyPr/>
          <a:lstStyle/>
          <a:p>
            <a:pPr marL="0" indent="0">
              <a:buFont typeface="Wingdings" pitchFamily="2" charset="2"/>
              <a:buNone/>
              <a:defRPr/>
            </a:pPr>
            <a:endParaRPr lang="en-US" dirty="0" smtClean="0"/>
          </a:p>
        </p:txBody>
      </p:sp>
      <p:sp>
        <p:nvSpPr>
          <p:cNvPr id="4" name="Slide Number Placeholder 3"/>
          <p:cNvSpPr>
            <a:spLocks noGrp="1"/>
          </p:cNvSpPr>
          <p:nvPr>
            <p:ph type="sldNum" sz="quarter" idx="5"/>
          </p:nvPr>
        </p:nvSpPr>
        <p:spPr/>
        <p:txBody>
          <a:bodyPr/>
          <a:lstStyle/>
          <a:p>
            <a:pPr>
              <a:defRPr/>
            </a:pPr>
            <a:fld id="{FE577584-B4B5-4971-8A55-C2907DD6EAF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6C57B43C-BCDA-41E9-B0C2-D1F4F115FEF6}" type="slidenum">
              <a:rPr lang="en-US" smtClean="0">
                <a:latin typeface="Arial" pitchFamily="34" charset="0"/>
              </a:rPr>
              <a:pPr>
                <a:defRPr/>
              </a:pPr>
              <a:t>6</a:t>
            </a:fld>
            <a:endParaRPr lang="en-US" dirty="0" smtClean="0">
              <a:latin typeface="Arial" pitchFamily="34"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0" lvl="0" indent="0">
              <a:buFont typeface="Wingdings" pitchFamily="2" charset="2"/>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200" kern="1200" dirty="0" smtClean="0">
              <a:solidFill>
                <a:schemeClr val="tx1"/>
              </a:solidFill>
              <a:effectLst/>
              <a:latin typeface="Arial" charset="0"/>
              <a:ea typeface="+mn-ea"/>
              <a:cs typeface="+mn-cs"/>
            </a:endParaRPr>
          </a:p>
          <a:p>
            <a:endParaRPr lang="en-US" dirty="0" smtClean="0"/>
          </a:p>
        </p:txBody>
      </p:sp>
      <p:sp>
        <p:nvSpPr>
          <p:cNvPr id="4" name="Slide Number Placeholder 3"/>
          <p:cNvSpPr>
            <a:spLocks noGrp="1"/>
          </p:cNvSpPr>
          <p:nvPr>
            <p:ph type="sldNum" sz="quarter" idx="5"/>
          </p:nvPr>
        </p:nvSpPr>
        <p:spPr/>
        <p:txBody>
          <a:bodyPr/>
          <a:lstStyle/>
          <a:p>
            <a:pPr>
              <a:defRPr/>
            </a:pPr>
            <a:fld id="{065F887E-1D7E-4C2B-888E-B1468CAD886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xfrm>
            <a:off x="701675" y="4416425"/>
            <a:ext cx="5607050" cy="4422775"/>
          </a:xfrm>
          <a:noFill/>
          <a:ln/>
        </p:spPr>
        <p:txBody>
          <a:bodyPr/>
          <a:lstStyle/>
          <a:p>
            <a:pPr>
              <a:buFont typeface="Arial" pitchFamily="34" charset="0"/>
              <a:buNone/>
            </a:pPr>
            <a:endParaRPr lang="en-US" dirty="0" smtClean="0"/>
          </a:p>
        </p:txBody>
      </p:sp>
      <p:sp>
        <p:nvSpPr>
          <p:cNvPr id="4" name="Slide Number Placeholder 3"/>
          <p:cNvSpPr>
            <a:spLocks noGrp="1"/>
          </p:cNvSpPr>
          <p:nvPr>
            <p:ph type="sldNum" sz="quarter" idx="5"/>
          </p:nvPr>
        </p:nvSpPr>
        <p:spPr/>
        <p:txBody>
          <a:bodyPr/>
          <a:lstStyle/>
          <a:p>
            <a:pPr>
              <a:defRPr/>
            </a:pPr>
            <a:fld id="{231E3725-AC0E-4E4D-B837-CEBC249D56F0}"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2" indent="0" eaLnBrk="1" hangingPunct="1">
              <a:buFont typeface="Wingdings" pitchFamily="2" charset="2"/>
              <a:buNone/>
            </a:pPr>
            <a:endParaRPr lang="en-US" sz="1400" baseline="0" dirty="0" smtClean="0">
              <a:solidFill>
                <a:srgbClr val="081D54"/>
              </a:solidFill>
            </a:endParaRPr>
          </a:p>
          <a:p>
            <a:pPr marL="173038" indent="-171450">
              <a:lnSpc>
                <a:spcPct val="106000"/>
              </a:lnSpc>
              <a:spcBef>
                <a:spcPts val="300"/>
              </a:spcBef>
              <a:buClr>
                <a:srgbClr val="000000"/>
              </a:buClr>
              <a:buFontTx/>
              <a:buChar char="•"/>
            </a:pPr>
            <a:endParaRPr lang="en-US" dirty="0" smtClean="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35BAD60-870E-461B-8A34-42D9B7BE9EDB}" type="slidenum">
              <a:rPr lang="en-US">
                <a:solidFill>
                  <a:prstClr val="black"/>
                </a:solidFill>
              </a:rPr>
              <a:pPr eaLnBrk="1" hangingPunct="1"/>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p:spPr>
        <p:txBody>
          <a:bodyPr wrap="none" anchor="ctr"/>
          <a:lstStyle/>
          <a:p>
            <a:pPr algn="ctr">
              <a:defRPr/>
            </a:pPr>
            <a:endParaRPr lang="en-US" dirty="0"/>
          </a:p>
        </p:txBody>
      </p:sp>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662238" y="990600"/>
            <a:ext cx="3663950" cy="2057400"/>
          </a:xfrm>
          <a:prstGeom prst="rect">
            <a:avLst/>
          </a:prstGeom>
          <a:noFill/>
          <a:ln w="9525">
            <a:noFill/>
            <a:miter lim="800000"/>
            <a:headEnd/>
            <a:tailEnd/>
          </a:ln>
        </p:spPr>
      </p:pic>
      <p:sp>
        <p:nvSpPr>
          <p:cNvPr id="6" name="Text Box 12"/>
          <p:cNvSpPr txBox="1">
            <a:spLocks noChangeArrowheads="1"/>
          </p:cNvSpPr>
          <p:nvPr userDrawn="1"/>
        </p:nvSpPr>
        <p:spPr bwMode="auto">
          <a:xfrm>
            <a:off x="0" y="6521450"/>
            <a:ext cx="1681163" cy="336550"/>
          </a:xfrm>
          <a:prstGeom prst="rect">
            <a:avLst/>
          </a:prstGeom>
          <a:noFill/>
          <a:ln w="12700">
            <a:noFill/>
            <a:miter lim="800000"/>
            <a:headEnd/>
            <a:tailEnd/>
          </a:ln>
        </p:spPr>
        <p:txBody>
          <a:bodyPr wrap="none">
            <a:spAutoFit/>
          </a:bodyPr>
          <a:lstStyle/>
          <a:p>
            <a:pPr>
              <a:defRPr/>
            </a:pPr>
            <a:r>
              <a:rPr lang="en-US" sz="1600" b="1" dirty="0">
                <a:solidFill>
                  <a:srgbClr val="009900"/>
                </a:solidFill>
              </a:rPr>
              <a:t>UNCLASSIFIED</a:t>
            </a:r>
          </a:p>
        </p:txBody>
      </p:sp>
      <p:sp>
        <p:nvSpPr>
          <p:cNvPr id="7" name="Text Box 12"/>
          <p:cNvSpPr txBox="1">
            <a:spLocks noChangeArrowheads="1"/>
          </p:cNvSpPr>
          <p:nvPr userDrawn="1"/>
        </p:nvSpPr>
        <p:spPr bwMode="auto">
          <a:xfrm>
            <a:off x="7462838" y="0"/>
            <a:ext cx="1681162" cy="336550"/>
          </a:xfrm>
          <a:prstGeom prst="rect">
            <a:avLst/>
          </a:prstGeom>
          <a:noFill/>
          <a:ln w="12700">
            <a:noFill/>
            <a:miter lim="800000"/>
            <a:headEnd/>
            <a:tailEnd/>
          </a:ln>
        </p:spPr>
        <p:txBody>
          <a:bodyPr wrap="none">
            <a:spAutoFit/>
          </a:bodyPr>
          <a:lstStyle/>
          <a:p>
            <a:pPr>
              <a:defRPr/>
            </a:pPr>
            <a:r>
              <a:rPr lang="en-US" sz="1600" b="1" dirty="0">
                <a:solidFill>
                  <a:srgbClr val="009900"/>
                </a:solidFill>
              </a:rPr>
              <a:t>UNCLASSIFIED</a:t>
            </a:r>
          </a:p>
        </p:txBody>
      </p:sp>
      <p:pic>
        <p:nvPicPr>
          <p:cNvPr id="8" name="Picture 9" descr="DCIPS_blue_logo"/>
          <p:cNvPicPr>
            <a:picLocks noChangeAspect="1" noChangeArrowheads="1"/>
          </p:cNvPicPr>
          <p:nvPr userDrawn="1"/>
        </p:nvPicPr>
        <p:blipFill>
          <a:blip r:embed="rId3" cstate="print"/>
          <a:srcRect/>
          <a:stretch>
            <a:fillRect/>
          </a:stretch>
        </p:blipFill>
        <p:spPr bwMode="auto">
          <a:xfrm>
            <a:off x="3200400" y="4953000"/>
            <a:ext cx="2514600" cy="1266825"/>
          </a:xfrm>
          <a:prstGeom prst="rect">
            <a:avLst/>
          </a:prstGeom>
          <a:noFill/>
          <a:ln w="9525">
            <a:noFill/>
            <a:miter lim="800000"/>
            <a:headEnd/>
            <a:tailEnd/>
          </a:ln>
        </p:spPr>
      </p:pic>
      <p:sp>
        <p:nvSpPr>
          <p:cNvPr id="7170" name="Rectangle 2"/>
          <p:cNvSpPr>
            <a:spLocks noGrp="1" noChangeArrowheads="1"/>
          </p:cNvSpPr>
          <p:nvPr>
            <p:ph type="ctrTitle"/>
          </p:nvPr>
        </p:nvSpPr>
        <p:spPr>
          <a:xfrm>
            <a:off x="1143000" y="3200400"/>
            <a:ext cx="7010400" cy="1085850"/>
          </a:xfrm>
        </p:spPr>
        <p:txBody>
          <a:bodyPr/>
          <a:lstStyle>
            <a:lvl1pPr>
              <a:defRPr/>
            </a:lvl1pPr>
          </a:lstStyle>
          <a:p>
            <a:r>
              <a:rPr lang="en-US" dirty="0"/>
              <a:t>Click to edit Master title style</a:t>
            </a:r>
          </a:p>
        </p:txBody>
      </p:sp>
      <p:sp>
        <p:nvSpPr>
          <p:cNvPr id="7171" name="Rectangle 3"/>
          <p:cNvSpPr>
            <a:spLocks noGrp="1" noChangeArrowheads="1"/>
          </p:cNvSpPr>
          <p:nvPr>
            <p:ph type="subTitle" idx="1"/>
          </p:nvPr>
        </p:nvSpPr>
        <p:spPr>
          <a:xfrm>
            <a:off x="1371600" y="4495800"/>
            <a:ext cx="6400800" cy="685800"/>
          </a:xfrm>
        </p:spPr>
        <p:txBody>
          <a:bodyPr/>
          <a:lstStyle>
            <a:lvl1pPr marL="0" indent="0">
              <a:buFont typeface="Wingdings" pitchFamily="2" charset="2"/>
              <a:buNone/>
              <a:defRPr/>
            </a:lvl1pPr>
          </a:lstStyle>
          <a:p>
            <a:r>
              <a:rPr lang="en-US" dirty="0"/>
              <a:t>Click to edit Master subtitle style</a:t>
            </a:r>
          </a:p>
        </p:txBody>
      </p:sp>
      <p:sp>
        <p:nvSpPr>
          <p:cNvPr id="9" name="Rectangle 4"/>
          <p:cNvSpPr>
            <a:spLocks noGrp="1" noChangeArrowheads="1"/>
          </p:cNvSpPr>
          <p:nvPr>
            <p:ph type="dt" sz="half" idx="10"/>
          </p:nvPr>
        </p:nvSpPr>
        <p:spPr/>
        <p:txBody>
          <a:bodyPr/>
          <a:lstStyle>
            <a:lvl1pPr>
              <a:defRPr dirty="0">
                <a:solidFill>
                  <a:schemeClr val="tx1"/>
                </a:solidFill>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16BBE0A-EDDF-42E8-8FBD-81B20261DA7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82563"/>
            <a:ext cx="207645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82563"/>
            <a:ext cx="607695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DBD7225-F1BC-4F6B-A47F-B27884A23EA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76313" y="152400"/>
            <a:ext cx="7620000" cy="868363"/>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454150"/>
            <a:ext cx="4038600" cy="2257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54150"/>
            <a:ext cx="4038600" cy="2257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863975"/>
            <a:ext cx="4038600" cy="2257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63975"/>
            <a:ext cx="4038600" cy="2257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dirty="0"/>
            </a:lvl1pPr>
          </a:lstStyle>
          <a:p>
            <a:pPr>
              <a:defRPr/>
            </a:pPr>
            <a:endParaRPr lang="en-US" dirty="0"/>
          </a:p>
          <a:p>
            <a:pPr>
              <a:defRPr/>
            </a:pPr>
            <a:endParaRPr lang="en-US" dirty="0"/>
          </a:p>
          <a:p>
            <a:pPr>
              <a:defRPr/>
            </a:pPr>
            <a:fld id="{484C87C3-B5AE-4962-8723-2D55E0EF8E7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dirty="0" smtClean="0"/>
          </a:p>
        </p:txBody>
      </p:sp>
    </p:spTree>
    <p:extLst>
      <p:ext uri="{BB962C8B-B14F-4D97-AF65-F5344CB8AC3E}">
        <p14:creationId xmlns:p14="http://schemas.microsoft.com/office/powerpoint/2010/main" xmlns="" val="198007027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259FE5-0707-403A-BC8B-AC95A77D661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C6A6926-C7ED-4696-A850-D14215ACF02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E83F435-F67D-4072-8FA5-47B3EF9029B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AE47D4B-5A92-4633-B3DC-0AB6EE67A94C}"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0DC3482-6D0A-4C0D-B316-E9EDBC04012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29884E7-8DC1-47B4-99C7-6E8405444DD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41288" y="304800"/>
            <a:ext cx="1535112" cy="914400"/>
          </a:xfrm>
          <a:prstGeom prst="rect">
            <a:avLst/>
          </a:prstGeom>
          <a:noFill/>
          <a:ln w="9525">
            <a:noFill/>
            <a:miter lim="800000"/>
            <a:headEnd/>
            <a:tailEnd/>
          </a:ln>
        </p:spPr>
      </p:pic>
      <p:sp>
        <p:nvSpPr>
          <p:cNvPr id="5" name="Text Box 12"/>
          <p:cNvSpPr txBox="1">
            <a:spLocks noChangeArrowheads="1"/>
          </p:cNvSpPr>
          <p:nvPr userDrawn="1"/>
        </p:nvSpPr>
        <p:spPr bwMode="auto">
          <a:xfrm>
            <a:off x="7462838" y="0"/>
            <a:ext cx="1681162" cy="336550"/>
          </a:xfrm>
          <a:prstGeom prst="rect">
            <a:avLst/>
          </a:prstGeom>
          <a:noFill/>
          <a:ln w="12700">
            <a:noFill/>
            <a:miter lim="800000"/>
            <a:headEnd/>
            <a:tailEnd/>
          </a:ln>
        </p:spPr>
        <p:txBody>
          <a:bodyPr wrap="none">
            <a:spAutoFit/>
          </a:bodyPr>
          <a:lstStyle/>
          <a:p>
            <a:pPr>
              <a:defRPr/>
            </a:pPr>
            <a:r>
              <a:rPr lang="en-US" sz="1600" b="1" dirty="0">
                <a:solidFill>
                  <a:srgbClr val="009900"/>
                </a:solidFill>
              </a:rPr>
              <a:t>UNCLASSIFIED</a:t>
            </a:r>
          </a:p>
        </p:txBody>
      </p:sp>
      <p:sp>
        <p:nvSpPr>
          <p:cNvPr id="6" name="Text Box 12"/>
          <p:cNvSpPr txBox="1">
            <a:spLocks noChangeArrowheads="1"/>
          </p:cNvSpPr>
          <p:nvPr userDrawn="1"/>
        </p:nvSpPr>
        <p:spPr bwMode="auto">
          <a:xfrm>
            <a:off x="0" y="6521450"/>
            <a:ext cx="1681163" cy="336550"/>
          </a:xfrm>
          <a:prstGeom prst="rect">
            <a:avLst/>
          </a:prstGeom>
          <a:noFill/>
          <a:ln w="12700">
            <a:noFill/>
            <a:miter lim="800000"/>
            <a:headEnd/>
            <a:tailEnd/>
          </a:ln>
        </p:spPr>
        <p:txBody>
          <a:bodyPr wrap="none">
            <a:spAutoFit/>
          </a:bodyPr>
          <a:lstStyle/>
          <a:p>
            <a:pPr>
              <a:defRPr/>
            </a:pPr>
            <a:r>
              <a:rPr lang="en-US" sz="1600" b="1" dirty="0">
                <a:solidFill>
                  <a:srgbClr val="009900"/>
                </a:solidFill>
              </a:rPr>
              <a:t>UNCLASSIFIED</a:t>
            </a:r>
          </a:p>
        </p:txBody>
      </p:sp>
      <p:sp>
        <p:nvSpPr>
          <p:cNvPr id="2" name="Title 1"/>
          <p:cNvSpPr>
            <a:spLocks noGrp="1"/>
          </p:cNvSpPr>
          <p:nvPr>
            <p:ph type="title"/>
          </p:nvPr>
        </p:nvSpPr>
        <p:spPr>
          <a:xfrm>
            <a:off x="1752600" y="182563"/>
            <a:ext cx="5486400" cy="1112837"/>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p:txBody>
          <a:bodyPr/>
          <a:lstStyle>
            <a:lvl1pPr>
              <a:defRPr dirty="0"/>
            </a:lvl1pPr>
          </a:lstStyle>
          <a:p>
            <a:pPr>
              <a:defRPr/>
            </a:pPr>
            <a:endParaRPr lang="en-US" dirty="0"/>
          </a:p>
        </p:txBody>
      </p:sp>
      <p:sp>
        <p:nvSpPr>
          <p:cNvPr id="8" name="Rectangle 5"/>
          <p:cNvSpPr>
            <a:spLocks noGrp="1" noChangeArrowheads="1"/>
          </p:cNvSpPr>
          <p:nvPr>
            <p:ph type="ftr" sz="quarter" idx="11"/>
          </p:nvPr>
        </p:nvSpPr>
        <p:spPr/>
        <p:txBody>
          <a:bodyPr/>
          <a:lstStyle>
            <a:lvl1pPr>
              <a:defRPr dirty="0"/>
            </a:lvl1pPr>
          </a:lstStyle>
          <a:p>
            <a:pPr>
              <a:defRPr/>
            </a:pPr>
            <a:endParaRPr lang="en-US" dirty="0"/>
          </a:p>
        </p:txBody>
      </p:sp>
      <p:sp>
        <p:nvSpPr>
          <p:cNvPr id="9" name="Rectangle 6"/>
          <p:cNvSpPr>
            <a:spLocks noGrp="1" noChangeArrowheads="1"/>
          </p:cNvSpPr>
          <p:nvPr>
            <p:ph type="sldNum" sz="quarter" idx="12"/>
          </p:nvPr>
        </p:nvSpPr>
        <p:spPr>
          <a:xfrm>
            <a:off x="7010400" y="6537325"/>
            <a:ext cx="2133600" cy="320675"/>
          </a:xfrm>
        </p:spPr>
        <p:txBody>
          <a:bodyPr/>
          <a:lstStyle>
            <a:lvl1pPr>
              <a:defRPr/>
            </a:lvl1pPr>
          </a:lstStyle>
          <a:p>
            <a:pPr>
              <a:defRPr/>
            </a:pPr>
            <a:fld id="{82C5D7A8-05B3-4CF4-926F-8F5435FA0A0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12A8EF1-FD76-470E-AF42-F98BF792C68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E5C5B63-29E0-44C9-AA3F-B3F3AE3577F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8BDA6C-1966-4F0E-90EB-D3F202A4281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91DE62-B057-4766-95DD-3A08565ACEC5}"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FFBD09-1A6D-4642-9A69-1F5B7600CBFC}"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457200" y="533400"/>
            <a:ext cx="8153400" cy="5791200"/>
          </a:xfrm>
          <a:prstGeom prst="rect">
            <a:avLst/>
          </a:prstGeom>
          <a:noFill/>
          <a:ln w="57150">
            <a:solidFill>
              <a:srgbClr val="081D54"/>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dirty="0" smtClean="0">
              <a:solidFill>
                <a:srgbClr val="000000"/>
              </a:solidFill>
              <a:cs typeface="+mn-cs"/>
            </a:endParaRPr>
          </a:p>
        </p:txBody>
      </p:sp>
      <p:pic>
        <p:nvPicPr>
          <p:cNvPr id="5" name="Picture 9"/>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662238" y="990600"/>
            <a:ext cx="366395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descr="NICCP_Logo_blue.PN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5410200"/>
            <a:ext cx="1371600" cy="80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4" descr="DCIPS_full_interim_v3ta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b="18280"/>
          <a:stretch>
            <a:fillRect/>
          </a:stretch>
        </p:blipFill>
        <p:spPr bwMode="auto">
          <a:xfrm>
            <a:off x="6477000" y="5205413"/>
            <a:ext cx="2057400" cy="1042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0" name="Rectangle 2"/>
          <p:cNvSpPr>
            <a:spLocks noGrp="1" noChangeArrowheads="1"/>
          </p:cNvSpPr>
          <p:nvPr>
            <p:ph type="ctrTitle"/>
          </p:nvPr>
        </p:nvSpPr>
        <p:spPr>
          <a:xfrm>
            <a:off x="1143000" y="3333750"/>
            <a:ext cx="7010400" cy="1085850"/>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648200"/>
            <a:ext cx="6400800" cy="685800"/>
          </a:xfrm>
        </p:spPr>
        <p:txBody>
          <a:bodyPr/>
          <a:lstStyle>
            <a:lvl1pPr marL="0" indent="0">
              <a:buFont typeface="Wingdings" pitchFamily="2" charset="2"/>
              <a:buNone/>
              <a:defRPr/>
            </a:lvl1pPr>
          </a:lstStyle>
          <a:p>
            <a:r>
              <a:rPr lang="en-US" dirty="0"/>
              <a:t>Click to edit Master subtitle style</a:t>
            </a:r>
          </a:p>
        </p:txBody>
      </p:sp>
      <p:sp>
        <p:nvSpPr>
          <p:cNvPr id="8" name="Rectangle 4"/>
          <p:cNvSpPr>
            <a:spLocks noGrp="1" noChangeArrowheads="1"/>
          </p:cNvSpPr>
          <p:nvPr>
            <p:ph type="dt" sz="half" idx="10"/>
          </p:nvPr>
        </p:nvSpPr>
        <p:spPr/>
        <p:txBody>
          <a:bodyPr/>
          <a:lstStyle>
            <a:lvl1pPr>
              <a:defRPr>
                <a:solidFill>
                  <a:schemeClr val="tx1"/>
                </a:solidFill>
              </a:defRPr>
            </a:lvl1pPr>
          </a:lstStyle>
          <a:p>
            <a:pPr>
              <a:defRPr/>
            </a:pPr>
            <a:endParaRPr lang="en-US" dirty="0">
              <a:solidFill>
                <a:srgbClr val="000000"/>
              </a:solidFill>
            </a:endParaRPr>
          </a:p>
        </p:txBody>
      </p:sp>
      <p:sp>
        <p:nvSpPr>
          <p:cNvPr id="9" name="Rectangle 5"/>
          <p:cNvSpPr>
            <a:spLocks noGrp="1" noChangeArrowheads="1"/>
          </p:cNvSpPr>
          <p:nvPr>
            <p:ph type="ftr" sz="quarter" idx="11"/>
          </p:nvPr>
        </p:nvSpPr>
        <p:spPr/>
        <p:txBody>
          <a:bodyPr/>
          <a:lstStyle>
            <a:lvl1pPr>
              <a:defRPr>
                <a:solidFill>
                  <a:schemeClr val="tx1"/>
                </a:solidFill>
              </a:defRPr>
            </a:lvl1pPr>
          </a:lstStyle>
          <a:p>
            <a:pPr>
              <a:defRPr/>
            </a:pPr>
            <a:endParaRPr lang="en-US" dirty="0">
              <a:solidFill>
                <a:srgbClr val="000000"/>
              </a:solidFill>
            </a:endParaRPr>
          </a:p>
        </p:txBody>
      </p:sp>
      <p:sp>
        <p:nvSpPr>
          <p:cNvPr id="10" name="Rectangle 6"/>
          <p:cNvSpPr>
            <a:spLocks noGrp="1" noChangeArrowheads="1"/>
          </p:cNvSpPr>
          <p:nvPr>
            <p:ph type="sldNum" sz="quarter" idx="12"/>
          </p:nvPr>
        </p:nvSpPr>
        <p:spPr/>
        <p:txBody>
          <a:bodyPr/>
          <a:lstStyle>
            <a:lvl1pPr>
              <a:defRPr>
                <a:solidFill>
                  <a:schemeClr val="tx1"/>
                </a:solidFill>
              </a:defRPr>
            </a:lvl1pPr>
          </a:lstStyle>
          <a:p>
            <a:pPr>
              <a:defRPr/>
            </a:pPr>
            <a:fld id="{AB50B6B7-4C32-4192-B8D6-50D932D34A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03518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1288" y="304800"/>
            <a:ext cx="1535112"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52600" y="182563"/>
            <a:ext cx="5486400" cy="1112837"/>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7010400" y="6537325"/>
            <a:ext cx="2133600" cy="320675"/>
          </a:xfrm>
        </p:spPr>
        <p:txBody>
          <a:bodyPr/>
          <a:lstStyle>
            <a:lvl1pPr>
              <a:defRPr/>
            </a:lvl1pPr>
          </a:lstStyle>
          <a:p>
            <a:pPr>
              <a:defRPr/>
            </a:pPr>
            <a:fld id="{70F615D4-4317-479B-A85F-7DAA0F004D93}" type="slidenum">
              <a:rPr lang="en-US"/>
              <a:pPr>
                <a:defRPr/>
              </a:pPr>
              <a:t>‹#›</a:t>
            </a:fld>
            <a:endParaRPr lang="en-US" dirty="0"/>
          </a:p>
        </p:txBody>
      </p:sp>
    </p:spTree>
    <p:extLst>
      <p:ext uri="{BB962C8B-B14F-4D97-AF65-F5344CB8AC3E}">
        <p14:creationId xmlns:p14="http://schemas.microsoft.com/office/powerpoint/2010/main" xmlns="" val="2193853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8049CB7-4051-43A0-A743-C275C3038662}" type="slidenum">
              <a:rPr lang="en-US"/>
              <a:pPr>
                <a:defRPr/>
              </a:pPr>
              <a:t>‹#›</a:t>
            </a:fld>
            <a:endParaRPr lang="en-US" dirty="0"/>
          </a:p>
        </p:txBody>
      </p:sp>
    </p:spTree>
    <p:extLst>
      <p:ext uri="{BB962C8B-B14F-4D97-AF65-F5344CB8AC3E}">
        <p14:creationId xmlns:p14="http://schemas.microsoft.com/office/powerpoint/2010/main" xmlns="" val="2374101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C8B07E-9E11-4FC1-B122-6EA947FAA48F}" type="slidenum">
              <a:rPr lang="en-US"/>
              <a:pPr>
                <a:defRPr/>
              </a:pPr>
              <a:t>‹#›</a:t>
            </a:fld>
            <a:endParaRPr lang="en-US" dirty="0"/>
          </a:p>
        </p:txBody>
      </p:sp>
    </p:spTree>
    <p:extLst>
      <p:ext uri="{BB962C8B-B14F-4D97-AF65-F5344CB8AC3E}">
        <p14:creationId xmlns:p14="http://schemas.microsoft.com/office/powerpoint/2010/main" xmlns="" val="1829481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6ED683E-0507-41DE-9891-811D12CFE377}" type="slidenum">
              <a:rPr lang="en-US"/>
              <a:pPr>
                <a:defRPr/>
              </a:pPr>
              <a:t>‹#›</a:t>
            </a:fld>
            <a:endParaRPr lang="en-US" dirty="0"/>
          </a:p>
        </p:txBody>
      </p:sp>
    </p:spTree>
    <p:extLst>
      <p:ext uri="{BB962C8B-B14F-4D97-AF65-F5344CB8AC3E}">
        <p14:creationId xmlns:p14="http://schemas.microsoft.com/office/powerpoint/2010/main" xmlns="" val="248920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011413-FC7A-46DC-B6B8-820E11BBE3E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B9E9D48-8CCC-4064-9EE7-61B7046DC598}" type="slidenum">
              <a:rPr lang="en-US"/>
              <a:pPr>
                <a:defRPr/>
              </a:pPr>
              <a:t>‹#›</a:t>
            </a:fld>
            <a:endParaRPr lang="en-US" dirty="0"/>
          </a:p>
        </p:txBody>
      </p:sp>
    </p:spTree>
    <p:extLst>
      <p:ext uri="{BB962C8B-B14F-4D97-AF65-F5344CB8AC3E}">
        <p14:creationId xmlns:p14="http://schemas.microsoft.com/office/powerpoint/2010/main" xmlns="" val="3826953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7CF9C3A-919C-4D34-8B26-ED8A3709621D}" type="slidenum">
              <a:rPr lang="en-US"/>
              <a:pPr>
                <a:defRPr/>
              </a:pPr>
              <a:t>‹#›</a:t>
            </a:fld>
            <a:endParaRPr lang="en-US" dirty="0"/>
          </a:p>
        </p:txBody>
      </p:sp>
    </p:spTree>
    <p:extLst>
      <p:ext uri="{BB962C8B-B14F-4D97-AF65-F5344CB8AC3E}">
        <p14:creationId xmlns:p14="http://schemas.microsoft.com/office/powerpoint/2010/main" xmlns="" val="7982535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9707FF-9A44-4B96-BC3A-284A7BD32D87}" type="slidenum">
              <a:rPr lang="en-US"/>
              <a:pPr>
                <a:defRPr/>
              </a:pPr>
              <a:t>‹#›</a:t>
            </a:fld>
            <a:endParaRPr lang="en-US" dirty="0"/>
          </a:p>
        </p:txBody>
      </p:sp>
    </p:spTree>
    <p:extLst>
      <p:ext uri="{BB962C8B-B14F-4D97-AF65-F5344CB8AC3E}">
        <p14:creationId xmlns:p14="http://schemas.microsoft.com/office/powerpoint/2010/main" xmlns="" val="1753030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45D0F7D-731E-42E7-AC0D-3980818560C9}" type="slidenum">
              <a:rPr lang="en-US"/>
              <a:pPr>
                <a:defRPr/>
              </a:pPr>
              <a:t>‹#›</a:t>
            </a:fld>
            <a:endParaRPr lang="en-US" dirty="0"/>
          </a:p>
        </p:txBody>
      </p:sp>
    </p:spTree>
    <p:extLst>
      <p:ext uri="{BB962C8B-B14F-4D97-AF65-F5344CB8AC3E}">
        <p14:creationId xmlns:p14="http://schemas.microsoft.com/office/powerpoint/2010/main" xmlns="" val="36600137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0DEC7C-9F9E-4E2C-A5B7-D2B8D70BA6AC}" type="slidenum">
              <a:rPr lang="en-US"/>
              <a:pPr>
                <a:defRPr/>
              </a:pPr>
              <a:t>‹#›</a:t>
            </a:fld>
            <a:endParaRPr lang="en-US" dirty="0"/>
          </a:p>
        </p:txBody>
      </p:sp>
    </p:spTree>
    <p:extLst>
      <p:ext uri="{BB962C8B-B14F-4D97-AF65-F5344CB8AC3E}">
        <p14:creationId xmlns:p14="http://schemas.microsoft.com/office/powerpoint/2010/main" xmlns="" val="500453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82563"/>
            <a:ext cx="2076450" cy="59896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82563"/>
            <a:ext cx="6076950" cy="59896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22D17EE-A62D-4785-A791-AB73537591CA}" type="slidenum">
              <a:rPr lang="en-US"/>
              <a:pPr>
                <a:defRPr/>
              </a:pPr>
              <a:t>‹#›</a:t>
            </a:fld>
            <a:endParaRPr lang="en-US" dirty="0"/>
          </a:p>
        </p:txBody>
      </p:sp>
    </p:spTree>
    <p:extLst>
      <p:ext uri="{BB962C8B-B14F-4D97-AF65-F5344CB8AC3E}">
        <p14:creationId xmlns:p14="http://schemas.microsoft.com/office/powerpoint/2010/main" xmlns="" val="307671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64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dirty="0"/>
            </a:lvl1pPr>
          </a:lstStyle>
          <a:p>
            <a:pPr>
              <a:defRPr/>
            </a:pPr>
            <a:endParaRPr lang="en-US" dirty="0"/>
          </a:p>
        </p:txBody>
      </p:sp>
      <p:sp>
        <p:nvSpPr>
          <p:cNvPr id="6" name="Rectangle 5"/>
          <p:cNvSpPr>
            <a:spLocks noGrp="1" noChangeArrowheads="1"/>
          </p:cNvSpPr>
          <p:nvPr>
            <p:ph type="sldNum" sz="quarter" idx="11"/>
          </p:nvPr>
        </p:nvSpPr>
        <p:spPr/>
        <p:txBody>
          <a:bodyPr/>
          <a:lstStyle>
            <a:lvl1pPr>
              <a:defRPr/>
            </a:lvl1pPr>
          </a:lstStyle>
          <a:p>
            <a:pPr>
              <a:defRPr/>
            </a:pPr>
            <a:fld id="{FE0BB720-1793-4E8B-AD6A-D54EE71F66C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3E1B23D-377E-4348-A0F4-6CB83A52620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txBox="1">
            <a:spLocks noChangeArrowheads="1"/>
          </p:cNvSpPr>
          <p:nvPr userDrawn="1"/>
        </p:nvSpPr>
        <p:spPr bwMode="auto">
          <a:xfrm>
            <a:off x="3124200" y="0"/>
            <a:ext cx="2895600" cy="476250"/>
          </a:xfrm>
          <a:prstGeom prst="rect">
            <a:avLst/>
          </a:prstGeom>
          <a:noFill/>
          <a:ln w="9525">
            <a:noFill/>
            <a:miter lim="800000"/>
            <a:headEnd/>
            <a:tailEnd/>
          </a:ln>
          <a:effectLst/>
        </p:spPr>
        <p:txBody>
          <a:bodyPr/>
          <a:lstStyle>
            <a:lvl1pPr>
              <a:defRPr/>
            </a:lvl1pPr>
          </a:lstStyle>
          <a:p>
            <a:pPr algn="ctr">
              <a:defRPr/>
            </a:pPr>
            <a:r>
              <a:rPr lang="en-US" sz="1400" dirty="0" smtClean="0">
                <a:solidFill>
                  <a:srgbClr val="003366"/>
                </a:solidFill>
                <a:cs typeface="+mn-cs"/>
              </a:rPr>
              <a:t>PRE-DECISIONAL</a:t>
            </a:r>
            <a:endParaRPr lang="en-US" sz="1400" dirty="0">
              <a:solidFill>
                <a:srgbClr val="003366"/>
              </a:solidFill>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p:txBody>
          <a:bodyPr/>
          <a:lstStyle>
            <a:lvl1pPr>
              <a:defRPr dirty="0"/>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F4CDCE87-9788-4814-94F5-F72673E3D20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4CE20C1-5871-4120-9309-8F1ABAFC6B9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6CA39D-E184-408B-97CD-E2A520C48CE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53DA78-C41B-4CE7-8FC6-E104720212C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82563"/>
            <a:ext cx="5410200" cy="1112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764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a:solidFill>
                  <a:srgbClr val="003366"/>
                </a:solidFill>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003366"/>
                </a:solidFill>
                <a:latin typeface="Arial" charset="0"/>
                <a:cs typeface="+mn-cs"/>
              </a:defRPr>
            </a:lvl1pPr>
          </a:lstStyle>
          <a:p>
            <a:pPr>
              <a:defRPr/>
            </a:pPr>
            <a:r>
              <a:rPr lang="en-US" dirty="0"/>
              <a:t>PRE-DECISIONAL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81D54"/>
                </a:solidFill>
                <a:latin typeface="Arial" charset="0"/>
                <a:cs typeface="+mn-cs"/>
              </a:defRPr>
            </a:lvl1pPr>
          </a:lstStyle>
          <a:p>
            <a:pPr>
              <a:defRPr/>
            </a:pPr>
            <a:fld id="{ACF7FE03-5F4A-4732-B08C-4DDF35263ACA}" type="slidenum">
              <a:rPr lang="en-US"/>
              <a:pPr>
                <a:defRPr/>
              </a:pPr>
              <a:t>‹#›</a:t>
            </a:fld>
            <a:endParaRPr lang="en-US" dirty="0"/>
          </a:p>
        </p:txBody>
      </p:sp>
      <p:sp>
        <p:nvSpPr>
          <p:cNvPr id="1031" name="Line 8"/>
          <p:cNvSpPr>
            <a:spLocks noChangeShapeType="1"/>
          </p:cNvSpPr>
          <p:nvPr/>
        </p:nvSpPr>
        <p:spPr bwMode="auto">
          <a:xfrm>
            <a:off x="304800" y="1371600"/>
            <a:ext cx="8458200" cy="0"/>
          </a:xfrm>
          <a:prstGeom prst="line">
            <a:avLst/>
          </a:prstGeom>
          <a:noFill/>
          <a:ln w="57150">
            <a:solidFill>
              <a:srgbClr val="081D54"/>
            </a:solidFill>
            <a:round/>
            <a:headEnd/>
            <a:tailEnd/>
          </a:ln>
        </p:spPr>
        <p:txBody>
          <a:bodyPr/>
          <a:lstStyle/>
          <a:p>
            <a:pPr>
              <a:defRPr/>
            </a:pPr>
            <a:endParaRPr lang="en-US" dirty="0"/>
          </a:p>
        </p:txBody>
      </p:sp>
      <p:pic>
        <p:nvPicPr>
          <p:cNvPr id="1032" name="Picture 9"/>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152400" y="357188"/>
            <a:ext cx="1447800" cy="862012"/>
          </a:xfrm>
          <a:prstGeom prst="rect">
            <a:avLst/>
          </a:prstGeom>
          <a:noFill/>
          <a:ln w="9525">
            <a:noFill/>
            <a:miter lim="800000"/>
            <a:headEnd/>
            <a:tailEnd/>
          </a:ln>
        </p:spPr>
      </p:pic>
      <p:pic>
        <p:nvPicPr>
          <p:cNvPr id="1033" name="Picture 9" descr="DCIPS_blue_logo"/>
          <p:cNvPicPr>
            <a:picLocks noChangeAspect="1" noChangeArrowheads="1"/>
          </p:cNvPicPr>
          <p:nvPr/>
        </p:nvPicPr>
        <p:blipFill>
          <a:blip r:embed="rId16" cstate="print"/>
          <a:srcRect/>
          <a:stretch>
            <a:fillRect/>
          </a:stretch>
        </p:blipFill>
        <p:spPr bwMode="auto">
          <a:xfrm>
            <a:off x="7086600" y="228600"/>
            <a:ext cx="20574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30" r:id="rId1"/>
    <p:sldLayoutId id="2147484031" r:id="rId2"/>
    <p:sldLayoutId id="2147484012" r:id="rId3"/>
    <p:sldLayoutId id="2147484032" r:id="rId4"/>
    <p:sldLayoutId id="2147484013" r:id="rId5"/>
    <p:sldLayoutId id="2147484033" r:id="rId6"/>
    <p:sldLayoutId id="2147484014" r:id="rId7"/>
    <p:sldLayoutId id="2147484015" r:id="rId8"/>
    <p:sldLayoutId id="2147484016" r:id="rId9"/>
    <p:sldLayoutId id="2147484017" r:id="rId10"/>
    <p:sldLayoutId id="2147484018" r:id="rId11"/>
    <p:sldLayoutId id="2147484034" r:id="rId12"/>
    <p:sldLayoutId id="2147484047" r:id="rId13"/>
  </p:sldLayoutIdLst>
  <p:hf hdr="0" dt="0"/>
  <p:txStyles>
    <p:titleStyle>
      <a:lvl1pPr algn="l" rtl="0" eaLnBrk="0" fontAlgn="base" hangingPunct="0">
        <a:spcBef>
          <a:spcPct val="0"/>
        </a:spcBef>
        <a:spcAft>
          <a:spcPct val="0"/>
        </a:spcAft>
        <a:defRPr sz="3200">
          <a:solidFill>
            <a:srgbClr val="081D54"/>
          </a:solidFill>
          <a:latin typeface="+mj-lt"/>
          <a:ea typeface="+mj-ea"/>
          <a:cs typeface="+mj-cs"/>
        </a:defRPr>
      </a:lvl1pPr>
      <a:lvl2pPr algn="l" rtl="0" eaLnBrk="0" fontAlgn="base" hangingPunct="0">
        <a:spcBef>
          <a:spcPct val="0"/>
        </a:spcBef>
        <a:spcAft>
          <a:spcPct val="0"/>
        </a:spcAft>
        <a:defRPr sz="3200">
          <a:solidFill>
            <a:srgbClr val="081D54"/>
          </a:solidFill>
          <a:latin typeface="Arial Black" pitchFamily="34" charset="0"/>
        </a:defRPr>
      </a:lvl2pPr>
      <a:lvl3pPr algn="l" rtl="0" eaLnBrk="0" fontAlgn="base" hangingPunct="0">
        <a:spcBef>
          <a:spcPct val="0"/>
        </a:spcBef>
        <a:spcAft>
          <a:spcPct val="0"/>
        </a:spcAft>
        <a:defRPr sz="3200">
          <a:solidFill>
            <a:srgbClr val="081D54"/>
          </a:solidFill>
          <a:latin typeface="Arial Black" pitchFamily="34" charset="0"/>
        </a:defRPr>
      </a:lvl3pPr>
      <a:lvl4pPr algn="l" rtl="0" eaLnBrk="0" fontAlgn="base" hangingPunct="0">
        <a:spcBef>
          <a:spcPct val="0"/>
        </a:spcBef>
        <a:spcAft>
          <a:spcPct val="0"/>
        </a:spcAft>
        <a:defRPr sz="3200">
          <a:solidFill>
            <a:srgbClr val="081D54"/>
          </a:solidFill>
          <a:latin typeface="Arial Black" pitchFamily="34" charset="0"/>
        </a:defRPr>
      </a:lvl4pPr>
      <a:lvl5pPr algn="l" rtl="0" eaLnBrk="0" fontAlgn="base" hangingPunct="0">
        <a:spcBef>
          <a:spcPct val="0"/>
        </a:spcBef>
        <a:spcAft>
          <a:spcPct val="0"/>
        </a:spcAft>
        <a:defRPr sz="3200">
          <a:solidFill>
            <a:srgbClr val="081D54"/>
          </a:solidFill>
          <a:latin typeface="Arial Black" pitchFamily="34" charset="0"/>
        </a:defRPr>
      </a:lvl5pPr>
      <a:lvl6pPr marL="457200" algn="l" rtl="0" fontAlgn="base">
        <a:spcBef>
          <a:spcPct val="0"/>
        </a:spcBef>
        <a:spcAft>
          <a:spcPct val="0"/>
        </a:spcAft>
        <a:defRPr sz="4000">
          <a:solidFill>
            <a:srgbClr val="081D54"/>
          </a:solidFill>
          <a:latin typeface="Arial Black" pitchFamily="34" charset="0"/>
        </a:defRPr>
      </a:lvl6pPr>
      <a:lvl7pPr marL="914400" algn="l" rtl="0" fontAlgn="base">
        <a:spcBef>
          <a:spcPct val="0"/>
        </a:spcBef>
        <a:spcAft>
          <a:spcPct val="0"/>
        </a:spcAft>
        <a:defRPr sz="4000">
          <a:solidFill>
            <a:srgbClr val="081D54"/>
          </a:solidFill>
          <a:latin typeface="Arial Black" pitchFamily="34" charset="0"/>
        </a:defRPr>
      </a:lvl7pPr>
      <a:lvl8pPr marL="1371600" algn="l" rtl="0" fontAlgn="base">
        <a:spcBef>
          <a:spcPct val="0"/>
        </a:spcBef>
        <a:spcAft>
          <a:spcPct val="0"/>
        </a:spcAft>
        <a:defRPr sz="4000">
          <a:solidFill>
            <a:srgbClr val="081D54"/>
          </a:solidFill>
          <a:latin typeface="Arial Black" pitchFamily="34" charset="0"/>
        </a:defRPr>
      </a:lvl8pPr>
      <a:lvl9pPr marL="1828800" algn="l" rtl="0" fontAlgn="base">
        <a:spcBef>
          <a:spcPct val="0"/>
        </a:spcBef>
        <a:spcAft>
          <a:spcPct val="0"/>
        </a:spcAft>
        <a:defRPr sz="4000">
          <a:solidFill>
            <a:srgbClr val="081D54"/>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81D54"/>
          </a:solidFill>
          <a:latin typeface="+mn-lt"/>
          <a:ea typeface="+mn-ea"/>
          <a:cs typeface="+mn-cs"/>
        </a:defRPr>
      </a:lvl1pPr>
      <a:lvl2pPr marL="742950" indent="-285750" algn="l" rtl="0" eaLnBrk="0" fontAlgn="base" hangingPunct="0">
        <a:spcBef>
          <a:spcPct val="20000"/>
        </a:spcBef>
        <a:spcAft>
          <a:spcPct val="0"/>
        </a:spcAft>
        <a:buChar char="–"/>
        <a:defRPr sz="2000">
          <a:solidFill>
            <a:srgbClr val="081D54"/>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81D54"/>
          </a:solidFill>
          <a:latin typeface="+mn-lt"/>
        </a:defRPr>
      </a:lvl3pPr>
      <a:lvl4pPr marL="1600200" indent="-228600" algn="l" rtl="0" eaLnBrk="0" fontAlgn="base" hangingPunct="0">
        <a:spcBef>
          <a:spcPct val="20000"/>
        </a:spcBef>
        <a:spcAft>
          <a:spcPct val="0"/>
        </a:spcAft>
        <a:buChar char="–"/>
        <a:defRPr sz="2000">
          <a:solidFill>
            <a:srgbClr val="081D54"/>
          </a:solidFill>
          <a:latin typeface="+mn-lt"/>
        </a:defRPr>
      </a:lvl4pPr>
      <a:lvl5pPr marL="2057400" indent="-228600" algn="l" rtl="0" eaLnBrk="0" fontAlgn="base" hangingPunct="0">
        <a:spcBef>
          <a:spcPct val="20000"/>
        </a:spcBef>
        <a:spcAft>
          <a:spcPct val="0"/>
        </a:spcAft>
        <a:buChar char="»"/>
        <a:defRPr sz="2000">
          <a:solidFill>
            <a:srgbClr val="081D54"/>
          </a:solidFill>
          <a:latin typeface="+mn-lt"/>
        </a:defRPr>
      </a:lvl5pPr>
      <a:lvl6pPr marL="2514600" indent="-228600" algn="l" rtl="0" fontAlgn="base">
        <a:spcBef>
          <a:spcPct val="20000"/>
        </a:spcBef>
        <a:spcAft>
          <a:spcPct val="0"/>
        </a:spcAft>
        <a:buChar char="»"/>
        <a:defRPr sz="2000">
          <a:solidFill>
            <a:srgbClr val="081D54"/>
          </a:solidFill>
          <a:latin typeface="+mn-lt"/>
        </a:defRPr>
      </a:lvl6pPr>
      <a:lvl7pPr marL="2971800" indent="-228600" algn="l" rtl="0" fontAlgn="base">
        <a:spcBef>
          <a:spcPct val="20000"/>
        </a:spcBef>
        <a:spcAft>
          <a:spcPct val="0"/>
        </a:spcAft>
        <a:buChar char="»"/>
        <a:defRPr sz="2000">
          <a:solidFill>
            <a:srgbClr val="081D54"/>
          </a:solidFill>
          <a:latin typeface="+mn-lt"/>
        </a:defRPr>
      </a:lvl7pPr>
      <a:lvl8pPr marL="3429000" indent="-228600" algn="l" rtl="0" fontAlgn="base">
        <a:spcBef>
          <a:spcPct val="20000"/>
        </a:spcBef>
        <a:spcAft>
          <a:spcPct val="0"/>
        </a:spcAft>
        <a:buChar char="»"/>
        <a:defRPr sz="2000">
          <a:solidFill>
            <a:srgbClr val="081D54"/>
          </a:solidFill>
          <a:latin typeface="+mn-lt"/>
        </a:defRPr>
      </a:lvl8pPr>
      <a:lvl9pPr marL="3886200" indent="-228600" algn="l" rtl="0" fontAlgn="base">
        <a:spcBef>
          <a:spcPct val="20000"/>
        </a:spcBef>
        <a:spcAft>
          <a:spcPct val="0"/>
        </a:spcAft>
        <a:buChar char="»"/>
        <a:defRPr sz="2000">
          <a:solidFill>
            <a:srgbClr val="081D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dirty="0">
                <a:solidFill>
                  <a:schemeClr val="tx1">
                    <a:tint val="75000"/>
                  </a:schemeClr>
                </a:solidFill>
                <a:latin typeface="Arial" pitchFamily="34" charset="0"/>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latin typeface="Arial" pitchFamily="34" charset="0"/>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28F3F0FA-9D14-4553-A2DF-B1324E169FF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182563"/>
            <a:ext cx="5410200" cy="1112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76400"/>
            <a:ext cx="8229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3366"/>
                </a:solidFill>
                <a:latin typeface="Arial" charset="0"/>
              </a:defRPr>
            </a:lvl1pPr>
          </a:lstStyle>
          <a:p>
            <a:pPr>
              <a:defRPr/>
            </a:pPr>
            <a:endParaRPr lang="en-US" dirty="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66"/>
                </a:solidFill>
                <a:latin typeface="Arial" charset="0"/>
              </a:defRPr>
            </a:lvl1pPr>
          </a:lstStyle>
          <a:p>
            <a:pPr algn="ctr">
              <a:defRPr/>
            </a:pPr>
            <a:endParaRPr lang="en-US" dirty="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81D54"/>
                </a:solidFill>
                <a:latin typeface="Arial" charset="0"/>
              </a:defRPr>
            </a:lvl1pPr>
          </a:lstStyle>
          <a:p>
            <a:pPr>
              <a:defRPr/>
            </a:pPr>
            <a:fld id="{011E15EA-7707-4911-8FA5-55F0B0FD6DF7}" type="slidenum">
              <a:rPr lang="en-US">
                <a:cs typeface="+mn-cs"/>
              </a:rPr>
              <a:pPr>
                <a:defRPr/>
              </a:pPr>
              <a:t>‹#›</a:t>
            </a:fld>
            <a:endParaRPr lang="en-US" dirty="0">
              <a:cs typeface="+mn-cs"/>
            </a:endParaRPr>
          </a:p>
        </p:txBody>
      </p:sp>
      <p:sp>
        <p:nvSpPr>
          <p:cNvPr id="1031" name="Line 8"/>
          <p:cNvSpPr>
            <a:spLocks noChangeShapeType="1"/>
          </p:cNvSpPr>
          <p:nvPr userDrawn="1"/>
        </p:nvSpPr>
        <p:spPr bwMode="auto">
          <a:xfrm>
            <a:off x="304800" y="1371600"/>
            <a:ext cx="8458200" cy="0"/>
          </a:xfrm>
          <a:prstGeom prst="line">
            <a:avLst/>
          </a:prstGeom>
          <a:noFill/>
          <a:ln w="57150">
            <a:solidFill>
              <a:srgbClr val="081D54"/>
            </a:solidFill>
            <a:round/>
            <a:headEnd/>
            <a:tailEnd/>
          </a:ln>
          <a:extLst>
            <a:ext uri="{909E8E84-426E-40DD-AFC4-6F175D3DCCD1}">
              <a14:hiddenFill xmlns:a14="http://schemas.microsoft.com/office/drawing/2010/main" xmlns="">
                <a:noFill/>
              </a14:hiddenFill>
            </a:ext>
          </a:extLst>
        </p:spPr>
        <p:txBody>
          <a:bodyPr/>
          <a:lstStyle/>
          <a:p>
            <a:pPr algn="ctr"/>
            <a:endParaRPr lang="en-US" dirty="0" smtClean="0">
              <a:solidFill>
                <a:srgbClr val="000000"/>
              </a:solidFill>
              <a:cs typeface="+mn-cs"/>
            </a:endParaRPr>
          </a:p>
        </p:txBody>
      </p:sp>
      <p:pic>
        <p:nvPicPr>
          <p:cNvPr id="1032" name="Picture 9"/>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2400" y="357188"/>
            <a:ext cx="1447800"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4" descr="DCIPS_full_interim_v3ta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b="18280"/>
          <a:stretch>
            <a:fillRect/>
          </a:stretch>
        </p:blipFill>
        <p:spPr bwMode="auto">
          <a:xfrm>
            <a:off x="7239000" y="228600"/>
            <a:ext cx="182880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2634839"/>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rtl="0" eaLnBrk="0" fontAlgn="base" hangingPunct="0">
        <a:spcBef>
          <a:spcPct val="0"/>
        </a:spcBef>
        <a:spcAft>
          <a:spcPct val="0"/>
        </a:spcAft>
        <a:defRPr sz="3200">
          <a:solidFill>
            <a:srgbClr val="081D54"/>
          </a:solidFill>
          <a:latin typeface="+mj-lt"/>
          <a:ea typeface="+mj-ea"/>
          <a:cs typeface="+mj-cs"/>
        </a:defRPr>
      </a:lvl1pPr>
      <a:lvl2pPr algn="l" rtl="0" eaLnBrk="0" fontAlgn="base" hangingPunct="0">
        <a:spcBef>
          <a:spcPct val="0"/>
        </a:spcBef>
        <a:spcAft>
          <a:spcPct val="0"/>
        </a:spcAft>
        <a:defRPr sz="3200">
          <a:solidFill>
            <a:srgbClr val="081D54"/>
          </a:solidFill>
          <a:latin typeface="Arial Black" pitchFamily="34" charset="0"/>
        </a:defRPr>
      </a:lvl2pPr>
      <a:lvl3pPr algn="l" rtl="0" eaLnBrk="0" fontAlgn="base" hangingPunct="0">
        <a:spcBef>
          <a:spcPct val="0"/>
        </a:spcBef>
        <a:spcAft>
          <a:spcPct val="0"/>
        </a:spcAft>
        <a:defRPr sz="3200">
          <a:solidFill>
            <a:srgbClr val="081D54"/>
          </a:solidFill>
          <a:latin typeface="Arial Black" pitchFamily="34" charset="0"/>
        </a:defRPr>
      </a:lvl3pPr>
      <a:lvl4pPr algn="l" rtl="0" eaLnBrk="0" fontAlgn="base" hangingPunct="0">
        <a:spcBef>
          <a:spcPct val="0"/>
        </a:spcBef>
        <a:spcAft>
          <a:spcPct val="0"/>
        </a:spcAft>
        <a:defRPr sz="3200">
          <a:solidFill>
            <a:srgbClr val="081D54"/>
          </a:solidFill>
          <a:latin typeface="Arial Black" pitchFamily="34" charset="0"/>
        </a:defRPr>
      </a:lvl4pPr>
      <a:lvl5pPr algn="l" rtl="0" eaLnBrk="0" fontAlgn="base" hangingPunct="0">
        <a:spcBef>
          <a:spcPct val="0"/>
        </a:spcBef>
        <a:spcAft>
          <a:spcPct val="0"/>
        </a:spcAft>
        <a:defRPr sz="3200">
          <a:solidFill>
            <a:srgbClr val="081D54"/>
          </a:solidFill>
          <a:latin typeface="Arial Black" pitchFamily="34" charset="0"/>
        </a:defRPr>
      </a:lvl5pPr>
      <a:lvl6pPr marL="457200" algn="l" rtl="0" fontAlgn="base">
        <a:spcBef>
          <a:spcPct val="0"/>
        </a:spcBef>
        <a:spcAft>
          <a:spcPct val="0"/>
        </a:spcAft>
        <a:defRPr sz="4000">
          <a:solidFill>
            <a:srgbClr val="081D54"/>
          </a:solidFill>
          <a:latin typeface="Arial Black" pitchFamily="34" charset="0"/>
        </a:defRPr>
      </a:lvl6pPr>
      <a:lvl7pPr marL="914400" algn="l" rtl="0" fontAlgn="base">
        <a:spcBef>
          <a:spcPct val="0"/>
        </a:spcBef>
        <a:spcAft>
          <a:spcPct val="0"/>
        </a:spcAft>
        <a:defRPr sz="4000">
          <a:solidFill>
            <a:srgbClr val="081D54"/>
          </a:solidFill>
          <a:latin typeface="Arial Black" pitchFamily="34" charset="0"/>
        </a:defRPr>
      </a:lvl7pPr>
      <a:lvl8pPr marL="1371600" algn="l" rtl="0" fontAlgn="base">
        <a:spcBef>
          <a:spcPct val="0"/>
        </a:spcBef>
        <a:spcAft>
          <a:spcPct val="0"/>
        </a:spcAft>
        <a:defRPr sz="4000">
          <a:solidFill>
            <a:srgbClr val="081D54"/>
          </a:solidFill>
          <a:latin typeface="Arial Black" pitchFamily="34" charset="0"/>
        </a:defRPr>
      </a:lvl8pPr>
      <a:lvl9pPr marL="1828800" algn="l" rtl="0" fontAlgn="base">
        <a:spcBef>
          <a:spcPct val="0"/>
        </a:spcBef>
        <a:spcAft>
          <a:spcPct val="0"/>
        </a:spcAft>
        <a:defRPr sz="4000">
          <a:solidFill>
            <a:srgbClr val="081D54"/>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81D54"/>
          </a:solidFill>
          <a:latin typeface="+mn-lt"/>
          <a:ea typeface="+mn-ea"/>
          <a:cs typeface="+mn-cs"/>
        </a:defRPr>
      </a:lvl1pPr>
      <a:lvl2pPr marL="742950" indent="-285750" algn="l" rtl="0" eaLnBrk="0" fontAlgn="base" hangingPunct="0">
        <a:spcBef>
          <a:spcPct val="20000"/>
        </a:spcBef>
        <a:spcAft>
          <a:spcPct val="0"/>
        </a:spcAft>
        <a:buChar char="–"/>
        <a:defRPr sz="2000">
          <a:solidFill>
            <a:srgbClr val="081D54"/>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81D54"/>
          </a:solidFill>
          <a:latin typeface="+mn-lt"/>
        </a:defRPr>
      </a:lvl3pPr>
      <a:lvl4pPr marL="1600200" indent="-228600" algn="l" rtl="0" eaLnBrk="0" fontAlgn="base" hangingPunct="0">
        <a:spcBef>
          <a:spcPct val="20000"/>
        </a:spcBef>
        <a:spcAft>
          <a:spcPct val="0"/>
        </a:spcAft>
        <a:buChar char="–"/>
        <a:defRPr sz="2000">
          <a:solidFill>
            <a:srgbClr val="081D54"/>
          </a:solidFill>
          <a:latin typeface="+mn-lt"/>
        </a:defRPr>
      </a:lvl4pPr>
      <a:lvl5pPr marL="2057400" indent="-228600" algn="l" rtl="0" eaLnBrk="0" fontAlgn="base" hangingPunct="0">
        <a:spcBef>
          <a:spcPct val="20000"/>
        </a:spcBef>
        <a:spcAft>
          <a:spcPct val="0"/>
        </a:spcAft>
        <a:buChar char="»"/>
        <a:defRPr sz="2000">
          <a:solidFill>
            <a:srgbClr val="081D54"/>
          </a:solidFill>
          <a:latin typeface="+mn-lt"/>
        </a:defRPr>
      </a:lvl5pPr>
      <a:lvl6pPr marL="2514600" indent="-228600" algn="l" rtl="0" fontAlgn="base">
        <a:spcBef>
          <a:spcPct val="20000"/>
        </a:spcBef>
        <a:spcAft>
          <a:spcPct val="0"/>
        </a:spcAft>
        <a:buChar char="»"/>
        <a:defRPr sz="2000">
          <a:solidFill>
            <a:srgbClr val="081D54"/>
          </a:solidFill>
          <a:latin typeface="+mn-lt"/>
        </a:defRPr>
      </a:lvl6pPr>
      <a:lvl7pPr marL="2971800" indent="-228600" algn="l" rtl="0" fontAlgn="base">
        <a:spcBef>
          <a:spcPct val="20000"/>
        </a:spcBef>
        <a:spcAft>
          <a:spcPct val="0"/>
        </a:spcAft>
        <a:buChar char="»"/>
        <a:defRPr sz="2000">
          <a:solidFill>
            <a:srgbClr val="081D54"/>
          </a:solidFill>
          <a:latin typeface="+mn-lt"/>
        </a:defRPr>
      </a:lvl7pPr>
      <a:lvl8pPr marL="3429000" indent="-228600" algn="l" rtl="0" fontAlgn="base">
        <a:spcBef>
          <a:spcPct val="20000"/>
        </a:spcBef>
        <a:spcAft>
          <a:spcPct val="0"/>
        </a:spcAft>
        <a:buChar char="»"/>
        <a:defRPr sz="2000">
          <a:solidFill>
            <a:srgbClr val="081D54"/>
          </a:solidFill>
          <a:latin typeface="+mn-lt"/>
        </a:defRPr>
      </a:lvl8pPr>
      <a:lvl9pPr marL="3886200" indent="-228600" algn="l" rtl="0" fontAlgn="base">
        <a:spcBef>
          <a:spcPct val="20000"/>
        </a:spcBef>
        <a:spcAft>
          <a:spcPct val="0"/>
        </a:spcAft>
        <a:buChar char="»"/>
        <a:defRPr sz="2000">
          <a:solidFill>
            <a:srgbClr val="081D5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609600" y="3276600"/>
            <a:ext cx="7772400" cy="1009650"/>
          </a:xfrm>
        </p:spPr>
        <p:txBody>
          <a:bodyPr/>
          <a:lstStyle/>
          <a:p>
            <a:pPr algn="ctr" eaLnBrk="1" hangingPunct="1"/>
            <a:r>
              <a:rPr lang="en-US" dirty="0" smtClean="0"/>
              <a:t> </a:t>
            </a:r>
          </a:p>
        </p:txBody>
      </p:sp>
      <p:sp>
        <p:nvSpPr>
          <p:cNvPr id="8195" name="TextBox 2"/>
          <p:cNvSpPr txBox="1">
            <a:spLocks noChangeArrowheads="1"/>
          </p:cNvSpPr>
          <p:nvPr/>
        </p:nvSpPr>
        <p:spPr bwMode="auto">
          <a:xfrm>
            <a:off x="533400" y="3505200"/>
            <a:ext cx="7924800" cy="2246769"/>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b="1" dirty="0">
                <a:solidFill>
                  <a:schemeClr val="accent6">
                    <a:lumMod val="50000"/>
                  </a:schemeClr>
                </a:solidFill>
                <a:latin typeface="+mj-lt"/>
              </a:rPr>
              <a:t>HQDA </a:t>
            </a:r>
            <a:r>
              <a:rPr lang="en-US" sz="2800" b="1" dirty="0" smtClean="0">
                <a:solidFill>
                  <a:schemeClr val="accent6">
                    <a:lumMod val="50000"/>
                  </a:schemeClr>
                </a:solidFill>
                <a:latin typeface="+mj-lt"/>
              </a:rPr>
              <a:t>ADCS, G-2 </a:t>
            </a:r>
          </a:p>
          <a:p>
            <a:pPr algn="ctr" eaLnBrk="1" hangingPunct="1">
              <a:defRPr/>
            </a:pPr>
            <a:r>
              <a:rPr lang="en-US" sz="2800" b="1" dirty="0" smtClean="0">
                <a:solidFill>
                  <a:schemeClr val="accent6">
                    <a:lumMod val="50000"/>
                  </a:schemeClr>
                </a:solidFill>
                <a:latin typeface="+mj-lt"/>
              </a:rPr>
              <a:t>Senior Leader DCIPS Update</a:t>
            </a:r>
          </a:p>
          <a:p>
            <a:pPr algn="ctr" eaLnBrk="1" hangingPunct="1">
              <a:defRPr/>
            </a:pPr>
            <a:r>
              <a:rPr lang="en-US" sz="2800" b="1" dirty="0" smtClean="0">
                <a:solidFill>
                  <a:schemeClr val="accent6">
                    <a:lumMod val="50000"/>
                  </a:schemeClr>
                </a:solidFill>
                <a:latin typeface="+mj-lt"/>
              </a:rPr>
              <a:t>12 March 2012</a:t>
            </a:r>
          </a:p>
          <a:p>
            <a:pPr algn="ctr" eaLnBrk="1" hangingPunct="1">
              <a:defRPr/>
            </a:pPr>
            <a:endParaRPr lang="en-US" sz="2800" b="1" dirty="0" smtClean="0">
              <a:solidFill>
                <a:schemeClr val="accent6">
                  <a:lumMod val="50000"/>
                </a:schemeClr>
              </a:solidFill>
              <a:latin typeface="+mj-lt"/>
            </a:endParaRPr>
          </a:p>
          <a:p>
            <a:pPr algn="ctr" eaLnBrk="1" hangingPunct="1">
              <a:defRPr/>
            </a:pPr>
            <a:endParaRPr lang="en-US" sz="2800" b="1" dirty="0" smtClean="0">
              <a:solidFill>
                <a:schemeClr val="accent6">
                  <a:lumMod val="50000"/>
                </a:schemeClr>
              </a:solidFill>
              <a:latin typeface="+mj-lt"/>
            </a:endParaRPr>
          </a:p>
        </p:txBody>
      </p:sp>
      <p:sp>
        <p:nvSpPr>
          <p:cNvPr id="27651"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27652"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extLst>
      <p:ext uri="{BB962C8B-B14F-4D97-AF65-F5344CB8AC3E}">
        <p14:creationId xmlns:p14="http://schemas.microsoft.com/office/powerpoint/2010/main" xmlns="" val="2536759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28600"/>
            <a:ext cx="6248400" cy="1066800"/>
          </a:xfrm>
          <a:prstGeom prst="rect">
            <a:avLst/>
          </a:prstGeom>
        </p:spPr>
        <p:txBody>
          <a:bodyPr/>
          <a:lstStyle/>
          <a:p>
            <a:pPr algn="ctr" eaLnBrk="0" hangingPunct="0">
              <a:defRPr/>
            </a:pPr>
            <a:r>
              <a:rPr lang="en-US" sz="3200" b="1" kern="0" dirty="0" smtClean="0">
                <a:solidFill>
                  <a:srgbClr val="003366"/>
                </a:solidFill>
                <a:latin typeface="Arial Black"/>
                <a:cs typeface="+mn-cs"/>
              </a:rPr>
              <a:t>FY09/10/11 Rating Distribution Results</a:t>
            </a:r>
            <a:endParaRPr lang="en-US" sz="3200" b="1" kern="0" dirty="0">
              <a:solidFill>
                <a:srgbClr val="003366"/>
              </a:solidFill>
              <a:latin typeface="Arial Black"/>
              <a:cs typeface="+mn-cs"/>
            </a:endParaRPr>
          </a:p>
        </p:txBody>
      </p:sp>
      <p:sp>
        <p:nvSpPr>
          <p:cNvPr id="1025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7DC95D7-051D-48CB-9EB3-EC63AB20F9C6}" type="slidenum">
              <a:rPr lang="en-US" smtClean="0">
                <a:solidFill>
                  <a:srgbClr val="081D54"/>
                </a:solidFill>
              </a:rPr>
              <a:pPr eaLnBrk="1" hangingPunct="1"/>
              <a:t>10</a:t>
            </a:fld>
            <a:endParaRPr lang="en-US" dirty="0" smtClean="0">
              <a:solidFill>
                <a:srgbClr val="081D54"/>
              </a:solidFill>
            </a:endParaRPr>
          </a:p>
        </p:txBody>
      </p:sp>
      <p:pic>
        <p:nvPicPr>
          <p:cNvPr id="5" name="Picture 2"/>
          <p:cNvPicPr>
            <a:picLocks noChangeAspect="1" noChangeArrowheads="1"/>
          </p:cNvPicPr>
          <p:nvPr/>
        </p:nvPicPr>
        <p:blipFill>
          <a:blip r:embed="rId3" cstate="print"/>
          <a:srcRect/>
          <a:stretch>
            <a:fillRect/>
          </a:stretch>
        </p:blipFill>
        <p:spPr bwMode="auto">
          <a:xfrm>
            <a:off x="228600" y="1427480"/>
            <a:ext cx="8534400" cy="5049520"/>
          </a:xfrm>
          <a:prstGeom prst="rect">
            <a:avLst/>
          </a:prstGeom>
          <a:noFill/>
          <a:ln w="9525">
            <a:noFill/>
            <a:miter lim="800000"/>
            <a:headEnd/>
            <a:tailEnd/>
          </a:ln>
        </p:spPr>
      </p:pic>
      <p:sp>
        <p:nvSpPr>
          <p:cNvPr id="2" name="TextBox 1"/>
          <p:cNvSpPr txBox="1"/>
          <p:nvPr/>
        </p:nvSpPr>
        <p:spPr>
          <a:xfrm>
            <a:off x="8610600" y="6477000"/>
            <a:ext cx="685800" cy="307777"/>
          </a:xfrm>
          <a:prstGeom prst="rect">
            <a:avLst/>
          </a:prstGeom>
          <a:noFill/>
        </p:spPr>
        <p:txBody>
          <a:bodyPr wrap="square" rtlCol="0">
            <a:spAutoFit/>
          </a:bodyPr>
          <a:lstStyle/>
          <a:p>
            <a:r>
              <a:rPr lang="en-US" sz="1400" dirty="0" smtClean="0">
                <a:solidFill>
                  <a:schemeClr val="accent6">
                    <a:lumMod val="50000"/>
                  </a:schemeClr>
                </a:solidFill>
              </a:rPr>
              <a:t>10</a:t>
            </a:r>
            <a:endParaRPr lang="en-US" sz="1400" dirty="0">
              <a:solidFill>
                <a:schemeClr val="accent6">
                  <a:lumMod val="50000"/>
                </a:schemeClr>
              </a:solidFill>
            </a:endParaRPr>
          </a:p>
        </p:txBody>
      </p:sp>
    </p:spTree>
    <p:extLst>
      <p:ext uri="{BB962C8B-B14F-4D97-AF65-F5344CB8AC3E}">
        <p14:creationId xmlns:p14="http://schemas.microsoft.com/office/powerpoint/2010/main" xmlns="" val="4078547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7"/>
          <p:cNvSpPr txBox="1">
            <a:spLocks noChangeArrowheads="1"/>
          </p:cNvSpPr>
          <p:nvPr/>
        </p:nvSpPr>
        <p:spPr bwMode="auto">
          <a:xfrm>
            <a:off x="255588" y="2641446"/>
            <a:ext cx="8583612" cy="1854354"/>
          </a:xfrm>
          <a:prstGeom prst="rect">
            <a:avLst/>
          </a:prstGeom>
          <a:noFill/>
          <a:ln w="9525">
            <a:noFill/>
            <a:miter lim="800000"/>
            <a:headEnd/>
            <a:tailEnd/>
          </a:ln>
        </p:spPr>
        <p:txBody>
          <a:bodyPr wrap="square">
            <a:spAutoFit/>
          </a:bodyPr>
          <a:lstStyle/>
          <a:p>
            <a:pPr marL="450850" lvl="2" indent="-342900" algn="ctr" eaLnBrk="0" hangingPunct="0">
              <a:spcBef>
                <a:spcPts val="300"/>
              </a:spcBef>
              <a:spcAft>
                <a:spcPts val="300"/>
              </a:spcAft>
            </a:pPr>
            <a:r>
              <a:rPr lang="en-US" sz="4400" dirty="0" smtClean="0">
                <a:solidFill>
                  <a:schemeClr val="accent6">
                    <a:lumMod val="50000"/>
                  </a:schemeClr>
                </a:solidFill>
              </a:rPr>
              <a:t>Current State</a:t>
            </a:r>
            <a:endParaRPr lang="en-US" sz="4400" dirty="0">
              <a:solidFill>
                <a:schemeClr val="accent6">
                  <a:lumMod val="50000"/>
                </a:schemeClr>
              </a:solidFill>
            </a:endParaRPr>
          </a:p>
          <a:p>
            <a:pPr marL="450850" lvl="2" indent="-342900" eaLnBrk="0" hangingPunct="0">
              <a:spcBef>
                <a:spcPts val="300"/>
              </a:spcBef>
              <a:spcAft>
                <a:spcPts val="300"/>
              </a:spcAft>
              <a:buFont typeface="Wingdings" pitchFamily="2" charset="2"/>
              <a:buChar char="§"/>
            </a:pPr>
            <a:endParaRPr lang="en-US" dirty="0">
              <a:solidFill>
                <a:srgbClr val="081D54"/>
              </a:solidFill>
            </a:endParaRPr>
          </a:p>
          <a:p>
            <a:pPr marL="450850" lvl="2" indent="-342900" eaLnBrk="0" hangingPunct="0">
              <a:spcBef>
                <a:spcPts val="300"/>
              </a:spcBef>
              <a:spcAft>
                <a:spcPts val="300"/>
              </a:spcAft>
              <a:buFont typeface="Wingdings" pitchFamily="2" charset="2"/>
              <a:buChar char="§"/>
            </a:pPr>
            <a:endParaRPr lang="en-US" dirty="0">
              <a:solidFill>
                <a:srgbClr val="081D54"/>
              </a:solidFill>
            </a:endParaRPr>
          </a:p>
          <a:p>
            <a:pPr marL="450850" lvl="2" indent="-342900" eaLnBrk="0" hangingPunct="0"/>
            <a:endParaRPr lang="en-US" sz="2200" dirty="0">
              <a:solidFill>
                <a:srgbClr val="081D54"/>
              </a:solidFill>
            </a:endParaRPr>
          </a:p>
        </p:txBody>
      </p:sp>
      <p:sp>
        <p:nvSpPr>
          <p:cNvPr id="5" name="Slide Number Placeholder 4"/>
          <p:cNvSpPr>
            <a:spLocks noGrp="1"/>
          </p:cNvSpPr>
          <p:nvPr>
            <p:ph type="sldNum" sz="quarter" idx="12"/>
          </p:nvPr>
        </p:nvSpPr>
        <p:spPr/>
        <p:txBody>
          <a:bodyPr/>
          <a:lstStyle/>
          <a:p>
            <a:pPr>
              <a:defRPr/>
            </a:pPr>
            <a:fld id="{49A4A3EC-7449-4BD1-8462-38B70F35C23E}" type="slidenum">
              <a:rPr lang="en-US" smtClean="0"/>
              <a:pPr>
                <a:defRPr/>
              </a:pPr>
              <a:t>11</a:t>
            </a:fld>
            <a:endParaRPr lang="en-US" dirty="0"/>
          </a:p>
        </p:txBody>
      </p:sp>
      <p:sp>
        <p:nvSpPr>
          <p:cNvPr id="33796"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3797"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1676400" y="273050"/>
            <a:ext cx="5638800" cy="1112838"/>
          </a:xfrm>
        </p:spPr>
        <p:txBody>
          <a:bodyPr/>
          <a:lstStyle/>
          <a:p>
            <a:pPr algn="ctr"/>
            <a:r>
              <a:rPr lang="en-US" dirty="0" smtClean="0"/>
              <a:t>IC Transition Timeline</a:t>
            </a:r>
            <a:br>
              <a:rPr lang="en-US" dirty="0" smtClean="0"/>
            </a:br>
            <a:r>
              <a:rPr lang="en-US" dirty="0" smtClean="0"/>
              <a:t>and Lessons Learned</a:t>
            </a:r>
          </a:p>
        </p:txBody>
      </p:sp>
      <p:sp>
        <p:nvSpPr>
          <p:cNvPr id="14344" name="Slide Number Placeholder 11"/>
          <p:cNvSpPr>
            <a:spLocks noGrp="1"/>
          </p:cNvSpPr>
          <p:nvPr>
            <p:ph type="sldNum" sz="quarter" idx="12"/>
          </p:nvPr>
        </p:nvSpPr>
        <p:spPr/>
        <p:txBody>
          <a:bodyPr/>
          <a:lstStyle/>
          <a:p>
            <a:pPr>
              <a:defRPr/>
            </a:pPr>
            <a:fld id="{986BA157-3606-48BE-8106-A5BCD1878EAB}" type="slidenum">
              <a:rPr lang="en-US" smtClean="0">
                <a:latin typeface="Arial" pitchFamily="34" charset="0"/>
              </a:rPr>
              <a:pPr>
                <a:defRPr/>
              </a:pPr>
              <a:t>12</a:t>
            </a:fld>
            <a:endParaRPr lang="en-US" dirty="0" smtClean="0">
              <a:latin typeface="Arial" pitchFamily="34" charset="0"/>
            </a:endParaRPr>
          </a:p>
        </p:txBody>
      </p:sp>
      <p:graphicFrame>
        <p:nvGraphicFramePr>
          <p:cNvPr id="7" name="Diagram 6"/>
          <p:cNvGraphicFramePr/>
          <p:nvPr>
            <p:extLst>
              <p:ext uri="{D42A27DB-BD31-4B8C-83A1-F6EECF244321}">
                <p14:modId xmlns:p14="http://schemas.microsoft.com/office/powerpoint/2010/main" xmlns="" val="714863399"/>
              </p:ext>
            </p:extLst>
          </p:nvPr>
        </p:nvGraphicFramePr>
        <p:xfrm>
          <a:off x="609600" y="2209800"/>
          <a:ext cx="81534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1558925" y="392113"/>
            <a:ext cx="5791200" cy="1020762"/>
          </a:xfrm>
          <a:prstGeom prst="rect">
            <a:avLst/>
          </a:prstGeom>
          <a:noFill/>
          <a:ln w="9525">
            <a:noFill/>
            <a:miter lim="800000"/>
            <a:headEnd/>
            <a:tailEnd/>
          </a:ln>
        </p:spPr>
        <p:txBody>
          <a:bodyPr/>
          <a:lstStyle/>
          <a:p>
            <a:pPr algn="ctr" eaLnBrk="0" hangingPunct="0">
              <a:lnSpc>
                <a:spcPct val="90000"/>
              </a:lnSpc>
            </a:pPr>
            <a:r>
              <a:rPr lang="en-US" sz="3200" dirty="0" smtClean="0">
                <a:solidFill>
                  <a:srgbClr val="081D54"/>
                </a:solidFill>
                <a:latin typeface="Arial Black" pitchFamily="34" charset="0"/>
              </a:rPr>
              <a:t>Occupational </a:t>
            </a:r>
            <a:r>
              <a:rPr lang="en-US" sz="3200" dirty="0">
                <a:solidFill>
                  <a:srgbClr val="081D54"/>
                </a:solidFill>
                <a:latin typeface="Arial Black" pitchFamily="34" charset="0"/>
              </a:rPr>
              <a:t>Structure </a:t>
            </a:r>
          </a:p>
        </p:txBody>
      </p:sp>
      <p:sp>
        <p:nvSpPr>
          <p:cNvPr id="44034" name="Slide Number Placeholder 3"/>
          <p:cNvSpPr txBox="1">
            <a:spLocks noGrp="1"/>
          </p:cNvSpPr>
          <p:nvPr/>
        </p:nvSpPr>
        <p:spPr bwMode="auto">
          <a:xfrm>
            <a:off x="7010400" y="6477000"/>
            <a:ext cx="2133600" cy="320675"/>
          </a:xfrm>
          <a:prstGeom prst="rect">
            <a:avLst/>
          </a:prstGeom>
          <a:noFill/>
          <a:ln w="9525">
            <a:noFill/>
            <a:miter lim="800000"/>
            <a:headEnd/>
            <a:tailEnd/>
          </a:ln>
        </p:spPr>
        <p:txBody>
          <a:bodyPr/>
          <a:lstStyle/>
          <a:p>
            <a:pPr algn="r"/>
            <a:fld id="{A9DCB177-7531-4D4E-BE60-3111E237DC73}" type="slidenum">
              <a:rPr lang="en-US" sz="1400">
                <a:solidFill>
                  <a:srgbClr val="081D54"/>
                </a:solidFill>
              </a:rPr>
              <a:pPr algn="r"/>
              <a:t>13</a:t>
            </a:fld>
            <a:endParaRPr lang="en-US" sz="1400" dirty="0">
              <a:solidFill>
                <a:srgbClr val="081D54"/>
              </a:solidFill>
            </a:endParaRPr>
          </a:p>
        </p:txBody>
      </p:sp>
      <p:sp>
        <p:nvSpPr>
          <p:cNvPr id="5" name="Slide Number Placeholder 4"/>
          <p:cNvSpPr>
            <a:spLocks noGrp="1"/>
          </p:cNvSpPr>
          <p:nvPr>
            <p:ph type="sldNum" sz="quarter" idx="10"/>
          </p:nvPr>
        </p:nvSpPr>
        <p:spPr/>
        <p:txBody>
          <a:bodyPr/>
          <a:lstStyle/>
          <a:p>
            <a:pPr>
              <a:defRPr/>
            </a:pPr>
            <a:endParaRPr lang="en-US" dirty="0" smtClean="0"/>
          </a:p>
          <a:p>
            <a:pPr>
              <a:defRPr/>
            </a:pPr>
            <a:endParaRPr lang="en-US" dirty="0" smtClean="0"/>
          </a:p>
          <a:p>
            <a:pPr>
              <a:defRPr/>
            </a:pPr>
            <a:endParaRPr lang="en-US" dirty="0"/>
          </a:p>
        </p:txBody>
      </p:sp>
      <p:sp>
        <p:nvSpPr>
          <p:cNvPr id="44036" name="TextBox 1"/>
          <p:cNvSpPr txBox="1">
            <a:spLocks noChangeArrowheads="1"/>
          </p:cNvSpPr>
          <p:nvPr/>
        </p:nvSpPr>
        <p:spPr bwMode="auto">
          <a:xfrm>
            <a:off x="304800" y="5410200"/>
            <a:ext cx="8610600" cy="1277273"/>
          </a:xfrm>
          <a:prstGeom prst="rect">
            <a:avLst/>
          </a:prstGeom>
          <a:noFill/>
          <a:ln w="9525">
            <a:noFill/>
            <a:miter lim="800000"/>
            <a:headEnd/>
            <a:tailEnd/>
          </a:ln>
        </p:spPr>
        <p:txBody>
          <a:bodyPr>
            <a:spAutoFit/>
          </a:bodyPr>
          <a:lstStyle/>
          <a:p>
            <a:pPr algn="ctr"/>
            <a:r>
              <a:rPr lang="en-US" sz="1300" b="1" i="1" dirty="0">
                <a:solidFill>
                  <a:schemeClr val="accent6">
                    <a:lumMod val="50000"/>
                  </a:schemeClr>
                </a:solidFill>
              </a:rPr>
              <a:t>*Please note: This graphic reflects the USD(I) enterprise-wide DCIPS occupational structure.   The Army is aligned to the DCIPS Occupational structure and will follow the DCIPS grading standard in Army Policy Volume 2007.  This will result in all Professional (including Supervision/Management) Work Category GG-13 Army DCIPS positions aligning to the Full Performance work level and all Technician/Administrative Support Work Category GG-7 Army DCIPS positions aligning to the Entry/Developmental work level. </a:t>
            </a:r>
            <a:endParaRPr lang="en-US" sz="1300" dirty="0">
              <a:solidFill>
                <a:schemeClr val="accent6">
                  <a:lumMod val="50000"/>
                </a:schemeClr>
              </a:solidFill>
            </a:endParaRPr>
          </a:p>
          <a:p>
            <a:pPr algn="ctr"/>
            <a:endParaRPr lang="en-US" sz="1200" b="1" i="1" dirty="0"/>
          </a:p>
        </p:txBody>
      </p:sp>
      <p:sp>
        <p:nvSpPr>
          <p:cNvPr id="44037"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pic>
        <p:nvPicPr>
          <p:cNvPr id="44038" name="Picture 8"/>
          <p:cNvPicPr>
            <a:picLocks noChangeAspect="1" noChangeArrowheads="1"/>
          </p:cNvPicPr>
          <p:nvPr/>
        </p:nvPicPr>
        <p:blipFill>
          <a:blip r:embed="rId3" cstate="print"/>
          <a:srcRect/>
          <a:stretch>
            <a:fillRect/>
          </a:stretch>
        </p:blipFill>
        <p:spPr bwMode="auto">
          <a:xfrm>
            <a:off x="533400" y="1447800"/>
            <a:ext cx="8093075" cy="3937000"/>
          </a:xfrm>
          <a:prstGeom prst="rect">
            <a:avLst/>
          </a:prstGeom>
          <a:noFill/>
          <a:ln w="9525">
            <a:noFill/>
            <a:miter lim="800000"/>
            <a:headEnd/>
            <a:tailEnd/>
          </a:ln>
        </p:spPr>
      </p:pic>
      <p:sp>
        <p:nvSpPr>
          <p:cNvPr id="44039" name="Text Box 12"/>
          <p:cNvSpPr txBox="1">
            <a:spLocks noChangeArrowheads="1"/>
          </p:cNvSpPr>
          <p:nvPr/>
        </p:nvSpPr>
        <p:spPr bwMode="auto">
          <a:xfrm>
            <a:off x="0" y="6530975"/>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9" name="Oval 8"/>
          <p:cNvSpPr/>
          <p:nvPr/>
        </p:nvSpPr>
        <p:spPr bwMode="auto">
          <a:xfrm>
            <a:off x="2186419" y="4238500"/>
            <a:ext cx="152400" cy="152400"/>
          </a:xfrm>
          <a:prstGeom prst="ellipse">
            <a:avLst/>
          </a:prstGeom>
          <a:solidFill>
            <a:schemeClr val="bg1">
              <a:alpha val="2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4953000" y="3505200"/>
            <a:ext cx="152400" cy="152400"/>
          </a:xfrm>
          <a:prstGeom prst="ellipse">
            <a:avLst/>
          </a:prstGeom>
          <a:solidFill>
            <a:schemeClr val="bg1">
              <a:alpha val="26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1412544" y="304800"/>
            <a:ext cx="6035040" cy="954107"/>
          </a:xfrm>
          <a:noFill/>
          <a:ln algn="ctr">
            <a:miter lim="800000"/>
            <a:headEnd/>
            <a:tailEnd/>
          </a:ln>
        </p:spPr>
        <p:txBody>
          <a:bodyPr vert="horz" wrap="square" lIns="91440" tIns="45720" rIns="91440" bIns="45720" numCol="1" anchor="t" anchorCtr="0" compatLnSpc="1">
            <a:prstTxWarp prst="textNoShape">
              <a:avLst/>
            </a:prstTxWarp>
            <a:spAutoFit/>
          </a:bodyPr>
          <a:lstStyle/>
          <a:p>
            <a:pPr algn="ctr"/>
            <a:r>
              <a:rPr lang="en-US" sz="2800" dirty="0" smtClean="0"/>
              <a:t>Distribution of Army DCIPS </a:t>
            </a:r>
            <a:br>
              <a:rPr lang="en-US" sz="2800" dirty="0" smtClean="0"/>
            </a:br>
            <a:r>
              <a:rPr lang="en-US" sz="2800" b="1" dirty="0" smtClean="0">
                <a:solidFill>
                  <a:srgbClr val="002060"/>
                </a:solidFill>
              </a:rPr>
              <a:t>Spheres of Influence</a:t>
            </a:r>
          </a:p>
        </p:txBody>
      </p:sp>
      <p:sp>
        <p:nvSpPr>
          <p:cNvPr id="30723" name="Slide Number Placeholder 7"/>
          <p:cNvSpPr txBox="1">
            <a:spLocks/>
          </p:cNvSpPr>
          <p:nvPr/>
        </p:nvSpPr>
        <p:spPr bwMode="auto">
          <a:xfrm>
            <a:off x="7010400" y="6537325"/>
            <a:ext cx="2133600" cy="320675"/>
          </a:xfrm>
          <a:prstGeom prst="rect">
            <a:avLst/>
          </a:prstGeom>
          <a:noFill/>
          <a:ln w="9525">
            <a:noFill/>
            <a:miter lim="800000"/>
            <a:headEnd/>
            <a:tailEnd/>
          </a:ln>
        </p:spPr>
        <p:txBody>
          <a:bodyPr/>
          <a:lstStyle/>
          <a:p>
            <a:pPr algn="r"/>
            <a:fld id="{0A0688FA-5067-4491-A2F2-897F3F7E5F7D}" type="slidenum">
              <a:rPr lang="en-US" sz="1400">
                <a:solidFill>
                  <a:schemeClr val="bg1"/>
                </a:solidFill>
              </a:rPr>
              <a:pPr algn="r"/>
              <a:t>14</a:t>
            </a:fld>
            <a:endParaRPr lang="en-US" sz="14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363661629"/>
              </p:ext>
            </p:extLst>
          </p:nvPr>
        </p:nvGraphicFramePr>
        <p:xfrm>
          <a:off x="381000" y="1447799"/>
          <a:ext cx="8382000" cy="5071939"/>
        </p:xfrm>
        <a:graphic>
          <a:graphicData uri="http://schemas.openxmlformats.org/drawingml/2006/table">
            <a:tbl>
              <a:tblPr/>
              <a:tblGrid>
                <a:gridCol w="3449601"/>
                <a:gridCol w="396000"/>
                <a:gridCol w="396000"/>
                <a:gridCol w="3374801"/>
                <a:gridCol w="382799"/>
                <a:gridCol w="382799"/>
              </a:tblGrid>
              <a:tr h="290903">
                <a:tc>
                  <a:txBody>
                    <a:bodyPr/>
                    <a:lstStyle/>
                    <a:p>
                      <a:pPr algn="l" fontAlgn="b"/>
                      <a:r>
                        <a:rPr lang="en-US" sz="1000" b="0" i="0" u="none" strike="noStrike" dirty="0">
                          <a:solidFill>
                            <a:schemeClr val="tx1"/>
                          </a:solidFill>
                          <a:latin typeface="Arial"/>
                        </a:rPr>
                        <a:t> U.S. ARMY CENTRAL (AR3A)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algn="ctr" defTabSz="914400" rtl="0" eaLnBrk="1" fontAlgn="b" latinLnBrk="0" hangingPunct="1"/>
                      <a:r>
                        <a:rPr lang="en-US" sz="1000" b="0" i="0" u="none" strike="noStrike" kern="1200" dirty="0" smtClean="0">
                          <a:solidFill>
                            <a:schemeClr val="tx1"/>
                          </a:solidFill>
                          <a:latin typeface="Arial"/>
                          <a:ea typeface="+mn-ea"/>
                          <a:cs typeface="+mn-cs"/>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MILITARY SURFACE DEPLOYMENT AND DISTRIBUTION </a:t>
                      </a:r>
                      <a:r>
                        <a:rPr lang="en-US" sz="1000" b="0" i="0" u="none" strike="noStrike" dirty="0" smtClean="0">
                          <a:solidFill>
                            <a:schemeClr val="tx1"/>
                          </a:solidFill>
                          <a:latin typeface="Arial"/>
                        </a:rPr>
                        <a:t>COMMA (XT)</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15</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49859">
                <a:tc>
                  <a:txBody>
                    <a:bodyPr/>
                    <a:lstStyle/>
                    <a:p>
                      <a:pPr algn="l" fontAlgn="b"/>
                      <a:r>
                        <a:rPr lang="en-US" sz="1000" b="0" i="0" u="none" strike="noStrike" dirty="0">
                          <a:solidFill>
                            <a:schemeClr val="tx1"/>
                          </a:solidFill>
                          <a:latin typeface="Arial"/>
                        </a:rPr>
                        <a:t> U.S. ARMY NORTH (AR5A)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5.2%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EIGHTH US </a:t>
                      </a:r>
                      <a:r>
                        <a:rPr lang="en-US" sz="1000" b="0" i="0" u="none" strike="noStrike" dirty="0" smtClean="0">
                          <a:solidFill>
                            <a:schemeClr val="tx1"/>
                          </a:solidFill>
                          <a:latin typeface="Arial"/>
                        </a:rPr>
                        <a:t>ARMY (P8)</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49859">
                <a:tc>
                  <a:txBody>
                    <a:bodyPr/>
                    <a:lstStyle/>
                    <a:p>
                      <a:pPr algn="l" fontAlgn="b"/>
                      <a:r>
                        <a:rPr lang="en-US" sz="1000" b="0" i="0" u="none" strike="noStrike" dirty="0">
                          <a:solidFill>
                            <a:schemeClr val="tx1"/>
                          </a:solidFill>
                          <a:latin typeface="Arial"/>
                        </a:rPr>
                        <a:t> U. S. ARMY ACCESSION COMMAND (ARAA)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7</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0.3%</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OFFICE OF THE SECRETARY OF THE ARMY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a:solidFill>
                            <a:schemeClr val="tx1"/>
                          </a:solidFill>
                          <a:latin typeface="Arial"/>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90903">
                <a:tc>
                  <a:txBody>
                    <a:bodyPr/>
                    <a:lstStyle/>
                    <a:p>
                      <a:pPr algn="l" fontAlgn="b"/>
                      <a:r>
                        <a:rPr lang="en-US" sz="1000" b="0" i="0" u="none" strike="noStrike" dirty="0">
                          <a:solidFill>
                            <a:schemeClr val="tx1"/>
                          </a:solidFill>
                          <a:latin typeface="Arial"/>
                        </a:rPr>
                        <a:t> U.S. ARMY ACQUISITION SUPPORT CENTER (ARAE)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73</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1.3%</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FIELD OPERATING OFFICES OF THE SECRETARY OF THE </a:t>
                      </a:r>
                      <a:r>
                        <a:rPr lang="en-US" sz="1000" b="0" i="0" u="none" strike="noStrike" dirty="0" smtClean="0">
                          <a:solidFill>
                            <a:schemeClr val="tx1"/>
                          </a:solidFill>
                          <a:latin typeface="Arial"/>
                        </a:rPr>
                        <a:t>ARMY (SB)</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90903">
                <a:tc>
                  <a:txBody>
                    <a:bodyPr/>
                    <a:lstStyle/>
                    <a:p>
                      <a:pPr algn="l" fontAlgn="b"/>
                      <a:r>
                        <a:rPr lang="en-US" sz="1000" b="0" i="0" u="none" strike="noStrike" dirty="0">
                          <a:solidFill>
                            <a:schemeClr val="tx1"/>
                          </a:solidFill>
                          <a:latin typeface="Arial"/>
                        </a:rPr>
                        <a:t> US ARMY INTELLIGENCE AND SECURITY COMMAND (INSCOM</a:t>
                      </a:r>
                      <a:r>
                        <a:rPr lang="en-US" sz="1000" b="0" i="0" u="none" strike="noStrike" dirty="0" smtClean="0">
                          <a:solidFill>
                            <a:schemeClr val="tx1"/>
                          </a:solidFill>
                          <a:latin typeface="Arial"/>
                        </a:rPr>
                        <a:t>) (AS)</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3240</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99.5%</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SPACE AND MISSILE DEFENSE COMMAND </a:t>
                      </a:r>
                      <a:r>
                        <a:rPr lang="en-US" sz="1000" b="0" i="0" u="none" strike="noStrike" dirty="0" smtClean="0">
                          <a:solidFill>
                            <a:schemeClr val="tx1"/>
                          </a:solidFill>
                          <a:latin typeface="Arial"/>
                        </a:rPr>
                        <a:t>(SC</a:t>
                      </a:r>
                      <a:r>
                        <a:rPr lang="en-US" sz="1000" b="0" i="0" u="none" strike="noStrike" dirty="0">
                          <a:solidFill>
                            <a:schemeClr val="tx1"/>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59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6.5%</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90903">
                <a:tc>
                  <a:txBody>
                    <a:bodyPr/>
                    <a:lstStyle/>
                    <a:p>
                      <a:pPr algn="l" fontAlgn="b"/>
                      <a:r>
                        <a:rPr lang="en-US" sz="1000" b="0" i="0" u="none" strike="noStrike" dirty="0">
                          <a:solidFill>
                            <a:schemeClr val="tx1"/>
                          </a:solidFill>
                          <a:latin typeface="Arial"/>
                        </a:rPr>
                        <a:t> U.S. ARMY TEST AND EVALUATION COMMAND (ARAT)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79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HQDA FIELD OPERATING AGENCIES AND STAFF SUPPORT </a:t>
                      </a:r>
                      <a:r>
                        <a:rPr lang="en-US" sz="1000" b="0" i="0" u="none" strike="noStrike" dirty="0" smtClean="0">
                          <a:solidFill>
                            <a:schemeClr val="tx1"/>
                          </a:solidFill>
                          <a:latin typeface="Arial"/>
                        </a:rPr>
                        <a:t>AGENCY (SE)</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17</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90903">
                <a:tc>
                  <a:txBody>
                    <a:bodyPr/>
                    <a:lstStyle/>
                    <a:p>
                      <a:pPr algn="l" fontAlgn="b"/>
                      <a:r>
                        <a:rPr lang="en-US" sz="1000" b="0" i="0" u="none" strike="noStrike" dirty="0">
                          <a:solidFill>
                            <a:schemeClr val="tx1"/>
                          </a:solidFill>
                          <a:latin typeface="Arial"/>
                        </a:rPr>
                        <a:t> U.S. ARMY INSTALLATION MANAGEMENT COMMAND (ARBA)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278</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0.8%</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JOINT SVCS &amp; DOD ACTIVITIES SUPPORTED BY </a:t>
                      </a:r>
                      <a:r>
                        <a:rPr lang="en-US" sz="1000" b="0" i="0" u="none" strike="noStrike" dirty="0" smtClean="0">
                          <a:solidFill>
                            <a:schemeClr val="tx1"/>
                          </a:solidFill>
                          <a:latin typeface="Arial"/>
                        </a:rPr>
                        <a:t>HQDA (SJ)</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99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7.4%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80277">
                <a:tc>
                  <a:txBody>
                    <a:bodyPr/>
                    <a:lstStyle/>
                    <a:p>
                      <a:pPr algn="l" fontAlgn="b"/>
                      <a:r>
                        <a:rPr lang="en-US" sz="1000" b="0" i="0" u="none" strike="noStrike" dirty="0">
                          <a:solidFill>
                            <a:schemeClr val="tx1"/>
                          </a:solidFill>
                          <a:latin typeface="Arial"/>
                        </a:rPr>
                        <a:t> US ARMY CRIMINAL INVESTIGATION </a:t>
                      </a:r>
                      <a:r>
                        <a:rPr lang="en-US" sz="1000" b="0" i="0" u="none" strike="noStrike" dirty="0" smtClean="0">
                          <a:solidFill>
                            <a:schemeClr val="tx1"/>
                          </a:solidFill>
                          <a:latin typeface="Arial"/>
                        </a:rPr>
                        <a:t>COMMAND (CB)</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SOUTH </a:t>
                      </a:r>
                      <a:r>
                        <a:rPr lang="en-US" sz="1000" b="0" i="0" u="none" strike="noStrike" dirty="0" smtClean="0">
                          <a:solidFill>
                            <a:schemeClr val="tx1"/>
                          </a:solidFill>
                          <a:latin typeface="Arial"/>
                        </a:rPr>
                        <a:t>(SO</a:t>
                      </a:r>
                      <a:r>
                        <a:rPr lang="en-US" sz="1000" b="0" i="0" u="none" strike="noStrike" dirty="0">
                          <a:solidFill>
                            <a:schemeClr val="tx1"/>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7.6%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80277">
                <a:tc>
                  <a:txBody>
                    <a:bodyPr/>
                    <a:lstStyle/>
                    <a:p>
                      <a:pPr algn="l" fontAlgn="b"/>
                      <a:r>
                        <a:rPr lang="en-US" sz="1000" b="0" i="0" u="none" strike="noStrike" dirty="0">
                          <a:solidFill>
                            <a:schemeClr val="tx1"/>
                          </a:solidFill>
                          <a:latin typeface="Arial"/>
                        </a:rPr>
                        <a:t> US ARMY CORPS OF ENGINEERS </a:t>
                      </a:r>
                      <a:r>
                        <a:rPr lang="en-US" sz="1000" b="0" i="0" u="none" strike="noStrike" dirty="0" smtClean="0">
                          <a:solidFill>
                            <a:schemeClr val="tx1"/>
                          </a:solidFill>
                          <a:latin typeface="Arial"/>
                        </a:rPr>
                        <a:t>(CE)</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50</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SPECIAL OPERATIONS COMMAND (ARMY</a:t>
                      </a:r>
                      <a:r>
                        <a:rPr lang="en-US" sz="1000" b="0" i="0" u="none" strike="noStrike" dirty="0" smtClean="0">
                          <a:solidFill>
                            <a:schemeClr val="tx1"/>
                          </a:solidFill>
                          <a:latin typeface="Arial"/>
                        </a:rPr>
                        <a:t>) (SP)</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147</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8.5%</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80277">
                <a:tc>
                  <a:txBody>
                    <a:bodyPr/>
                    <a:lstStyle/>
                    <a:p>
                      <a:pPr algn="l" fontAlgn="b"/>
                      <a:r>
                        <a:rPr lang="en-US" sz="1000" b="0" i="0" u="none" strike="noStrike" dirty="0">
                          <a:solidFill>
                            <a:schemeClr val="tx1"/>
                          </a:solidFill>
                          <a:latin typeface="Arial"/>
                        </a:rPr>
                        <a:t> US ARMY CHIEF OF </a:t>
                      </a:r>
                      <a:r>
                        <a:rPr lang="en-US" sz="1000" b="0" i="0" u="none" strike="noStrike" dirty="0" smtClean="0">
                          <a:solidFill>
                            <a:schemeClr val="tx1"/>
                          </a:solidFill>
                          <a:latin typeface="Arial"/>
                        </a:rPr>
                        <a:t>STAFF (CS)</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248</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14.4%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TRAINING AND DOCTRINE </a:t>
                      </a:r>
                      <a:r>
                        <a:rPr lang="en-US" sz="1000" b="0" i="0" u="none" strike="noStrike" dirty="0" smtClean="0">
                          <a:solidFill>
                            <a:schemeClr val="tx1"/>
                          </a:solidFill>
                          <a:latin typeface="Arial"/>
                        </a:rPr>
                        <a:t>COMMAND (TC)</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1047</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8.1%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49859">
                <a:tc>
                  <a:txBody>
                    <a:bodyPr/>
                    <a:lstStyle/>
                    <a:p>
                      <a:pPr algn="l" fontAlgn="b"/>
                      <a:r>
                        <a:rPr lang="en-US" sz="1000" b="0" i="0" u="none" strike="noStrike" dirty="0">
                          <a:solidFill>
                            <a:schemeClr val="tx1"/>
                          </a:solidFill>
                          <a:latin typeface="Arial"/>
                        </a:rPr>
                        <a:t> US ARMY EUROPE AND 7TH </a:t>
                      </a:r>
                      <a:r>
                        <a:rPr lang="en-US" sz="1000" b="0" i="0" u="none" strike="noStrike" dirty="0" smtClean="0">
                          <a:solidFill>
                            <a:schemeClr val="tx1"/>
                          </a:solidFill>
                          <a:latin typeface="Arial"/>
                        </a:rPr>
                        <a:t>ARMY (E1)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87</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5.8%</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WAR COLLEGE </a:t>
                      </a:r>
                      <a:r>
                        <a:rPr lang="en-US" sz="1000" b="0" i="0" u="none" strike="noStrike" dirty="0" smtClean="0">
                          <a:solidFill>
                            <a:schemeClr val="tx1"/>
                          </a:solidFill>
                          <a:latin typeface="Arial"/>
                        </a:rPr>
                        <a:t>(TW</a:t>
                      </a:r>
                      <a:r>
                        <a:rPr lang="en-US" sz="1000" b="0" i="0" u="none" strike="noStrike" dirty="0">
                          <a:solidFill>
                            <a:schemeClr val="tx1"/>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a:solidFill>
                            <a:schemeClr val="tx1"/>
                          </a:solidFill>
                          <a:latin typeface="Arial"/>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49859">
                <a:tc>
                  <a:txBody>
                    <a:bodyPr/>
                    <a:lstStyle/>
                    <a:p>
                      <a:pPr algn="l" fontAlgn="b"/>
                      <a:r>
                        <a:rPr lang="en-US" sz="1000" b="0" i="0" u="none" strike="noStrike" dirty="0">
                          <a:solidFill>
                            <a:schemeClr val="tx1"/>
                          </a:solidFill>
                          <a:latin typeface="Arial"/>
                        </a:rPr>
                        <a:t> 21ST SUPPORT </a:t>
                      </a:r>
                      <a:r>
                        <a:rPr lang="en-US" sz="1000" b="0" i="0" u="none" strike="noStrike" dirty="0" smtClean="0">
                          <a:solidFill>
                            <a:schemeClr val="tx1"/>
                          </a:solidFill>
                          <a:latin typeface="Arial"/>
                        </a:rPr>
                        <a:t>COMMAND (E2)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a:solidFill>
                            <a:schemeClr val="tx1"/>
                          </a:solidFill>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HQ US ARMY MATERIEL COMMAND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32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4.0%</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49859">
                <a:tc>
                  <a:txBody>
                    <a:bodyPr/>
                    <a:lstStyle/>
                    <a:p>
                      <a:pPr algn="l" fontAlgn="b"/>
                      <a:r>
                        <a:rPr lang="en-US" sz="1000" b="0" i="0" u="none" strike="noStrike" dirty="0">
                          <a:solidFill>
                            <a:schemeClr val="tx1"/>
                          </a:solidFill>
                          <a:latin typeface="Arial"/>
                        </a:rPr>
                        <a:t> SEVENTH ARMY TRAINING </a:t>
                      </a:r>
                      <a:r>
                        <a:rPr lang="en-US" sz="1000" b="0" i="0" u="none" strike="noStrike" dirty="0" smtClean="0">
                          <a:solidFill>
                            <a:schemeClr val="tx1"/>
                          </a:solidFill>
                          <a:latin typeface="Arial"/>
                        </a:rPr>
                        <a:t>COMMAND (EN)</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8</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AMC TRAINING ACTIVITIES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a:solidFill>
                            <a:schemeClr val="tx1"/>
                          </a:solidFill>
                          <a:latin typeface="Arial"/>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80277">
                <a:tc>
                  <a:txBody>
                    <a:bodyPr/>
                    <a:lstStyle/>
                    <a:p>
                      <a:pPr algn="l" fontAlgn="b"/>
                      <a:r>
                        <a:rPr lang="en-US" sz="1000" b="0" i="0" u="none" strike="noStrike" dirty="0">
                          <a:solidFill>
                            <a:schemeClr val="tx1"/>
                          </a:solidFill>
                          <a:latin typeface="Arial"/>
                        </a:rPr>
                        <a:t> US ARMY FORCES </a:t>
                      </a:r>
                      <a:r>
                        <a:rPr lang="en-US" sz="1000" b="0" i="0" u="none" strike="noStrike" dirty="0" smtClean="0">
                          <a:solidFill>
                            <a:schemeClr val="tx1"/>
                          </a:solidFill>
                          <a:latin typeface="Arial"/>
                        </a:rPr>
                        <a:t>COMMAND (FC)</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148</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4.2%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AVIATION AND MISSILE COMMAND (ARX6)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121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90903">
                <a:tc>
                  <a:txBody>
                    <a:bodyPr/>
                    <a:lstStyle/>
                    <a:p>
                      <a:pPr algn="l" fontAlgn="b"/>
                      <a:r>
                        <a:rPr lang="en-US" sz="1000" b="0" i="0" u="none" strike="noStrike" dirty="0">
                          <a:solidFill>
                            <a:schemeClr val="tx1"/>
                          </a:solidFill>
                          <a:latin typeface="Arial"/>
                        </a:rPr>
                        <a:t> NETCOM/9TH ARMY SIGNAL </a:t>
                      </a:r>
                      <a:r>
                        <a:rPr lang="en-US" sz="1000" b="0" i="0" u="none" strike="noStrike" dirty="0" smtClean="0">
                          <a:solidFill>
                            <a:schemeClr val="tx1"/>
                          </a:solidFill>
                          <a:latin typeface="Arial"/>
                        </a:rPr>
                        <a:t>COMMAND (G6)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102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TANK AUTOMOTIVE &amp; ARMAMENT </a:t>
                      </a:r>
                      <a:r>
                        <a:rPr lang="en-US" sz="1000" b="0" i="0" u="none" strike="noStrike" dirty="0" smtClean="0">
                          <a:solidFill>
                            <a:schemeClr val="tx1"/>
                          </a:solidFill>
                          <a:latin typeface="Arial"/>
                        </a:rPr>
                        <a:t>COMMAND (X7)</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43</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0.3%</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90903">
                <a:tc>
                  <a:txBody>
                    <a:bodyPr/>
                    <a:lstStyle/>
                    <a:p>
                      <a:pPr algn="l" fontAlgn="b"/>
                      <a:r>
                        <a:rPr lang="en-US" sz="1000" b="0" i="0" u="none" strike="noStrike" dirty="0">
                          <a:solidFill>
                            <a:schemeClr val="tx1"/>
                          </a:solidFill>
                          <a:latin typeface="Arial"/>
                        </a:rPr>
                        <a:t> U.S. ARMY NATIONAL GUARD BUREAU </a:t>
                      </a:r>
                      <a:r>
                        <a:rPr lang="en-US" sz="1000" b="0" i="0" u="none" strike="noStrike" dirty="0" smtClean="0">
                          <a:solidFill>
                            <a:schemeClr val="tx1"/>
                          </a:solidFill>
                          <a:latin typeface="Arial"/>
                        </a:rPr>
                        <a:t>(GB</a:t>
                      </a:r>
                      <a:r>
                        <a:rPr lang="en-US" sz="1000" b="0" i="0" u="none" strike="noStrike" dirty="0">
                          <a:solidFill>
                            <a:schemeClr val="tx1"/>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0.3%</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COMMUNICATIONS ELECTRONICS </a:t>
                      </a:r>
                      <a:r>
                        <a:rPr lang="en-US" sz="1000" b="0" i="0" u="none" strike="noStrike" dirty="0" smtClean="0">
                          <a:solidFill>
                            <a:schemeClr val="tx1"/>
                          </a:solidFill>
                          <a:latin typeface="Arial"/>
                        </a:rPr>
                        <a:t>COMMAND (X8)</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74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49859">
                <a:tc>
                  <a:txBody>
                    <a:bodyPr/>
                    <a:lstStyle/>
                    <a:p>
                      <a:pPr algn="l" fontAlgn="b"/>
                      <a:r>
                        <a:rPr lang="en-US" sz="1000" b="0" i="0" u="none" strike="noStrike" dirty="0">
                          <a:solidFill>
                            <a:schemeClr val="tx1"/>
                          </a:solidFill>
                          <a:latin typeface="Arial"/>
                        </a:rPr>
                        <a:t> UNITED STATES ARMY RESERVE COMMAND </a:t>
                      </a:r>
                      <a:r>
                        <a:rPr lang="en-US" sz="1000" b="0" i="0" u="none" strike="noStrike" dirty="0" smtClean="0">
                          <a:solidFill>
                            <a:schemeClr val="tx1"/>
                          </a:solidFill>
                          <a:latin typeface="Arial"/>
                        </a:rPr>
                        <a:t>(HR)</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40</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CHEMICAL MATERIALS AGENCY </a:t>
                      </a:r>
                      <a:r>
                        <a:rPr lang="en-US" sz="1000" b="0" i="0" u="none" strike="noStrike" dirty="0" smtClean="0">
                          <a:solidFill>
                            <a:schemeClr val="tx1"/>
                          </a:solidFill>
                          <a:latin typeface="Arial"/>
                        </a:rPr>
                        <a:t>(XB</a:t>
                      </a:r>
                      <a:r>
                        <a:rPr lang="en-US" sz="1000" b="0" i="0" u="none" strike="noStrike" dirty="0">
                          <a:solidFill>
                            <a:schemeClr val="tx1"/>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80277">
                <a:tc>
                  <a:txBody>
                    <a:bodyPr/>
                    <a:lstStyle/>
                    <a:p>
                      <a:pPr algn="l" fontAlgn="b"/>
                      <a:r>
                        <a:rPr lang="en-US" sz="1000" b="0" i="0" u="none" strike="noStrike" dirty="0">
                          <a:solidFill>
                            <a:schemeClr val="tx1"/>
                          </a:solidFill>
                          <a:latin typeface="Arial"/>
                        </a:rPr>
                        <a:t> US ARMY ELEMENT </a:t>
                      </a:r>
                      <a:r>
                        <a:rPr lang="en-US" sz="1000" b="0" i="0" u="none" strike="noStrike" dirty="0" smtClean="0">
                          <a:solidFill>
                            <a:schemeClr val="tx1"/>
                          </a:solidFill>
                          <a:latin typeface="Arial"/>
                        </a:rPr>
                        <a:t>SHAPE (J1)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14.0%</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SUSTAINMENT COMMAND (</a:t>
                      </a:r>
                      <a:r>
                        <a:rPr lang="en-US" sz="1000" b="0" i="0" u="none" strike="noStrike" dirty="0" smtClean="0">
                          <a:solidFill>
                            <a:schemeClr val="tx1"/>
                          </a:solidFill>
                          <a:latin typeface="Arial"/>
                        </a:rPr>
                        <a:t>ASC) (XC</a:t>
                      </a:r>
                      <a:r>
                        <a:rPr lang="en-US" sz="1000" b="0" i="0" u="none" strike="noStrike" dirty="0">
                          <a:solidFill>
                            <a:schemeClr val="tx1"/>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13</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80277">
                <a:tc>
                  <a:txBody>
                    <a:bodyPr/>
                    <a:lstStyle/>
                    <a:p>
                      <a:pPr algn="l" fontAlgn="b"/>
                      <a:r>
                        <a:rPr lang="en-US" sz="1000" b="0" i="0" u="none" strike="noStrike" dirty="0">
                          <a:solidFill>
                            <a:schemeClr val="tx1"/>
                          </a:solidFill>
                          <a:latin typeface="Arial"/>
                        </a:rPr>
                        <a:t> JOINT </a:t>
                      </a:r>
                      <a:r>
                        <a:rPr lang="en-US" sz="1000" b="0" i="0" u="none" strike="noStrike" dirty="0" smtClean="0">
                          <a:solidFill>
                            <a:schemeClr val="tx1"/>
                          </a:solidFill>
                          <a:latin typeface="Arial"/>
                        </a:rPr>
                        <a:t>ACTIVITIES (JA)</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494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20.1%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CONTRACTING COMMAND </a:t>
                      </a:r>
                      <a:r>
                        <a:rPr lang="en-US" sz="1000" b="0" i="0" u="none" strike="noStrike" dirty="0" smtClean="0">
                          <a:solidFill>
                            <a:schemeClr val="tx1"/>
                          </a:solidFill>
                          <a:latin typeface="Arial"/>
                        </a:rPr>
                        <a:t>(XD</a:t>
                      </a:r>
                      <a:r>
                        <a:rPr lang="en-US" sz="1000" b="0" i="0" u="none" strike="noStrike" dirty="0">
                          <a:solidFill>
                            <a:schemeClr val="tx1"/>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49859">
                <a:tc>
                  <a:txBody>
                    <a:bodyPr/>
                    <a:lstStyle/>
                    <a:p>
                      <a:pPr algn="l" fontAlgn="b"/>
                      <a:r>
                        <a:rPr lang="en-US" sz="1000" b="0" i="0" u="none" strike="noStrike" dirty="0">
                          <a:solidFill>
                            <a:schemeClr val="tx1"/>
                          </a:solidFill>
                          <a:latin typeface="Arial"/>
                        </a:rPr>
                        <a:t> US MILITARY </a:t>
                      </a:r>
                      <a:r>
                        <a:rPr lang="en-US" sz="1000" b="0" i="0" u="none" strike="noStrike" dirty="0" smtClean="0">
                          <a:solidFill>
                            <a:schemeClr val="tx1"/>
                          </a:solidFill>
                          <a:latin typeface="Arial"/>
                        </a:rPr>
                        <a:t>ACADEMY (MA)</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a:solidFill>
                            <a:schemeClr val="tx1"/>
                          </a:solidFill>
                          <a:latin typeface="Arial"/>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a:t>
                      </a:r>
                      <a:r>
                        <a:rPr lang="en-US" sz="1000" b="0" i="0" u="none" strike="noStrike" dirty="0" smtClean="0">
                          <a:solidFill>
                            <a:schemeClr val="tx1"/>
                          </a:solidFill>
                          <a:latin typeface="Arial"/>
                        </a:rPr>
                        <a:t>COMMAND (2A) – Cyber</a:t>
                      </a:r>
                      <a:r>
                        <a:rPr lang="en-US" sz="1000" b="0" i="0" u="none" strike="noStrike" baseline="0" dirty="0" smtClean="0">
                          <a:solidFill>
                            <a:schemeClr val="tx1"/>
                          </a:solidFill>
                          <a:latin typeface="Arial"/>
                        </a:rPr>
                        <a:t> COMMAND</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20</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11.6%</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80277">
                <a:tc>
                  <a:txBody>
                    <a:bodyPr/>
                    <a:lstStyle/>
                    <a:p>
                      <a:pPr algn="l" fontAlgn="b"/>
                      <a:r>
                        <a:rPr lang="en-US" sz="1000" b="0" i="0" u="none" strike="noStrike" dirty="0">
                          <a:solidFill>
                            <a:schemeClr val="tx1"/>
                          </a:solidFill>
                          <a:latin typeface="Arial"/>
                        </a:rPr>
                        <a:t> US ARMY MEDICAL </a:t>
                      </a:r>
                      <a:r>
                        <a:rPr lang="en-US" sz="1000" b="0" i="0" u="none" strike="noStrike" dirty="0" smtClean="0">
                          <a:solidFill>
                            <a:schemeClr val="tx1"/>
                          </a:solidFill>
                          <a:latin typeface="Arial"/>
                        </a:rPr>
                        <a:t>COMMAND (MC)</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54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JOINT MUNITIONS COMMAND (JMC) </a:t>
                      </a:r>
                      <a:r>
                        <a:rPr lang="en-US" sz="1000" b="0" i="0" u="none" strike="noStrike" dirty="0" smtClean="0">
                          <a:solidFill>
                            <a:schemeClr val="tx1"/>
                          </a:solidFill>
                          <a:latin typeface="Arial"/>
                        </a:rPr>
                        <a:t>(XQ</a:t>
                      </a:r>
                      <a:r>
                        <a:rPr lang="en-US" sz="1000" b="0" i="0" u="none" strike="noStrike" dirty="0">
                          <a:solidFill>
                            <a:schemeClr val="tx1"/>
                          </a:solidFill>
                          <a:latin typeface="Arial"/>
                        </a:rPr>
                        <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a:solidFill>
                            <a:schemeClr val="tx1"/>
                          </a:solidFill>
                          <a:latin typeface="Arial"/>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290903">
                <a:tc>
                  <a:txBody>
                    <a:bodyPr/>
                    <a:lstStyle/>
                    <a:p>
                      <a:pPr algn="l" fontAlgn="b"/>
                      <a:r>
                        <a:rPr lang="en-US" sz="1000" b="0" i="0" u="none" strike="noStrike" dirty="0">
                          <a:solidFill>
                            <a:schemeClr val="tx1"/>
                          </a:solidFill>
                          <a:latin typeface="Arial"/>
                        </a:rPr>
                        <a:t> US ARMY MILITARY DISTRICT OF </a:t>
                      </a:r>
                      <a:r>
                        <a:rPr lang="en-US" sz="1000" b="0" i="0" u="none" strike="noStrike" dirty="0" smtClean="0">
                          <a:solidFill>
                            <a:schemeClr val="tx1"/>
                          </a:solidFill>
                          <a:latin typeface="Arial"/>
                        </a:rPr>
                        <a:t>WASHINGTON (MW)</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a:solidFill>
                            <a:schemeClr val="tx1"/>
                          </a:solidFill>
                          <a:latin typeface="Arial"/>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0.4%</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l" fontAlgn="b"/>
                      <a:r>
                        <a:rPr lang="en-US" sz="1000" b="0" i="0" u="none" strike="noStrike" dirty="0">
                          <a:solidFill>
                            <a:schemeClr val="tx1"/>
                          </a:solidFill>
                          <a:latin typeface="Arial"/>
                        </a:rPr>
                        <a:t> U.S. ARMY RESEARCH, DEVELOPMENT AND ENGINEERING </a:t>
                      </a:r>
                      <a:r>
                        <a:rPr lang="en-US" sz="1000" b="0" i="0" u="none" strike="noStrike" dirty="0" smtClean="0">
                          <a:solidFill>
                            <a:schemeClr val="tx1"/>
                          </a:solidFill>
                          <a:latin typeface="Arial"/>
                        </a:rPr>
                        <a:t>CO (XR)</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142</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0.9%</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r h="149859">
                <a:tc>
                  <a:txBody>
                    <a:bodyPr/>
                    <a:lstStyle/>
                    <a:p>
                      <a:pPr algn="l" fontAlgn="b"/>
                      <a:r>
                        <a:rPr lang="en-US" sz="1000" b="0" i="0" u="none" strike="noStrike" dirty="0">
                          <a:solidFill>
                            <a:schemeClr val="tx1"/>
                          </a:solidFill>
                          <a:latin typeface="Arial"/>
                        </a:rPr>
                        <a:t> US ARMY </a:t>
                      </a:r>
                      <a:r>
                        <a:rPr lang="en-US" sz="1000" b="0" i="0" u="none" strike="noStrike" dirty="0" smtClean="0">
                          <a:solidFill>
                            <a:schemeClr val="tx1"/>
                          </a:solidFill>
                          <a:latin typeface="Arial"/>
                        </a:rPr>
                        <a:t>PACIFIC (P1)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71</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ctr" fontAlgn="b"/>
                      <a:r>
                        <a:rPr lang="en-US" sz="1000" b="0" i="0" u="none" strike="noStrike" dirty="0" smtClean="0">
                          <a:solidFill>
                            <a:schemeClr val="tx1"/>
                          </a:solidFill>
                          <a:latin typeface="Arial"/>
                        </a:rPr>
                        <a:t>4.7%</a:t>
                      </a:r>
                      <a:endParaRPr lang="en-US" sz="1000" b="0" i="0" u="none" strike="noStrike"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r"/>
                      <a:r>
                        <a:rPr lang="en-US" sz="1000" b="1" i="0" u="none" strike="noStrike" kern="1200" dirty="0" smtClean="0">
                          <a:solidFill>
                            <a:schemeClr val="tx1"/>
                          </a:solidFill>
                          <a:latin typeface="Arial"/>
                          <a:ea typeface="+mn-ea"/>
                          <a:cs typeface="+mn-cs"/>
                        </a:rPr>
                        <a:t>Total</a:t>
                      </a:r>
                      <a:endParaRPr lang="en-US" sz="1000" b="1" i="0" u="none" strike="noStrike" kern="1200" dirty="0">
                        <a:solidFill>
                          <a:schemeClr val="tx1"/>
                        </a:solidFill>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r"/>
                      <a:r>
                        <a:rPr lang="en-US" sz="1000" b="1" i="0" u="none" strike="noStrike" kern="1200" dirty="0" smtClean="0">
                          <a:solidFill>
                            <a:schemeClr val="tx1"/>
                          </a:solidFill>
                          <a:latin typeface="Arial"/>
                          <a:ea typeface="+mn-ea"/>
                          <a:cs typeface="+mn-cs"/>
                        </a:rPr>
                        <a:t>6947</a:t>
                      </a:r>
                      <a:endParaRPr lang="en-US" sz="1000" b="1" i="0" u="none" strike="noStrike" kern="1200" dirty="0">
                        <a:solidFill>
                          <a:schemeClr val="tx1"/>
                        </a:solidFill>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algn="r"/>
                      <a:r>
                        <a:rPr lang="en-US" sz="1000" b="1" i="0" u="none" strike="noStrike" kern="1200" dirty="0" smtClean="0">
                          <a:solidFill>
                            <a:schemeClr val="tx1"/>
                          </a:solidFill>
                          <a:latin typeface="Arial"/>
                          <a:ea typeface="+mn-ea"/>
                          <a:cs typeface="+mn-cs"/>
                        </a:rPr>
                        <a:t>2.5%</a:t>
                      </a:r>
                      <a:endParaRPr lang="en-US" sz="1000" b="1" i="0" u="none" strike="noStrike" kern="1200" dirty="0">
                        <a:solidFill>
                          <a:schemeClr val="tx1"/>
                        </a:solidFill>
                        <a:latin typeface="Arial"/>
                        <a:ea typeface="+mn-ea"/>
                        <a:cs typeface="+mn-cs"/>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solidFill>
                  </a:tcPr>
                </a:tc>
              </a:tr>
            </a:tbl>
          </a:graphicData>
        </a:graphic>
      </p:graphicFrame>
      <p:sp>
        <p:nvSpPr>
          <p:cNvPr id="6" name="TextBox 5"/>
          <p:cNvSpPr txBox="1"/>
          <p:nvPr/>
        </p:nvSpPr>
        <p:spPr>
          <a:xfrm>
            <a:off x="8229600" y="6477000"/>
            <a:ext cx="762000" cy="307777"/>
          </a:xfrm>
          <a:prstGeom prst="rect">
            <a:avLst/>
          </a:prstGeom>
          <a:noFill/>
        </p:spPr>
        <p:txBody>
          <a:bodyPr wrap="square" rtlCol="0">
            <a:spAutoFit/>
          </a:bodyPr>
          <a:lstStyle/>
          <a:p>
            <a:pPr algn="r"/>
            <a:r>
              <a:rPr lang="en-US" sz="1400" dirty="0" smtClean="0"/>
              <a:t>14</a:t>
            </a:r>
            <a:endParaRPr lang="en-US" sz="1400" dirty="0"/>
          </a:p>
        </p:txBody>
      </p:sp>
    </p:spTree>
    <p:extLst>
      <p:ext uri="{BB962C8B-B14F-4D97-AF65-F5344CB8AC3E}">
        <p14:creationId xmlns:p14="http://schemas.microsoft.com/office/powerpoint/2010/main" xmlns="" val="32708842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766888" y="304800"/>
            <a:ext cx="5562600" cy="1112837"/>
          </a:xfrm>
        </p:spPr>
        <p:txBody>
          <a:bodyPr/>
          <a:lstStyle/>
          <a:p>
            <a:pPr algn="ctr" eaLnBrk="1" hangingPunct="1"/>
            <a:r>
              <a:rPr lang="en-US" dirty="0" smtClean="0"/>
              <a:t>Transition</a:t>
            </a:r>
          </a:p>
        </p:txBody>
      </p:sp>
      <p:sp>
        <p:nvSpPr>
          <p:cNvPr id="22531" name="TextBox 7"/>
          <p:cNvSpPr txBox="1">
            <a:spLocks noChangeArrowheads="1"/>
          </p:cNvSpPr>
          <p:nvPr/>
        </p:nvSpPr>
        <p:spPr bwMode="auto">
          <a:xfrm>
            <a:off x="-182563" y="1031875"/>
            <a:ext cx="9193213" cy="7063472"/>
          </a:xfrm>
          <a:prstGeom prst="rect">
            <a:avLst/>
          </a:prstGeom>
          <a:noFill/>
          <a:ln w="9525">
            <a:noFill/>
            <a:miter lim="800000"/>
            <a:headEnd/>
            <a:tailEnd/>
          </a:ln>
        </p:spPr>
        <p:txBody>
          <a:bodyPr>
            <a:spAutoFit/>
          </a:bodyPr>
          <a:lstStyle/>
          <a:p>
            <a:pPr marL="571500" lvl="2" eaLnBrk="0" hangingPunct="0">
              <a:spcBef>
                <a:spcPts val="300"/>
              </a:spcBef>
              <a:spcAft>
                <a:spcPts val="300"/>
              </a:spcAft>
              <a:defRPr/>
            </a:pPr>
            <a:endParaRPr lang="en-US" sz="2000" b="1" dirty="0">
              <a:solidFill>
                <a:srgbClr val="081D54"/>
              </a:solidFill>
            </a:endParaRPr>
          </a:p>
          <a:p>
            <a:pPr lvl="2" indent="-342900" eaLnBrk="0" hangingPunct="0">
              <a:spcBef>
                <a:spcPts val="300"/>
              </a:spcBef>
              <a:spcAft>
                <a:spcPts val="300"/>
              </a:spcAft>
              <a:buFont typeface="Wingdings" pitchFamily="2" charset="2"/>
              <a:buChar char="§"/>
              <a:defRPr/>
            </a:pPr>
            <a:r>
              <a:rPr lang="en-US" sz="2000" dirty="0" smtClean="0">
                <a:solidFill>
                  <a:schemeClr val="accent6">
                    <a:lumMod val="50000"/>
                  </a:schemeClr>
                </a:solidFill>
              </a:rPr>
              <a:t>The Army </a:t>
            </a:r>
            <a:r>
              <a:rPr lang="en-US" sz="2000" dirty="0">
                <a:solidFill>
                  <a:schemeClr val="accent6">
                    <a:lumMod val="50000"/>
                  </a:schemeClr>
                </a:solidFill>
              </a:rPr>
              <a:t>will </a:t>
            </a:r>
            <a:r>
              <a:rPr lang="en-US" sz="2000" dirty="0" smtClean="0">
                <a:solidFill>
                  <a:schemeClr val="accent6">
                    <a:lumMod val="50000"/>
                  </a:schemeClr>
                </a:solidFill>
              </a:rPr>
              <a:t>transition from pay bands to DCIPS grades on </a:t>
            </a:r>
          </a:p>
          <a:p>
            <a:pPr lvl="2" indent="-342900" eaLnBrk="0" hangingPunct="0">
              <a:spcBef>
                <a:spcPts val="300"/>
              </a:spcBef>
              <a:spcAft>
                <a:spcPts val="300"/>
              </a:spcAft>
              <a:defRPr/>
            </a:pPr>
            <a:r>
              <a:rPr lang="en-US" sz="2000" b="1" dirty="0" smtClean="0">
                <a:solidFill>
                  <a:schemeClr val="accent6">
                    <a:lumMod val="50000"/>
                  </a:schemeClr>
                </a:solidFill>
              </a:rPr>
              <a:t>      </a:t>
            </a:r>
            <a:r>
              <a:rPr lang="en-US" sz="2000" b="1" u="sng" dirty="0" smtClean="0">
                <a:solidFill>
                  <a:srgbClr val="92D050"/>
                </a:solidFill>
              </a:rPr>
              <a:t>25 March 2012</a:t>
            </a:r>
            <a:endParaRPr lang="en-US" sz="2000" b="1" u="sng" dirty="0">
              <a:solidFill>
                <a:srgbClr val="92D050"/>
              </a:solidFill>
            </a:endParaRPr>
          </a:p>
          <a:p>
            <a:pPr lvl="2" indent="-342900" eaLnBrk="0" hangingPunct="0">
              <a:spcBef>
                <a:spcPts val="300"/>
              </a:spcBef>
              <a:spcAft>
                <a:spcPts val="300"/>
              </a:spcAft>
              <a:buFont typeface="Wingdings" pitchFamily="2" charset="2"/>
              <a:buChar char="§"/>
              <a:defRPr/>
            </a:pPr>
            <a:r>
              <a:rPr lang="en-US" sz="2000" dirty="0" smtClean="0">
                <a:solidFill>
                  <a:schemeClr val="accent6">
                    <a:lumMod val="50000"/>
                  </a:schemeClr>
                </a:solidFill>
              </a:rPr>
              <a:t>DCIPS occupational </a:t>
            </a:r>
            <a:r>
              <a:rPr lang="en-US" sz="2000" dirty="0">
                <a:solidFill>
                  <a:schemeClr val="accent6">
                    <a:lumMod val="50000"/>
                  </a:schemeClr>
                </a:solidFill>
              </a:rPr>
              <a:t>structure, common performance management system and performance-based </a:t>
            </a:r>
            <a:r>
              <a:rPr lang="en-US" sz="2000" dirty="0" smtClean="0">
                <a:solidFill>
                  <a:schemeClr val="accent6">
                    <a:lumMod val="50000"/>
                  </a:schemeClr>
                </a:solidFill>
              </a:rPr>
              <a:t>bonuses will remain intact</a:t>
            </a:r>
          </a:p>
          <a:p>
            <a:pPr lvl="2" indent="-342900" eaLnBrk="0" hangingPunct="0">
              <a:spcBef>
                <a:spcPts val="300"/>
              </a:spcBef>
              <a:spcAft>
                <a:spcPts val="300"/>
              </a:spcAft>
              <a:buFont typeface="Wingdings" pitchFamily="2" charset="2"/>
              <a:buChar char="§"/>
              <a:defRPr/>
            </a:pPr>
            <a:r>
              <a:rPr lang="en-US" sz="2000" dirty="0">
                <a:solidFill>
                  <a:schemeClr val="accent6">
                    <a:lumMod val="50000"/>
                  </a:schemeClr>
                </a:solidFill>
              </a:rPr>
              <a:t>DCIPS </a:t>
            </a:r>
            <a:r>
              <a:rPr lang="en-US" sz="2000" dirty="0" smtClean="0">
                <a:solidFill>
                  <a:schemeClr val="accent6">
                    <a:lumMod val="50000"/>
                  </a:schemeClr>
                </a:solidFill>
              </a:rPr>
              <a:t>occupational </a:t>
            </a:r>
            <a:r>
              <a:rPr lang="en-US" sz="2000" dirty="0">
                <a:solidFill>
                  <a:schemeClr val="accent6">
                    <a:lumMod val="50000"/>
                  </a:schemeClr>
                </a:solidFill>
              </a:rPr>
              <a:t>s</a:t>
            </a:r>
            <a:r>
              <a:rPr lang="en-US" sz="2000" dirty="0" smtClean="0">
                <a:solidFill>
                  <a:schemeClr val="accent6">
                    <a:lumMod val="50000"/>
                  </a:schemeClr>
                </a:solidFill>
              </a:rPr>
              <a:t>tructure (alignment</a:t>
            </a:r>
            <a:r>
              <a:rPr lang="en-US" sz="2000" dirty="0">
                <a:solidFill>
                  <a:schemeClr val="accent6">
                    <a:lumMod val="50000"/>
                  </a:schemeClr>
                </a:solidFill>
              </a:rPr>
              <a:t>) will include </a:t>
            </a:r>
            <a:r>
              <a:rPr lang="en-US" sz="2000" dirty="0" smtClean="0">
                <a:solidFill>
                  <a:schemeClr val="accent6">
                    <a:lumMod val="50000"/>
                  </a:schemeClr>
                </a:solidFill>
              </a:rPr>
              <a:t>15 Grades and </a:t>
            </a:r>
            <a:r>
              <a:rPr lang="en-US" sz="2000" dirty="0">
                <a:solidFill>
                  <a:schemeClr val="accent6">
                    <a:lumMod val="50000"/>
                  </a:schemeClr>
                </a:solidFill>
              </a:rPr>
              <a:t>10 </a:t>
            </a:r>
            <a:r>
              <a:rPr lang="en-US" sz="2000" dirty="0" smtClean="0">
                <a:solidFill>
                  <a:schemeClr val="accent6">
                    <a:lumMod val="50000"/>
                  </a:schemeClr>
                </a:solidFill>
              </a:rPr>
              <a:t>steps, similar to the GS system</a:t>
            </a:r>
            <a:endParaRPr lang="en-US" sz="2000" dirty="0">
              <a:solidFill>
                <a:schemeClr val="accent6">
                  <a:lumMod val="50000"/>
                </a:schemeClr>
              </a:solidFill>
            </a:endParaRPr>
          </a:p>
          <a:p>
            <a:pPr lvl="2" indent="-342900" eaLnBrk="0" hangingPunct="0">
              <a:spcBef>
                <a:spcPts val="300"/>
              </a:spcBef>
              <a:spcAft>
                <a:spcPts val="300"/>
              </a:spcAft>
              <a:buFont typeface="Wingdings" pitchFamily="2" charset="2"/>
              <a:buChar char="§"/>
              <a:defRPr/>
            </a:pPr>
            <a:r>
              <a:rPr lang="en-US" sz="2000" dirty="0" smtClean="0">
                <a:solidFill>
                  <a:schemeClr val="accent6">
                    <a:lumMod val="50000"/>
                  </a:schemeClr>
                </a:solidFill>
              </a:rPr>
              <a:t>Employees will not lose pay upon transition</a:t>
            </a:r>
          </a:p>
          <a:p>
            <a:pPr lvl="2" indent="-342900" eaLnBrk="0" hangingPunct="0">
              <a:spcBef>
                <a:spcPts val="300"/>
              </a:spcBef>
              <a:spcAft>
                <a:spcPts val="300"/>
              </a:spcAft>
              <a:buFont typeface="Wingdings" pitchFamily="2" charset="2"/>
              <a:buChar char="§"/>
              <a:defRPr/>
            </a:pPr>
            <a:r>
              <a:rPr lang="en-US" sz="2000" dirty="0" smtClean="0">
                <a:solidFill>
                  <a:schemeClr val="accent6">
                    <a:lumMod val="50000"/>
                  </a:schemeClr>
                </a:solidFill>
              </a:rPr>
              <a:t>Base </a:t>
            </a:r>
            <a:r>
              <a:rPr lang="en-US" sz="2000" dirty="0">
                <a:solidFill>
                  <a:schemeClr val="accent6">
                    <a:lumMod val="50000"/>
                  </a:schemeClr>
                </a:solidFill>
              </a:rPr>
              <a:t>salary will be aligned to a DCIPS grade and </a:t>
            </a:r>
            <a:r>
              <a:rPr lang="en-US" sz="2000" dirty="0" smtClean="0">
                <a:solidFill>
                  <a:schemeClr val="accent6">
                    <a:lumMod val="50000"/>
                  </a:schemeClr>
                </a:solidFill>
              </a:rPr>
              <a:t>step </a:t>
            </a:r>
          </a:p>
          <a:p>
            <a:pPr lvl="2" indent="-342900" eaLnBrk="0" hangingPunct="0">
              <a:spcBef>
                <a:spcPts val="300"/>
              </a:spcBef>
              <a:spcAft>
                <a:spcPts val="300"/>
              </a:spcAft>
              <a:buFont typeface="Wingdings" pitchFamily="2" charset="2"/>
              <a:buChar char="§"/>
              <a:defRPr/>
            </a:pPr>
            <a:r>
              <a:rPr lang="en-US" sz="2000" dirty="0" smtClean="0">
                <a:solidFill>
                  <a:schemeClr val="accent6">
                    <a:lumMod val="50000"/>
                  </a:schemeClr>
                </a:solidFill>
              </a:rPr>
              <a:t>Some employees will receive an adjustment to base salaries as a result of alignment </a:t>
            </a:r>
            <a:endParaRPr lang="en-US" sz="2000" dirty="0">
              <a:solidFill>
                <a:schemeClr val="accent6">
                  <a:lumMod val="50000"/>
                </a:schemeClr>
              </a:solidFill>
            </a:endParaRPr>
          </a:p>
          <a:p>
            <a:pPr lvl="2" indent="-342900" eaLnBrk="0" hangingPunct="0">
              <a:spcBef>
                <a:spcPts val="300"/>
              </a:spcBef>
              <a:spcAft>
                <a:spcPts val="300"/>
              </a:spcAft>
              <a:buFont typeface="Wingdings" pitchFamily="2" charset="2"/>
              <a:buChar char="§"/>
              <a:defRPr/>
            </a:pPr>
            <a:r>
              <a:rPr lang="en-US" sz="2000" dirty="0" smtClean="0">
                <a:solidFill>
                  <a:schemeClr val="accent6">
                    <a:lumMod val="50000"/>
                  </a:schemeClr>
                </a:solidFill>
              </a:rPr>
              <a:t>Employees </a:t>
            </a:r>
            <a:r>
              <a:rPr lang="en-US" sz="2000" dirty="0">
                <a:solidFill>
                  <a:schemeClr val="accent6">
                    <a:lumMod val="50000"/>
                  </a:schemeClr>
                </a:solidFill>
              </a:rPr>
              <a:t>were notified on 9 March 2012 of their </a:t>
            </a:r>
            <a:r>
              <a:rPr lang="en-US" sz="2000" dirty="0" smtClean="0">
                <a:solidFill>
                  <a:schemeClr val="accent6">
                    <a:lumMod val="50000"/>
                  </a:schemeClr>
                </a:solidFill>
              </a:rPr>
              <a:t>alignment </a:t>
            </a:r>
            <a:r>
              <a:rPr lang="en-US" sz="2000" dirty="0">
                <a:solidFill>
                  <a:schemeClr val="accent6">
                    <a:lumMod val="50000"/>
                  </a:schemeClr>
                </a:solidFill>
              </a:rPr>
              <a:t>– their new </a:t>
            </a:r>
            <a:r>
              <a:rPr lang="en-US" sz="2000" dirty="0" smtClean="0">
                <a:solidFill>
                  <a:schemeClr val="accent6">
                    <a:lumMod val="50000"/>
                  </a:schemeClr>
                </a:solidFill>
              </a:rPr>
              <a:t>salary and step </a:t>
            </a:r>
            <a:r>
              <a:rPr lang="en-US" sz="2000" dirty="0">
                <a:solidFill>
                  <a:schemeClr val="accent6">
                    <a:lumMod val="50000"/>
                  </a:schemeClr>
                </a:solidFill>
              </a:rPr>
              <a:t>can be found on </a:t>
            </a:r>
            <a:r>
              <a:rPr lang="en-US" sz="2000" dirty="0" smtClean="0">
                <a:solidFill>
                  <a:schemeClr val="accent6">
                    <a:lumMod val="50000"/>
                  </a:schemeClr>
                </a:solidFill>
              </a:rPr>
              <a:t>their Notice of Personnel Action </a:t>
            </a:r>
            <a:r>
              <a:rPr lang="en-US" sz="2000" b="1" i="1" dirty="0">
                <a:solidFill>
                  <a:schemeClr val="accent6">
                    <a:lumMod val="50000"/>
                  </a:schemeClr>
                </a:solidFill>
              </a:rPr>
              <a:t>after</a:t>
            </a:r>
            <a:r>
              <a:rPr lang="en-US" sz="2000" dirty="0">
                <a:solidFill>
                  <a:schemeClr val="accent6">
                    <a:lumMod val="50000"/>
                  </a:schemeClr>
                </a:solidFill>
              </a:rPr>
              <a:t> </a:t>
            </a:r>
            <a:r>
              <a:rPr lang="en-US" sz="2000" dirty="0" smtClean="0">
                <a:solidFill>
                  <a:schemeClr val="accent6">
                    <a:lumMod val="50000"/>
                  </a:schemeClr>
                </a:solidFill>
              </a:rPr>
              <a:t>11 </a:t>
            </a:r>
            <a:r>
              <a:rPr lang="en-US" sz="2000" dirty="0">
                <a:solidFill>
                  <a:schemeClr val="accent6">
                    <a:lumMod val="50000"/>
                  </a:schemeClr>
                </a:solidFill>
              </a:rPr>
              <a:t>April </a:t>
            </a:r>
            <a:r>
              <a:rPr lang="en-US" sz="2000" dirty="0" smtClean="0">
                <a:solidFill>
                  <a:schemeClr val="accent6">
                    <a:lumMod val="50000"/>
                  </a:schemeClr>
                </a:solidFill>
              </a:rPr>
              <a:t>2012</a:t>
            </a:r>
          </a:p>
          <a:p>
            <a:pPr lvl="2" indent="-342900" eaLnBrk="0" hangingPunct="0">
              <a:spcBef>
                <a:spcPts val="300"/>
              </a:spcBef>
              <a:spcAft>
                <a:spcPts val="300"/>
              </a:spcAft>
              <a:buFont typeface="Wingdings" pitchFamily="2" charset="2"/>
              <a:buChar char="§"/>
              <a:defRPr/>
            </a:pPr>
            <a:r>
              <a:rPr lang="en-US" sz="2000" dirty="0" smtClean="0">
                <a:solidFill>
                  <a:schemeClr val="accent6">
                    <a:lumMod val="50000"/>
                  </a:schemeClr>
                </a:solidFill>
              </a:rPr>
              <a:t>Policies </a:t>
            </a:r>
            <a:r>
              <a:rPr lang="en-US" sz="2000" dirty="0">
                <a:solidFill>
                  <a:schemeClr val="accent6">
                    <a:lumMod val="50000"/>
                  </a:schemeClr>
                </a:solidFill>
              </a:rPr>
              <a:t>critical to DCIPS transition </a:t>
            </a:r>
            <a:r>
              <a:rPr lang="en-US" sz="2000" dirty="0" smtClean="0">
                <a:solidFill>
                  <a:schemeClr val="accent6">
                    <a:lumMod val="50000"/>
                  </a:schemeClr>
                </a:solidFill>
              </a:rPr>
              <a:t>will be published </a:t>
            </a:r>
            <a:r>
              <a:rPr lang="en-US" sz="2000" dirty="0">
                <a:solidFill>
                  <a:schemeClr val="accent6">
                    <a:lumMod val="50000"/>
                  </a:schemeClr>
                </a:solidFill>
              </a:rPr>
              <a:t>prior to </a:t>
            </a:r>
            <a:r>
              <a:rPr lang="en-US" sz="2000" dirty="0" smtClean="0">
                <a:solidFill>
                  <a:schemeClr val="accent6">
                    <a:lumMod val="50000"/>
                  </a:schemeClr>
                </a:solidFill>
              </a:rPr>
              <a:t>transition</a:t>
            </a:r>
          </a:p>
          <a:p>
            <a:pPr marL="571500" lvl="2" eaLnBrk="0" hangingPunct="0">
              <a:spcBef>
                <a:spcPts val="300"/>
              </a:spcBef>
              <a:spcAft>
                <a:spcPts val="300"/>
              </a:spcAft>
              <a:defRPr/>
            </a:pPr>
            <a:endParaRPr lang="en-US" sz="2200" dirty="0">
              <a:solidFill>
                <a:srgbClr val="081D54"/>
              </a:solidFill>
            </a:endParaRPr>
          </a:p>
          <a:p>
            <a:pPr lvl="2" indent="-342900" eaLnBrk="0" hangingPunct="0">
              <a:spcBef>
                <a:spcPts val="300"/>
              </a:spcBef>
              <a:spcAft>
                <a:spcPts val="300"/>
              </a:spcAft>
              <a:buFont typeface="Wingdings" pitchFamily="2" charset="2"/>
              <a:buChar char="§"/>
              <a:defRPr/>
            </a:pPr>
            <a:endParaRPr lang="en-US" sz="2200" dirty="0">
              <a:solidFill>
                <a:srgbClr val="081D54"/>
              </a:solidFill>
            </a:endParaRPr>
          </a:p>
          <a:p>
            <a:pPr lvl="3" indent="-342900" eaLnBrk="0" hangingPunct="0">
              <a:spcBef>
                <a:spcPts val="300"/>
              </a:spcBef>
              <a:spcAft>
                <a:spcPts val="300"/>
              </a:spcAft>
              <a:buFont typeface="Wingdings" pitchFamily="2" charset="2"/>
              <a:buChar char="§"/>
              <a:defRPr/>
            </a:pPr>
            <a:endParaRPr lang="en-US" sz="2200" dirty="0">
              <a:solidFill>
                <a:srgbClr val="081D54"/>
              </a:solidFill>
            </a:endParaRPr>
          </a:p>
          <a:p>
            <a:pPr marL="571500" lvl="2" eaLnBrk="0" hangingPunct="0">
              <a:spcBef>
                <a:spcPts val="300"/>
              </a:spcBef>
              <a:spcAft>
                <a:spcPts val="300"/>
              </a:spcAft>
              <a:defRPr/>
            </a:pPr>
            <a:endParaRPr lang="en-US" sz="2200" dirty="0">
              <a:solidFill>
                <a:srgbClr val="081D54"/>
              </a:solidFill>
            </a:endParaRPr>
          </a:p>
        </p:txBody>
      </p:sp>
      <p:sp>
        <p:nvSpPr>
          <p:cNvPr id="5" name="Slide Number Placeholder 4"/>
          <p:cNvSpPr>
            <a:spLocks noGrp="1"/>
          </p:cNvSpPr>
          <p:nvPr>
            <p:ph type="sldNum" sz="quarter" idx="12"/>
          </p:nvPr>
        </p:nvSpPr>
        <p:spPr/>
        <p:txBody>
          <a:bodyPr/>
          <a:lstStyle/>
          <a:p>
            <a:pPr>
              <a:defRPr/>
            </a:pPr>
            <a:fld id="{5EC9E05B-1D89-4B22-9B80-DA4552B127AE}" type="slidenum">
              <a:rPr lang="en-US" smtClean="0"/>
              <a:pPr>
                <a:defRPr/>
              </a:pPr>
              <a:t>15</a:t>
            </a:fld>
            <a:endParaRPr lang="en-US" dirty="0"/>
          </a:p>
        </p:txBody>
      </p:sp>
      <p:sp>
        <p:nvSpPr>
          <p:cNvPr id="35844"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5845"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extLst>
      <p:ext uri="{BB962C8B-B14F-4D97-AF65-F5344CB8AC3E}">
        <p14:creationId xmlns:p14="http://schemas.microsoft.com/office/powerpoint/2010/main" xmlns="" val="3457936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828800" y="228600"/>
            <a:ext cx="5486400" cy="1112838"/>
          </a:xfrm>
        </p:spPr>
        <p:txBody>
          <a:bodyPr/>
          <a:lstStyle/>
          <a:p>
            <a:pPr algn="ctr"/>
            <a:r>
              <a:rPr lang="en-US" sz="2800" dirty="0" smtClean="0"/>
              <a:t>Approach to Transition</a:t>
            </a:r>
          </a:p>
        </p:txBody>
      </p:sp>
      <p:sp>
        <p:nvSpPr>
          <p:cNvPr id="32771" name="Content Placeholder 2"/>
          <p:cNvSpPr>
            <a:spLocks noGrp="1"/>
          </p:cNvSpPr>
          <p:nvPr>
            <p:ph idx="1"/>
          </p:nvPr>
        </p:nvSpPr>
        <p:spPr>
          <a:xfrm>
            <a:off x="304800" y="1071750"/>
            <a:ext cx="8686800" cy="5562600"/>
          </a:xfrm>
        </p:spPr>
        <p:txBody>
          <a:bodyPr/>
          <a:lstStyle/>
          <a:p>
            <a:pPr>
              <a:buFont typeface="Wingdings" pitchFamily="2" charset="2"/>
              <a:buNone/>
            </a:pPr>
            <a:endParaRPr lang="en-US" sz="1800" dirty="0" smtClean="0">
              <a:cs typeface="Arial" charset="0"/>
            </a:endParaRPr>
          </a:p>
          <a:p>
            <a:r>
              <a:rPr lang="en-US" sz="2000" dirty="0" smtClean="0">
                <a:solidFill>
                  <a:schemeClr val="accent6">
                    <a:lumMod val="50000"/>
                  </a:schemeClr>
                </a:solidFill>
                <a:cs typeface="Arial" charset="0"/>
              </a:rPr>
              <a:t>The Army* completed the following activities in support of readiness to transition:</a:t>
            </a:r>
          </a:p>
          <a:p>
            <a:pPr lvl="1">
              <a:buFont typeface="Wingdings" pitchFamily="2" charset="2"/>
              <a:buChar char="§"/>
            </a:pPr>
            <a:r>
              <a:rPr lang="en-US" dirty="0" smtClean="0">
                <a:solidFill>
                  <a:schemeClr val="accent6">
                    <a:lumMod val="50000"/>
                  </a:schemeClr>
                </a:solidFill>
                <a:cs typeface="Arial" charset="0"/>
              </a:rPr>
              <a:t>Completed resource assessment and worked with G-2 leadership to identify options to resource transition for MIP, NIP, and Service-funded positions</a:t>
            </a:r>
          </a:p>
          <a:p>
            <a:pPr lvl="1">
              <a:buFont typeface="Wingdings" pitchFamily="2" charset="2"/>
              <a:buChar char="§"/>
            </a:pPr>
            <a:r>
              <a:rPr lang="en-US" dirty="0" smtClean="0">
                <a:solidFill>
                  <a:schemeClr val="accent6">
                    <a:lumMod val="50000"/>
                  </a:schemeClr>
                </a:solidFill>
                <a:cs typeface="Arial" charset="0"/>
              </a:rPr>
              <a:t>Identified and engaged key stakeholders in support of the transition to DCIPS grades</a:t>
            </a:r>
          </a:p>
          <a:p>
            <a:pPr lvl="1">
              <a:buFont typeface="Wingdings" pitchFamily="2" charset="2"/>
              <a:buChar char="§"/>
            </a:pPr>
            <a:r>
              <a:rPr lang="en-US" dirty="0" smtClean="0">
                <a:solidFill>
                  <a:schemeClr val="accent6">
                    <a:lumMod val="50000"/>
                  </a:schemeClr>
                </a:solidFill>
                <a:cs typeface="Arial" charset="0"/>
              </a:rPr>
              <a:t>Issued the Total Army Comprehensive DCIPS Transition Plan to develop the transition strategy and meet the USD(I) Readiness Tool requirements</a:t>
            </a:r>
          </a:p>
          <a:p>
            <a:pPr lvl="1">
              <a:buFont typeface="Wingdings" pitchFamily="2" charset="2"/>
              <a:buChar char="§"/>
            </a:pPr>
            <a:r>
              <a:rPr lang="en-US" dirty="0" smtClean="0">
                <a:solidFill>
                  <a:schemeClr val="accent6">
                    <a:lumMod val="50000"/>
                  </a:schemeClr>
                </a:solidFill>
              </a:rPr>
              <a:t>Army G-2 in collaboration with AG-1(CP) developed the IA2GG Tool currently used by stakeholders to facilitate the execution of the transition</a:t>
            </a:r>
          </a:p>
          <a:p>
            <a:pPr marL="457200" lvl="1" indent="0">
              <a:buNone/>
            </a:pPr>
            <a:endParaRPr lang="en-US" sz="100" dirty="0" smtClean="0">
              <a:solidFill>
                <a:schemeClr val="accent6">
                  <a:lumMod val="50000"/>
                </a:schemeClr>
              </a:solidFill>
              <a:cs typeface="Arial" charset="0"/>
            </a:endParaRPr>
          </a:p>
          <a:p>
            <a:pPr marL="4763" lvl="1" indent="0">
              <a:buNone/>
            </a:pPr>
            <a:r>
              <a:rPr lang="en-US" sz="1200" i="1" dirty="0" smtClean="0">
                <a:solidFill>
                  <a:schemeClr val="accent6">
                    <a:lumMod val="50000"/>
                  </a:schemeClr>
                </a:solidFill>
                <a:cs typeface="Arial" charset="0"/>
              </a:rPr>
              <a:t> </a:t>
            </a:r>
          </a:p>
          <a:p>
            <a:pPr marL="4763" lvl="1" indent="0">
              <a:buNone/>
            </a:pPr>
            <a:r>
              <a:rPr lang="en-US" sz="1600" i="1" dirty="0" smtClean="0">
                <a:solidFill>
                  <a:schemeClr val="accent6">
                    <a:lumMod val="50000"/>
                  </a:schemeClr>
                </a:solidFill>
                <a:cs typeface="Arial" charset="0"/>
              </a:rPr>
              <a:t>*HQDA, ODCS G-2 IPMO serves dual roles as the Transition Program Management Office and DCIPS Policy and Program Office (Synchronizing / Aligning IC and Army HC Initiatives).</a:t>
            </a:r>
          </a:p>
          <a:p>
            <a:pPr marL="457200" lvl="1" indent="0">
              <a:buNone/>
            </a:pPr>
            <a:endParaRPr lang="en-US" sz="1800" dirty="0">
              <a:cs typeface="Arial" charset="0"/>
            </a:endParaRPr>
          </a:p>
        </p:txBody>
      </p:sp>
      <p:sp>
        <p:nvSpPr>
          <p:cNvPr id="22532" name="Slide Number Placeholder 7"/>
          <p:cNvSpPr>
            <a:spLocks noGrp="1"/>
          </p:cNvSpPr>
          <p:nvPr>
            <p:ph type="sldNum" sz="quarter" idx="4294967295"/>
          </p:nvPr>
        </p:nvSpPr>
        <p:spPr>
          <a:xfrm>
            <a:off x="7010400" y="6537326"/>
            <a:ext cx="2133600" cy="320675"/>
          </a:xfrm>
          <a:prstGeom prst="rect">
            <a:avLst/>
          </a:prstGeom>
        </p:spPr>
        <p:txBody>
          <a:bodyPr/>
          <a:lstStyle/>
          <a:p>
            <a:pPr algn="r">
              <a:defRPr/>
            </a:pPr>
            <a:fld id="{5B6D48A8-736D-4C00-AF68-08911CE5728B}" type="slidenum">
              <a:rPr lang="en-US" sz="1400" smtClean="0">
                <a:solidFill>
                  <a:srgbClr val="003366"/>
                </a:solidFill>
                <a:latin typeface="Arial" pitchFamily="34" charset="0"/>
              </a:rPr>
              <a:pPr algn="r">
                <a:defRPr/>
              </a:pPr>
              <a:t>16</a:t>
            </a:fld>
            <a:endParaRPr lang="en-US" sz="1400" dirty="0" smtClean="0">
              <a:solidFill>
                <a:srgbClr val="003366"/>
              </a:solidFill>
              <a:latin typeface="Arial" pitchFamily="34" charset="0"/>
            </a:endParaRPr>
          </a:p>
        </p:txBody>
      </p:sp>
    </p:spTree>
    <p:extLst>
      <p:ext uri="{BB962C8B-B14F-4D97-AF65-F5344CB8AC3E}">
        <p14:creationId xmlns:p14="http://schemas.microsoft.com/office/powerpoint/2010/main" xmlns="" val="2013188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124200" y="3657600"/>
            <a:ext cx="2895600" cy="3059112"/>
          </a:xfrm>
          <a:prstGeom prst="rect">
            <a:avLst/>
          </a:prstGeom>
          <a:solidFill>
            <a:schemeClr val="bg1"/>
          </a:solidFill>
          <a:ln w="19050" cap="flat" cmpd="sng" algn="ctr">
            <a:solidFill>
              <a:schemeClr val="accent1">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1746" name="Title 1"/>
          <p:cNvSpPr>
            <a:spLocks noGrp="1"/>
          </p:cNvSpPr>
          <p:nvPr>
            <p:ph type="title"/>
          </p:nvPr>
        </p:nvSpPr>
        <p:spPr>
          <a:xfrm>
            <a:off x="1543050" y="192089"/>
            <a:ext cx="5867400" cy="1112837"/>
          </a:xfrm>
        </p:spPr>
        <p:txBody>
          <a:bodyPr/>
          <a:lstStyle/>
          <a:p>
            <a:pPr algn="ctr"/>
            <a:r>
              <a:rPr lang="en-US" sz="2800" dirty="0" smtClean="0"/>
              <a:t>Keys to Success: Transition</a:t>
            </a:r>
            <a:br>
              <a:rPr lang="en-US" sz="2800" dirty="0" smtClean="0"/>
            </a:br>
            <a:r>
              <a:rPr lang="en-US" sz="2800" dirty="0" smtClean="0"/>
              <a:t>Execution by Stakeholder</a:t>
            </a:r>
          </a:p>
        </p:txBody>
      </p:sp>
      <p:sp>
        <p:nvSpPr>
          <p:cNvPr id="12301" name="Slide Number Placeholder 16"/>
          <p:cNvSpPr>
            <a:spLocks noGrp="1"/>
          </p:cNvSpPr>
          <p:nvPr>
            <p:ph type="sldNum" sz="quarter" idx="11"/>
          </p:nvPr>
        </p:nvSpPr>
        <p:spPr>
          <a:xfrm>
            <a:off x="7162800" y="6534150"/>
            <a:ext cx="2895600" cy="476250"/>
          </a:xfrm>
        </p:spPr>
        <p:txBody>
          <a:bodyPr/>
          <a:lstStyle/>
          <a:p>
            <a:pPr>
              <a:defRPr/>
            </a:pPr>
            <a:fld id="{E9FD97A8-17AE-4E89-AA59-E8E71D5A8AB8}" type="slidenum">
              <a:rPr lang="en-US" smtClean="0">
                <a:latin typeface="Arial" pitchFamily="34" charset="0"/>
              </a:rPr>
              <a:pPr>
                <a:defRPr/>
              </a:pPr>
              <a:t>17</a:t>
            </a:fld>
            <a:endParaRPr lang="en-US" dirty="0" smtClean="0">
              <a:latin typeface="Arial" pitchFamily="34" charset="0"/>
            </a:endParaRPr>
          </a:p>
        </p:txBody>
      </p:sp>
      <p:sp>
        <p:nvSpPr>
          <p:cNvPr id="31758" name="TextBox 15"/>
          <p:cNvSpPr txBox="1">
            <a:spLocks noChangeArrowheads="1"/>
          </p:cNvSpPr>
          <p:nvPr/>
        </p:nvSpPr>
        <p:spPr bwMode="auto">
          <a:xfrm>
            <a:off x="6400800" y="6553200"/>
            <a:ext cx="20574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900" dirty="0">
                <a:solidFill>
                  <a:srgbClr val="002060"/>
                </a:solidFill>
              </a:rPr>
              <a:t>* ACOMs include joint commands</a:t>
            </a:r>
          </a:p>
        </p:txBody>
      </p:sp>
      <p:sp>
        <p:nvSpPr>
          <p:cNvPr id="36" name="AutoShape 12"/>
          <p:cNvSpPr>
            <a:spLocks noChangeArrowheads="1"/>
          </p:cNvSpPr>
          <p:nvPr/>
        </p:nvSpPr>
        <p:spPr bwMode="gray">
          <a:xfrm>
            <a:off x="142875" y="3790950"/>
            <a:ext cx="4210050" cy="640080"/>
          </a:xfrm>
          <a:prstGeom prst="homePlate">
            <a:avLst>
              <a:gd name="adj" fmla="val 21874"/>
            </a:avLst>
          </a:prstGeom>
          <a:solidFill>
            <a:schemeClr val="accent1">
              <a:lumMod val="75000"/>
            </a:schemeClr>
          </a:solidFill>
          <a:ln>
            <a:solidFill>
              <a:schemeClr val="tx1"/>
            </a:solidFill>
          </a:ln>
        </p:spPr>
        <p:txBody>
          <a:bodyPr lIns="90000" tIns="90000" rIns="90000" bIns="90000"/>
          <a:lstStyle/>
          <a:p>
            <a:pPr marL="177800" indent="-177800" algn="ctr">
              <a:lnSpc>
                <a:spcPct val="106000"/>
              </a:lnSpc>
              <a:buClr>
                <a:schemeClr val="tx1"/>
              </a:buClr>
              <a:buFont typeface="Wingdings 2" pitchFamily="18" charset="2"/>
              <a:buNone/>
            </a:pPr>
            <a:r>
              <a:rPr lang="en-GB" sz="1200" b="1" i="1" u="sng" dirty="0">
                <a:ea typeface="ＭＳ Ｐゴシック" pitchFamily="34" charset="-128"/>
              </a:rPr>
              <a:t>Final Army DCIPS </a:t>
            </a:r>
            <a:r>
              <a:rPr lang="en-GB" sz="1200" b="1" i="1" u="sng" dirty="0" smtClean="0">
                <a:ea typeface="ＭＳ Ｐゴシック" pitchFamily="34" charset="-128"/>
              </a:rPr>
              <a:t>Policies</a:t>
            </a:r>
            <a:endParaRPr lang="en-GB" sz="1100" b="1" dirty="0" smtClean="0">
              <a:solidFill>
                <a:schemeClr val="bg1"/>
              </a:solidFill>
            </a:endParaRPr>
          </a:p>
          <a:p>
            <a:pPr marL="177800" indent="-177800" algn="ctr">
              <a:lnSpc>
                <a:spcPct val="106000"/>
              </a:lnSpc>
              <a:buClr>
                <a:schemeClr val="tx1"/>
              </a:buClr>
              <a:buFont typeface="Wingdings 2" pitchFamily="18" charset="2"/>
              <a:buNone/>
            </a:pPr>
            <a:r>
              <a:rPr lang="en-GB" sz="1000" b="1" i="1" dirty="0" smtClean="0">
                <a:solidFill>
                  <a:schemeClr val="bg1"/>
                </a:solidFill>
              </a:rPr>
              <a:t> </a:t>
            </a:r>
            <a:r>
              <a:rPr lang="en-GB" sz="1000" b="1" i="1" dirty="0">
                <a:solidFill>
                  <a:srgbClr val="FF0000"/>
                </a:solidFill>
              </a:rPr>
              <a:t>ASA (M&amp;RA)</a:t>
            </a:r>
            <a:r>
              <a:rPr lang="en-GB" sz="1000" b="1" i="1" dirty="0"/>
              <a:t>,  G-1,  </a:t>
            </a:r>
            <a:r>
              <a:rPr lang="en-GB" sz="1000" b="1" i="1" dirty="0" smtClean="0"/>
              <a:t>G-2, OGC, ACOMs*, ASCCs, DRUs, AASA</a:t>
            </a:r>
            <a:endParaRPr lang="en-GB" sz="1000" b="1" i="1" dirty="0"/>
          </a:p>
          <a:p>
            <a:pPr marL="177800" indent="-177800" algn="ctr">
              <a:lnSpc>
                <a:spcPct val="106000"/>
              </a:lnSpc>
              <a:buClr>
                <a:schemeClr val="tx1"/>
              </a:buClr>
              <a:buFont typeface="Wingdings 2" pitchFamily="18" charset="2"/>
              <a:buNone/>
            </a:pPr>
            <a:r>
              <a:rPr lang="en-US" sz="1100" dirty="0">
                <a:solidFill>
                  <a:srgbClr val="002060"/>
                </a:solidFill>
              </a:rPr>
              <a:t>			</a:t>
            </a:r>
            <a:endParaRPr lang="en-GB" sz="1100" b="1" dirty="0">
              <a:solidFill>
                <a:srgbClr val="002060"/>
              </a:solidFill>
            </a:endParaRPr>
          </a:p>
        </p:txBody>
      </p:sp>
      <p:sp>
        <p:nvSpPr>
          <p:cNvPr id="37" name="AutoShape 4"/>
          <p:cNvSpPr>
            <a:spLocks noChangeArrowheads="1"/>
          </p:cNvSpPr>
          <p:nvPr/>
        </p:nvSpPr>
        <p:spPr bwMode="gray">
          <a:xfrm>
            <a:off x="142875" y="4486275"/>
            <a:ext cx="4210050" cy="640080"/>
          </a:xfrm>
          <a:prstGeom prst="homePlate">
            <a:avLst>
              <a:gd name="adj" fmla="val 21840"/>
            </a:avLst>
          </a:prstGeom>
          <a:solidFill>
            <a:schemeClr val="accent1">
              <a:lumMod val="75000"/>
            </a:schemeClr>
          </a:solidFill>
          <a:ln>
            <a:solidFill>
              <a:schemeClr val="tx2"/>
            </a:solidFill>
          </a:ln>
        </p:spPr>
        <p:txBody>
          <a:bodyPr lIns="90000" tIns="90000" rIns="90000" bIns="90000"/>
          <a:lstStyle/>
          <a:p>
            <a:pPr marL="177800" indent="-177800" algn="ctr">
              <a:lnSpc>
                <a:spcPct val="106000"/>
              </a:lnSpc>
              <a:buClr>
                <a:schemeClr val="tx1"/>
              </a:buClr>
              <a:buFont typeface="Wingdings 2" pitchFamily="18" charset="2"/>
              <a:buNone/>
            </a:pPr>
            <a:r>
              <a:rPr lang="en-GB" sz="1200" b="1" i="1" u="sng" dirty="0">
                <a:ea typeface="ＭＳ Ｐゴシック" pitchFamily="34" charset="-128"/>
              </a:rPr>
              <a:t>Transition Training </a:t>
            </a:r>
            <a:r>
              <a:rPr lang="en-GB" sz="1200" b="1" i="1" u="sng" dirty="0" smtClean="0">
                <a:ea typeface="ＭＳ Ｐゴシック" pitchFamily="34" charset="-128"/>
              </a:rPr>
              <a:t>Strategy</a:t>
            </a:r>
            <a:endParaRPr lang="en-GB" sz="1100" b="1" i="1" dirty="0" smtClean="0">
              <a:solidFill>
                <a:schemeClr val="bg1"/>
              </a:solidFill>
              <a:ea typeface="ＭＳ Ｐゴシック" pitchFamily="34" charset="-128"/>
            </a:endParaRPr>
          </a:p>
          <a:p>
            <a:pPr marL="177800" indent="-177800" algn="ctr">
              <a:lnSpc>
                <a:spcPct val="106000"/>
              </a:lnSpc>
              <a:buClr>
                <a:schemeClr val="tx1"/>
              </a:buClr>
              <a:buFont typeface="Wingdings 2" pitchFamily="18" charset="2"/>
              <a:buNone/>
            </a:pPr>
            <a:r>
              <a:rPr lang="en-GB" sz="1000" b="1" i="1" dirty="0" smtClean="0">
                <a:solidFill>
                  <a:srgbClr val="FF0000"/>
                </a:solidFill>
                <a:ea typeface="ＭＳ Ｐゴシック" pitchFamily="34" charset="-128"/>
              </a:rPr>
              <a:t>G-2</a:t>
            </a:r>
            <a:r>
              <a:rPr lang="en-GB" sz="1000" b="1" i="1" dirty="0">
                <a:ea typeface="ＭＳ Ｐゴシック" pitchFamily="34" charset="-128"/>
              </a:rPr>
              <a:t>, CHRA</a:t>
            </a:r>
          </a:p>
        </p:txBody>
      </p:sp>
      <p:sp>
        <p:nvSpPr>
          <p:cNvPr id="38" name="AutoShape 5"/>
          <p:cNvSpPr>
            <a:spLocks noChangeArrowheads="1"/>
          </p:cNvSpPr>
          <p:nvPr/>
        </p:nvSpPr>
        <p:spPr bwMode="gray">
          <a:xfrm>
            <a:off x="142875" y="5172888"/>
            <a:ext cx="4210050" cy="640080"/>
          </a:xfrm>
          <a:prstGeom prst="homePlate">
            <a:avLst>
              <a:gd name="adj" fmla="val 21844"/>
            </a:avLst>
          </a:prstGeom>
          <a:solidFill>
            <a:schemeClr val="accent1">
              <a:lumMod val="75000"/>
            </a:schemeClr>
          </a:solidFill>
          <a:ln>
            <a:solidFill>
              <a:schemeClr val="tx1"/>
            </a:solidFill>
          </a:ln>
        </p:spPr>
        <p:txBody>
          <a:bodyPr lIns="90000" tIns="90000" rIns="90000" bIns="90000"/>
          <a:lstStyle/>
          <a:p>
            <a:pPr marL="177800" indent="-177800" algn="ctr">
              <a:lnSpc>
                <a:spcPct val="106000"/>
              </a:lnSpc>
              <a:buClr>
                <a:schemeClr val="tx1"/>
              </a:buClr>
              <a:buFont typeface="Wingdings 2" pitchFamily="18" charset="2"/>
              <a:buNone/>
            </a:pPr>
            <a:r>
              <a:rPr lang="en-GB" sz="1200" b="1" i="1" u="sng" dirty="0">
                <a:ea typeface="ＭＳ Ｐゴシック" pitchFamily="34" charset="-128"/>
              </a:rPr>
              <a:t>Change Management and Communication </a:t>
            </a:r>
            <a:r>
              <a:rPr lang="en-GB" sz="1200" b="1" i="1" u="sng" dirty="0" smtClean="0">
                <a:ea typeface="ＭＳ Ｐゴシック" pitchFamily="34" charset="-128"/>
              </a:rPr>
              <a:t>Strategy</a:t>
            </a:r>
            <a:endParaRPr lang="en-GB" sz="1100" b="1" i="1" dirty="0" smtClean="0">
              <a:ea typeface="ＭＳ Ｐゴシック" pitchFamily="34" charset="-128"/>
            </a:endParaRPr>
          </a:p>
          <a:p>
            <a:pPr marL="177800" indent="-177800" algn="ctr">
              <a:lnSpc>
                <a:spcPct val="106000"/>
              </a:lnSpc>
              <a:buClr>
                <a:schemeClr val="tx1"/>
              </a:buClr>
              <a:buFont typeface="Wingdings 2" pitchFamily="18" charset="2"/>
              <a:buNone/>
            </a:pPr>
            <a:r>
              <a:rPr lang="en-GB" sz="1000" b="1" i="1" dirty="0" smtClean="0">
                <a:solidFill>
                  <a:srgbClr val="FF0000"/>
                </a:solidFill>
                <a:ea typeface="ＭＳ Ｐゴシック" pitchFamily="34" charset="-128"/>
              </a:rPr>
              <a:t>ASA </a:t>
            </a:r>
            <a:r>
              <a:rPr lang="en-GB" sz="1000" b="1" i="1" dirty="0">
                <a:solidFill>
                  <a:srgbClr val="FF0000"/>
                </a:solidFill>
                <a:ea typeface="ＭＳ Ｐゴシック" pitchFamily="34" charset="-128"/>
              </a:rPr>
              <a:t>(M&amp;RA)</a:t>
            </a:r>
            <a:r>
              <a:rPr lang="en-GB" sz="1000" b="1" i="1" dirty="0">
                <a:solidFill>
                  <a:srgbClr val="002060"/>
                </a:solidFill>
                <a:ea typeface="ＭＳ Ｐゴシック" pitchFamily="34" charset="-128"/>
              </a:rPr>
              <a:t>, </a:t>
            </a:r>
            <a:r>
              <a:rPr lang="en-GB" sz="1000" b="1" i="1" dirty="0">
                <a:ea typeface="ＭＳ Ｐゴシック" pitchFamily="34" charset="-128"/>
              </a:rPr>
              <a:t>G-1, G-2, ACOMs, ASCCs, DRUs, </a:t>
            </a:r>
            <a:r>
              <a:rPr lang="en-GB" sz="1000" b="1" i="1" dirty="0" smtClean="0">
                <a:ea typeface="ＭＳ Ｐゴシック" pitchFamily="34" charset="-128"/>
              </a:rPr>
              <a:t>AASA</a:t>
            </a:r>
            <a:endParaRPr lang="en-GB" sz="1000" b="1" i="1" dirty="0">
              <a:ea typeface="ＭＳ Ｐゴシック" pitchFamily="34" charset="-128"/>
            </a:endParaRPr>
          </a:p>
        </p:txBody>
      </p:sp>
      <p:sp>
        <p:nvSpPr>
          <p:cNvPr id="39" name="AutoShape 5"/>
          <p:cNvSpPr>
            <a:spLocks noChangeArrowheads="1"/>
          </p:cNvSpPr>
          <p:nvPr/>
        </p:nvSpPr>
        <p:spPr bwMode="gray">
          <a:xfrm>
            <a:off x="142875" y="5860593"/>
            <a:ext cx="4210050" cy="640080"/>
          </a:xfrm>
          <a:prstGeom prst="homePlate">
            <a:avLst>
              <a:gd name="adj" fmla="val 21840"/>
            </a:avLst>
          </a:prstGeom>
          <a:solidFill>
            <a:schemeClr val="accent1">
              <a:lumMod val="75000"/>
            </a:schemeClr>
          </a:solidFill>
          <a:ln>
            <a:solidFill>
              <a:schemeClr val="tx1"/>
            </a:solidFill>
          </a:ln>
        </p:spPr>
        <p:txBody>
          <a:bodyPr lIns="90000" tIns="90000" rIns="90000" bIns="90000"/>
          <a:lstStyle/>
          <a:p>
            <a:pPr marL="177800" indent="-177800" algn="ctr">
              <a:lnSpc>
                <a:spcPct val="106000"/>
              </a:lnSpc>
              <a:buClr>
                <a:schemeClr val="tx1"/>
              </a:buClr>
              <a:buFont typeface="Wingdings 2" pitchFamily="18" charset="2"/>
              <a:buNone/>
            </a:pPr>
            <a:r>
              <a:rPr lang="en-GB" sz="1200" b="1" i="1" u="sng" dirty="0">
                <a:ea typeface="ＭＳ Ｐゴシック" pitchFamily="34" charset="-128"/>
              </a:rPr>
              <a:t>Transition Cost </a:t>
            </a:r>
          </a:p>
          <a:p>
            <a:pPr marL="177800" indent="-177800" algn="ctr">
              <a:lnSpc>
                <a:spcPct val="106000"/>
              </a:lnSpc>
              <a:buClr>
                <a:schemeClr val="tx1"/>
              </a:buClr>
              <a:buFont typeface="Wingdings 2" pitchFamily="18" charset="2"/>
              <a:buNone/>
            </a:pPr>
            <a:r>
              <a:rPr lang="en-GB" sz="1200" b="1" i="1" u="sng" dirty="0">
                <a:ea typeface="ＭＳ Ｐゴシック" pitchFamily="34" charset="-128"/>
              </a:rPr>
              <a:t>(Step Alignment, GAO Reporting</a:t>
            </a:r>
            <a:r>
              <a:rPr lang="en-GB" sz="1200" b="1" i="1" u="sng" dirty="0" smtClean="0">
                <a:ea typeface="ＭＳ Ｐゴシック" pitchFamily="34" charset="-128"/>
              </a:rPr>
              <a:t>)</a:t>
            </a:r>
            <a:endParaRPr lang="en-GB" sz="1100" b="1" i="1" dirty="0">
              <a:ea typeface="ＭＳ Ｐゴシック" pitchFamily="34" charset="-128"/>
            </a:endParaRPr>
          </a:p>
          <a:p>
            <a:pPr marL="177800" indent="-177800" algn="ctr">
              <a:lnSpc>
                <a:spcPct val="106000"/>
              </a:lnSpc>
              <a:buClr>
                <a:schemeClr val="tx1"/>
              </a:buClr>
              <a:buFont typeface="Wingdings 2" pitchFamily="18" charset="2"/>
              <a:buNone/>
            </a:pPr>
            <a:r>
              <a:rPr lang="en-GB" sz="1000" b="1" i="1" dirty="0" smtClean="0">
                <a:solidFill>
                  <a:srgbClr val="FF0000"/>
                </a:solidFill>
                <a:ea typeface="ＭＳ Ｐゴシック" pitchFamily="34" charset="-128"/>
              </a:rPr>
              <a:t>G-2</a:t>
            </a:r>
            <a:r>
              <a:rPr lang="en-GB" sz="1000" b="1" i="1" dirty="0" smtClean="0">
                <a:solidFill>
                  <a:srgbClr val="002060"/>
                </a:solidFill>
                <a:ea typeface="ＭＳ Ｐゴシック" pitchFamily="34" charset="-128"/>
              </a:rPr>
              <a:t>, </a:t>
            </a:r>
            <a:r>
              <a:rPr lang="en-GB" sz="1000" b="1" i="1" dirty="0" smtClean="0">
                <a:ea typeface="ＭＳ Ｐゴシック" pitchFamily="34" charset="-128"/>
              </a:rPr>
              <a:t>ACOMs</a:t>
            </a:r>
            <a:r>
              <a:rPr lang="en-GB" sz="1000" b="1" i="1" dirty="0">
                <a:ea typeface="ＭＳ Ｐゴシック" pitchFamily="34" charset="-128"/>
              </a:rPr>
              <a:t>, ASCCs, DRUs, </a:t>
            </a:r>
            <a:r>
              <a:rPr lang="en-GB" sz="1000" b="1" i="1" dirty="0" smtClean="0">
                <a:ea typeface="ＭＳ Ｐゴシック" pitchFamily="34" charset="-128"/>
              </a:rPr>
              <a:t>AASA</a:t>
            </a:r>
            <a:endParaRPr lang="en-GB" sz="1000" b="1" i="1" dirty="0">
              <a:ea typeface="ＭＳ Ｐゴシック" pitchFamily="34" charset="-128"/>
            </a:endParaRPr>
          </a:p>
        </p:txBody>
      </p:sp>
      <p:sp>
        <p:nvSpPr>
          <p:cNvPr id="40" name="AutoShape 8"/>
          <p:cNvSpPr>
            <a:spLocks noChangeArrowheads="1"/>
          </p:cNvSpPr>
          <p:nvPr/>
        </p:nvSpPr>
        <p:spPr bwMode="gray">
          <a:xfrm flipH="1">
            <a:off x="4714875" y="3790950"/>
            <a:ext cx="4267200" cy="640080"/>
          </a:xfrm>
          <a:prstGeom prst="homePlate">
            <a:avLst>
              <a:gd name="adj" fmla="val 21892"/>
            </a:avLst>
          </a:prstGeom>
          <a:solidFill>
            <a:schemeClr val="accent1">
              <a:lumMod val="75000"/>
            </a:schemeClr>
          </a:solidFill>
          <a:ln>
            <a:solidFill>
              <a:schemeClr val="tx1"/>
            </a:solidFill>
          </a:ln>
        </p:spPr>
        <p:txBody>
          <a:bodyPr lIns="90000" tIns="90000" rIns="90000" bIns="90000"/>
          <a:lstStyle/>
          <a:p>
            <a:pPr marL="366713" indent="-192088" algn="ctr">
              <a:lnSpc>
                <a:spcPct val="106000"/>
              </a:lnSpc>
              <a:buClr>
                <a:schemeClr val="tx1"/>
              </a:buClr>
              <a:buFont typeface="Wingdings 2" pitchFamily="18" charset="2"/>
              <a:buNone/>
            </a:pPr>
            <a:r>
              <a:rPr lang="en-GB" sz="1200" b="1" i="1" u="sng" dirty="0">
                <a:ea typeface="ＭＳ Ｐゴシック" pitchFamily="34" charset="-128"/>
              </a:rPr>
              <a:t>Position </a:t>
            </a:r>
            <a:r>
              <a:rPr lang="en-GB" sz="1200" b="1" i="1" u="sng" dirty="0" smtClean="0">
                <a:ea typeface="ＭＳ Ｐゴシック" pitchFamily="34" charset="-128"/>
              </a:rPr>
              <a:t>Alignment</a:t>
            </a:r>
            <a:endParaRPr lang="en-GB" sz="1100" b="1" i="1" dirty="0">
              <a:ea typeface="ＭＳ Ｐゴシック" pitchFamily="34" charset="-128"/>
            </a:endParaRPr>
          </a:p>
          <a:p>
            <a:pPr marL="366713" indent="-192088" algn="ctr">
              <a:lnSpc>
                <a:spcPct val="106000"/>
              </a:lnSpc>
              <a:buClr>
                <a:schemeClr val="tx1"/>
              </a:buClr>
              <a:buFont typeface="Wingdings 2" pitchFamily="18" charset="2"/>
              <a:buNone/>
            </a:pPr>
            <a:r>
              <a:rPr lang="en-GB" sz="1000" b="1" i="1" dirty="0" smtClean="0">
                <a:solidFill>
                  <a:srgbClr val="FF0000"/>
                </a:solidFill>
                <a:ea typeface="ＭＳ Ｐゴシック" pitchFamily="34" charset="-128"/>
              </a:rPr>
              <a:t>CHRA</a:t>
            </a:r>
            <a:r>
              <a:rPr lang="en-GB" sz="1000" b="1" i="1" dirty="0">
                <a:ea typeface="ＭＳ Ｐゴシック" pitchFamily="34" charset="-128"/>
              </a:rPr>
              <a:t>, ACOMs, ASCCs, DRUs, AASA, </a:t>
            </a:r>
            <a:r>
              <a:rPr lang="en-GB" sz="1000" b="1" i="1" dirty="0" smtClean="0">
                <a:ea typeface="ＭＳ Ｐゴシック" pitchFamily="34" charset="-128"/>
              </a:rPr>
              <a:t>AG-1 </a:t>
            </a:r>
            <a:r>
              <a:rPr lang="en-GB" sz="1000" b="1" i="1" dirty="0">
                <a:ea typeface="ＭＳ Ｐゴシック" pitchFamily="34" charset="-128"/>
              </a:rPr>
              <a:t>(</a:t>
            </a:r>
            <a:r>
              <a:rPr lang="en-GB" sz="1000" b="1" i="1" dirty="0" smtClean="0">
                <a:ea typeface="ＭＳ Ｐゴシック" pitchFamily="34" charset="-128"/>
              </a:rPr>
              <a:t>Civilian </a:t>
            </a:r>
            <a:r>
              <a:rPr lang="en-GB" sz="1000" b="1" i="1" dirty="0">
                <a:ea typeface="ＭＳ Ｐゴシック" pitchFamily="34" charset="-128"/>
              </a:rPr>
              <a:t>Personnel)</a:t>
            </a:r>
          </a:p>
        </p:txBody>
      </p:sp>
      <p:sp>
        <p:nvSpPr>
          <p:cNvPr id="41" name="AutoShape 7"/>
          <p:cNvSpPr>
            <a:spLocks noChangeArrowheads="1"/>
          </p:cNvSpPr>
          <p:nvPr/>
        </p:nvSpPr>
        <p:spPr bwMode="gray">
          <a:xfrm flipH="1">
            <a:off x="4724400" y="4476750"/>
            <a:ext cx="4267200" cy="640080"/>
          </a:xfrm>
          <a:prstGeom prst="homePlate">
            <a:avLst>
              <a:gd name="adj" fmla="val 21892"/>
            </a:avLst>
          </a:prstGeom>
          <a:solidFill>
            <a:schemeClr val="accent1">
              <a:lumMod val="75000"/>
            </a:schemeClr>
          </a:solidFill>
          <a:ln>
            <a:solidFill>
              <a:schemeClr val="tx1"/>
            </a:solidFill>
          </a:ln>
        </p:spPr>
        <p:txBody>
          <a:bodyPr lIns="90000" tIns="90000" rIns="90000" bIns="90000"/>
          <a:lstStyle/>
          <a:p>
            <a:pPr marL="363538" indent="-188913" algn="ctr">
              <a:lnSpc>
                <a:spcPct val="106000"/>
              </a:lnSpc>
              <a:buClr>
                <a:schemeClr val="tx1"/>
              </a:buClr>
              <a:buFont typeface="Wingdings 2" pitchFamily="18" charset="2"/>
              <a:buNone/>
            </a:pPr>
            <a:r>
              <a:rPr lang="en-GB" sz="1200" b="1" i="1" u="sng" dirty="0">
                <a:ea typeface="ＭＳ Ｐゴシック" pitchFamily="34" charset="-128"/>
              </a:rPr>
              <a:t>HR  </a:t>
            </a:r>
            <a:r>
              <a:rPr lang="en-GB" sz="1200" b="1" i="1" u="sng" dirty="0" smtClean="0">
                <a:ea typeface="ＭＳ Ｐゴシック" pitchFamily="34" charset="-128"/>
              </a:rPr>
              <a:t>Solutions/Services</a:t>
            </a:r>
            <a:endParaRPr lang="en-GB" sz="1100" b="1" i="1" dirty="0">
              <a:ea typeface="ＭＳ Ｐゴシック" pitchFamily="34" charset="-128"/>
            </a:endParaRPr>
          </a:p>
          <a:p>
            <a:pPr marL="363538" indent="-188913" algn="ctr">
              <a:lnSpc>
                <a:spcPct val="106000"/>
              </a:lnSpc>
              <a:buClr>
                <a:schemeClr val="tx1"/>
              </a:buClr>
              <a:buFont typeface="Wingdings 2" pitchFamily="18" charset="2"/>
              <a:buNone/>
            </a:pPr>
            <a:r>
              <a:rPr lang="en-GB" sz="1000" b="1" i="1" dirty="0">
                <a:solidFill>
                  <a:srgbClr val="FF0000"/>
                </a:solidFill>
                <a:ea typeface="ＭＳ Ｐゴシック" pitchFamily="34" charset="-128"/>
              </a:rPr>
              <a:t>CHRA</a:t>
            </a:r>
          </a:p>
          <a:p>
            <a:pPr marL="363538" indent="-188913" algn="ctr">
              <a:lnSpc>
                <a:spcPct val="106000"/>
              </a:lnSpc>
              <a:buClr>
                <a:schemeClr val="tx1"/>
              </a:buClr>
              <a:buFont typeface="Wingdings 2" pitchFamily="18" charset="2"/>
              <a:buNone/>
            </a:pPr>
            <a:endParaRPr lang="en-GB" sz="1100" b="1" dirty="0">
              <a:solidFill>
                <a:srgbClr val="002060"/>
              </a:solidFill>
              <a:ea typeface="ＭＳ Ｐゴシック" pitchFamily="34" charset="-128"/>
            </a:endParaRPr>
          </a:p>
        </p:txBody>
      </p:sp>
      <p:sp>
        <p:nvSpPr>
          <p:cNvPr id="42" name="AutoShape 8"/>
          <p:cNvSpPr>
            <a:spLocks noChangeArrowheads="1"/>
          </p:cNvSpPr>
          <p:nvPr/>
        </p:nvSpPr>
        <p:spPr bwMode="gray">
          <a:xfrm flipH="1">
            <a:off x="4724400" y="5163363"/>
            <a:ext cx="4267200" cy="640080"/>
          </a:xfrm>
          <a:prstGeom prst="homePlate">
            <a:avLst>
              <a:gd name="adj" fmla="val 21892"/>
            </a:avLst>
          </a:prstGeom>
          <a:solidFill>
            <a:schemeClr val="accent1">
              <a:lumMod val="75000"/>
            </a:schemeClr>
          </a:solidFill>
          <a:ln>
            <a:solidFill>
              <a:schemeClr val="tx1"/>
            </a:solidFill>
          </a:ln>
        </p:spPr>
        <p:txBody>
          <a:bodyPr lIns="90000" tIns="90000" rIns="90000" bIns="90000"/>
          <a:lstStyle/>
          <a:p>
            <a:pPr marL="366713" indent="-192088" algn="ctr">
              <a:lnSpc>
                <a:spcPct val="106000"/>
              </a:lnSpc>
              <a:buClr>
                <a:schemeClr val="tx1"/>
              </a:buClr>
              <a:buFont typeface="Wingdings 2" pitchFamily="18" charset="2"/>
              <a:buNone/>
            </a:pPr>
            <a:r>
              <a:rPr lang="en-GB" sz="1200" b="1" i="1" u="sng" dirty="0">
                <a:ea typeface="ＭＳ Ｐゴシック" pitchFamily="34" charset="-128"/>
              </a:rPr>
              <a:t>Human Resource Systems Support (DCPDS</a:t>
            </a:r>
            <a:r>
              <a:rPr lang="en-GB" sz="1200" b="1" i="1" u="sng" dirty="0" smtClean="0">
                <a:ea typeface="ＭＳ Ｐゴシック" pitchFamily="34" charset="-128"/>
              </a:rPr>
              <a:t>)</a:t>
            </a:r>
            <a:endParaRPr lang="en-GB" sz="1100" b="1" i="1" dirty="0">
              <a:ea typeface="ＭＳ Ｐゴシック" pitchFamily="34" charset="-128"/>
            </a:endParaRPr>
          </a:p>
          <a:p>
            <a:pPr marL="366713" indent="-192088" algn="ctr">
              <a:lnSpc>
                <a:spcPct val="106000"/>
              </a:lnSpc>
              <a:buClr>
                <a:schemeClr val="tx1"/>
              </a:buClr>
              <a:buFont typeface="Wingdings 2" pitchFamily="18" charset="2"/>
              <a:buNone/>
            </a:pPr>
            <a:r>
              <a:rPr lang="en-GB" sz="1000" b="1" i="1" dirty="0">
                <a:solidFill>
                  <a:srgbClr val="FF0000"/>
                </a:solidFill>
                <a:ea typeface="ＭＳ Ｐゴシック" pitchFamily="34" charset="-128"/>
              </a:rPr>
              <a:t>CHRA </a:t>
            </a:r>
            <a:r>
              <a:rPr lang="en-GB" sz="1000" b="1" i="1" dirty="0">
                <a:ea typeface="ＭＳ Ｐゴシック" pitchFamily="34" charset="-128"/>
              </a:rPr>
              <a:t>and AG-1 (Civilian Personnel)</a:t>
            </a:r>
          </a:p>
        </p:txBody>
      </p:sp>
      <p:sp>
        <p:nvSpPr>
          <p:cNvPr id="43" name="AutoShape 6"/>
          <p:cNvSpPr>
            <a:spLocks noChangeArrowheads="1"/>
          </p:cNvSpPr>
          <p:nvPr/>
        </p:nvSpPr>
        <p:spPr bwMode="gray">
          <a:xfrm flipH="1">
            <a:off x="4705350" y="5851068"/>
            <a:ext cx="4291674" cy="640080"/>
          </a:xfrm>
          <a:prstGeom prst="homePlate">
            <a:avLst>
              <a:gd name="adj" fmla="val 21892"/>
            </a:avLst>
          </a:prstGeom>
          <a:solidFill>
            <a:schemeClr val="accent1">
              <a:lumMod val="75000"/>
            </a:schemeClr>
          </a:solidFill>
          <a:ln>
            <a:solidFill>
              <a:schemeClr val="tx1"/>
            </a:solidFill>
          </a:ln>
        </p:spPr>
        <p:txBody>
          <a:bodyPr lIns="90000" tIns="90000" rIns="90000" bIns="90000"/>
          <a:lstStyle/>
          <a:p>
            <a:pPr marL="363538" indent="-188913" algn="ctr">
              <a:lnSpc>
                <a:spcPct val="106000"/>
              </a:lnSpc>
              <a:buClr>
                <a:schemeClr val="tx1"/>
              </a:buClr>
              <a:buFont typeface="Wingdings 2" pitchFamily="18" charset="2"/>
              <a:buNone/>
            </a:pPr>
            <a:r>
              <a:rPr lang="en-GB" sz="1200" b="1" i="1" u="sng" dirty="0">
                <a:ea typeface="ＭＳ Ｐゴシック" pitchFamily="34" charset="-128"/>
              </a:rPr>
              <a:t>Leadership </a:t>
            </a:r>
            <a:r>
              <a:rPr lang="en-GB" sz="1200" b="1" i="1" u="sng" dirty="0" smtClean="0">
                <a:ea typeface="ＭＳ Ｐゴシック" pitchFamily="34" charset="-128"/>
              </a:rPr>
              <a:t>Commitment</a:t>
            </a:r>
            <a:endParaRPr lang="en-GB" sz="1100" b="1" i="1" dirty="0">
              <a:ea typeface="ＭＳ Ｐゴシック" pitchFamily="34" charset="-128"/>
            </a:endParaRPr>
          </a:p>
          <a:p>
            <a:pPr marL="363538" indent="-188913" algn="ctr">
              <a:lnSpc>
                <a:spcPct val="106000"/>
              </a:lnSpc>
              <a:buClr>
                <a:schemeClr val="tx1"/>
              </a:buClr>
              <a:buFont typeface="Wingdings 2" pitchFamily="18" charset="2"/>
              <a:buNone/>
            </a:pPr>
            <a:r>
              <a:rPr lang="en-GB" sz="1000" b="1" i="1" dirty="0">
                <a:solidFill>
                  <a:srgbClr val="FF0000"/>
                </a:solidFill>
                <a:ea typeface="ＭＳ Ｐゴシック" pitchFamily="34" charset="-128"/>
              </a:rPr>
              <a:t>ASA (M&amp;RA)</a:t>
            </a:r>
            <a:r>
              <a:rPr lang="en-GB" sz="1000" b="1" i="1" dirty="0">
                <a:ea typeface="ＭＳ Ｐゴシック" pitchFamily="34" charset="-128"/>
              </a:rPr>
              <a:t>, G-1, G-2, CHRA, ACOMs, ASCCs, DRUs, </a:t>
            </a:r>
            <a:r>
              <a:rPr lang="en-GB" sz="1000" b="1" i="1" dirty="0" smtClean="0">
                <a:ea typeface="ＭＳ Ｐゴシック" pitchFamily="34" charset="-128"/>
              </a:rPr>
              <a:t> </a:t>
            </a:r>
            <a:r>
              <a:rPr lang="en-GB" sz="1000" b="1" i="1" dirty="0">
                <a:ea typeface="ＭＳ Ｐゴシック" pitchFamily="34" charset="-128"/>
              </a:rPr>
              <a:t>AASA</a:t>
            </a:r>
          </a:p>
          <a:p>
            <a:pPr marL="363538" indent="-188913" algn="ctr">
              <a:lnSpc>
                <a:spcPct val="106000"/>
              </a:lnSpc>
              <a:buClr>
                <a:schemeClr val="tx1"/>
              </a:buClr>
              <a:buFont typeface="Wingdings 2" pitchFamily="18" charset="2"/>
              <a:buNone/>
            </a:pPr>
            <a:endParaRPr lang="en-GB" sz="1400" b="1" i="1" dirty="0">
              <a:solidFill>
                <a:srgbClr val="002060"/>
              </a:solidFill>
              <a:ea typeface="ＭＳ Ｐゴシック" pitchFamily="34" charset="-128"/>
            </a:endParaRPr>
          </a:p>
        </p:txBody>
      </p:sp>
      <p:sp>
        <p:nvSpPr>
          <p:cNvPr id="58" name="Down Arrow Callout 57"/>
          <p:cNvSpPr/>
          <p:nvPr/>
        </p:nvSpPr>
        <p:spPr bwMode="auto">
          <a:xfrm>
            <a:off x="2933700" y="2501900"/>
            <a:ext cx="3200400" cy="1143000"/>
          </a:xfrm>
          <a:prstGeom prst="downArrowCallout">
            <a:avLst/>
          </a:prstGeom>
          <a:solidFill>
            <a:schemeClr val="bg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ARMY</a:t>
            </a:r>
          </a:p>
        </p:txBody>
      </p:sp>
      <p:sp>
        <p:nvSpPr>
          <p:cNvPr id="60" name="Down Arrow Callout 59"/>
          <p:cNvSpPr/>
          <p:nvPr/>
        </p:nvSpPr>
        <p:spPr bwMode="auto">
          <a:xfrm>
            <a:off x="1752600" y="1524000"/>
            <a:ext cx="2362200" cy="914400"/>
          </a:xfrm>
          <a:prstGeom prst="downArrowCallou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USD (P&amp;R)</a:t>
            </a:r>
          </a:p>
        </p:txBody>
      </p:sp>
      <p:sp>
        <p:nvSpPr>
          <p:cNvPr id="61" name="Down Arrow Callout 60"/>
          <p:cNvSpPr/>
          <p:nvPr/>
        </p:nvSpPr>
        <p:spPr bwMode="auto">
          <a:xfrm>
            <a:off x="4953000" y="1524000"/>
            <a:ext cx="2286000" cy="914400"/>
          </a:xfrm>
          <a:prstGeom prst="downArrowCallou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USD(I)</a:t>
            </a:r>
          </a:p>
        </p:txBody>
      </p:sp>
      <p:sp>
        <p:nvSpPr>
          <p:cNvPr id="3" name="TextBox 2"/>
          <p:cNvSpPr txBox="1"/>
          <p:nvPr/>
        </p:nvSpPr>
        <p:spPr>
          <a:xfrm>
            <a:off x="4241800" y="5011499"/>
            <a:ext cx="762000" cy="369332"/>
          </a:xfrm>
          <a:prstGeom prst="rect">
            <a:avLst/>
          </a:prstGeom>
          <a:noFill/>
        </p:spPr>
        <p:txBody>
          <a:bodyPr wrap="square" rtlCol="0">
            <a:spAutoFit/>
          </a:bodyPr>
          <a:lstStyle/>
          <a:p>
            <a:r>
              <a:rPr lang="en-US" b="1" dirty="0" smtClean="0"/>
              <a:t>TMs</a:t>
            </a:r>
            <a:endParaRPr lang="en-US" b="1" dirty="0"/>
          </a:p>
        </p:txBody>
      </p:sp>
      <p:cxnSp>
        <p:nvCxnSpPr>
          <p:cNvPr id="19" name="Straight Arrow Connector 18"/>
          <p:cNvCxnSpPr/>
          <p:nvPr/>
        </p:nvCxnSpPr>
        <p:spPr bwMode="auto">
          <a:xfrm>
            <a:off x="4343400" y="1828800"/>
            <a:ext cx="381000" cy="0"/>
          </a:xfrm>
          <a:prstGeom prst="straightConnector1">
            <a:avLst/>
          </a:prstGeom>
          <a:solidFill>
            <a:schemeClr val="accent1"/>
          </a:solidFill>
          <a:ln w="9525"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xmlns="" val="564226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1676400" y="273050"/>
            <a:ext cx="5638800" cy="1112838"/>
          </a:xfrm>
        </p:spPr>
        <p:txBody>
          <a:bodyPr/>
          <a:lstStyle/>
          <a:p>
            <a:pPr algn="ctr"/>
            <a:r>
              <a:rPr lang="en-US" dirty="0" smtClean="0"/>
              <a:t>Policy Status</a:t>
            </a:r>
          </a:p>
        </p:txBody>
      </p:sp>
      <p:sp>
        <p:nvSpPr>
          <p:cNvPr id="14344" name="Slide Number Placeholder 11"/>
          <p:cNvSpPr>
            <a:spLocks noGrp="1"/>
          </p:cNvSpPr>
          <p:nvPr>
            <p:ph type="sldNum" sz="quarter" idx="12"/>
          </p:nvPr>
        </p:nvSpPr>
        <p:spPr/>
        <p:txBody>
          <a:bodyPr/>
          <a:lstStyle/>
          <a:p>
            <a:pPr>
              <a:defRPr/>
            </a:pPr>
            <a:fld id="{986BA157-3606-48BE-8106-A5BCD1878EAB}" type="slidenum">
              <a:rPr lang="en-US" smtClean="0">
                <a:latin typeface="Arial" pitchFamily="34" charset="0"/>
              </a:rPr>
              <a:pPr>
                <a:defRPr/>
              </a:pPr>
              <a:t>18</a:t>
            </a:fld>
            <a:endParaRPr lang="en-US" dirty="0" smtClean="0">
              <a:latin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311211"/>
              </p:ext>
            </p:extLst>
          </p:nvPr>
        </p:nvGraphicFramePr>
        <p:xfrm>
          <a:off x="304800" y="1447800"/>
          <a:ext cx="8534400" cy="5135193"/>
        </p:xfrm>
        <a:graphic>
          <a:graphicData uri="http://schemas.openxmlformats.org/drawingml/2006/table">
            <a:tbl>
              <a:tblPr/>
              <a:tblGrid>
                <a:gridCol w="1230184"/>
                <a:gridCol w="76887"/>
                <a:gridCol w="1614616"/>
                <a:gridCol w="1383957"/>
                <a:gridCol w="1460843"/>
                <a:gridCol w="1520852"/>
                <a:gridCol w="1181137"/>
                <a:gridCol w="65924"/>
              </a:tblGrid>
              <a:tr h="306631">
                <a:tc gridSpan="8">
                  <a:txBody>
                    <a:bodyPr/>
                    <a:lstStyle/>
                    <a:p>
                      <a:pPr algn="ctr" fontAlgn="ctr"/>
                      <a:r>
                        <a:rPr lang="en-US" sz="1100" b="1" i="0" u="none" strike="noStrike" dirty="0">
                          <a:solidFill>
                            <a:srgbClr val="FFFFFF"/>
                          </a:solidFill>
                          <a:effectLst/>
                          <a:latin typeface="Calibri"/>
                        </a:rPr>
                        <a:t>Army DCIPS Policy Status Chart</a:t>
                      </a:r>
                      <a:r>
                        <a:rPr lang="en-US" sz="1100" b="1" i="0" u="none" strike="noStrike" dirty="0" smtClean="0">
                          <a:solidFill>
                            <a:srgbClr val="FFFFFF"/>
                          </a:solidFill>
                          <a:effectLst/>
                          <a:latin typeface="Calibri"/>
                        </a:rPr>
                        <a:t>* </a:t>
                      </a:r>
                      <a:endParaRPr lang="en-US" sz="1050" b="1" i="0" u="none" strike="noStrike" dirty="0">
                        <a:solidFill>
                          <a:srgbClr val="FFFFFF"/>
                        </a:solidFill>
                        <a:effectLst/>
                        <a:latin typeface="Calibri"/>
                      </a:endParaRP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3666">
                <a:tc rowSpan="2">
                  <a:txBody>
                    <a:bodyPr/>
                    <a:lstStyle/>
                    <a:p>
                      <a:pPr algn="ctr" fontAlgn="ctr"/>
                      <a:r>
                        <a:rPr lang="en-US" sz="800" b="1" i="0" u="sng" strike="noStrike" dirty="0">
                          <a:solidFill>
                            <a:srgbClr val="000000"/>
                          </a:solidFill>
                          <a:effectLst/>
                          <a:latin typeface="Arial"/>
                        </a:rPr>
                        <a:t>Policy Volume</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500" b="1" i="0" u="sng" strike="noStrike" dirty="0">
                          <a:solidFill>
                            <a:srgbClr val="000000"/>
                          </a:solidFill>
                          <a:effectLst/>
                          <a:latin typeface="Arial"/>
                        </a:rPr>
                        <a:t> </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rowSpan="2">
                  <a:txBody>
                    <a:bodyPr/>
                    <a:lstStyle/>
                    <a:p>
                      <a:pPr algn="ctr" fontAlgn="ctr"/>
                      <a:r>
                        <a:rPr lang="en-US" sz="800" b="1" i="0" u="sng" strike="noStrike" dirty="0">
                          <a:solidFill>
                            <a:srgbClr val="000000"/>
                          </a:solidFill>
                          <a:effectLst/>
                          <a:latin typeface="Arial"/>
                        </a:rPr>
                        <a:t>Current USD(I) DCIPS Policy Status  (as of </a:t>
                      </a:r>
                      <a:r>
                        <a:rPr lang="en-US" sz="800" b="1" i="0" u="sng" strike="noStrike" dirty="0" smtClean="0">
                          <a:solidFill>
                            <a:srgbClr val="000000"/>
                          </a:solidFill>
                          <a:effectLst/>
                          <a:latin typeface="Arial"/>
                        </a:rPr>
                        <a:t>2 March 2012</a:t>
                      </a:r>
                      <a:r>
                        <a:rPr lang="en-US" sz="800" b="1" i="0" u="sng" strike="noStrike" dirty="0">
                          <a:solidFill>
                            <a:srgbClr val="000000"/>
                          </a:solidFill>
                          <a:effectLst/>
                          <a:latin typeface="Arial"/>
                        </a:rPr>
                        <a:t>)</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46F0"/>
                    </a:solidFill>
                  </a:tcPr>
                </a:tc>
                <a:tc rowSpan="2">
                  <a:txBody>
                    <a:bodyPr/>
                    <a:lstStyle/>
                    <a:p>
                      <a:pPr algn="ctr" fontAlgn="ctr"/>
                      <a:r>
                        <a:rPr lang="en-US" sz="800" b="1" i="0" u="sng" strike="noStrike" dirty="0">
                          <a:solidFill>
                            <a:srgbClr val="000000"/>
                          </a:solidFill>
                          <a:effectLst/>
                          <a:latin typeface="Arial"/>
                        </a:rPr>
                        <a:t>Current Army DCIPS Policy Status (as of </a:t>
                      </a:r>
                      <a:r>
                        <a:rPr lang="en-US" sz="800" b="1" i="0" u="sng" strike="noStrike" dirty="0" smtClean="0">
                          <a:solidFill>
                            <a:srgbClr val="000000"/>
                          </a:solidFill>
                          <a:effectLst/>
                          <a:latin typeface="Arial"/>
                        </a:rPr>
                        <a:t>9 March 2012</a:t>
                      </a:r>
                      <a:r>
                        <a:rPr lang="en-US" sz="800" b="1" i="0" u="sng" strike="noStrike" dirty="0">
                          <a:solidFill>
                            <a:srgbClr val="000000"/>
                          </a:solidFill>
                          <a:effectLst/>
                          <a:latin typeface="Arial"/>
                        </a:rPr>
                        <a:t>)</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sng" strike="noStrike" dirty="0">
                          <a:solidFill>
                            <a:srgbClr val="000000"/>
                          </a:solidFill>
                          <a:effectLst/>
                          <a:latin typeface="Arial"/>
                        </a:rPr>
                        <a:t>Date the Commands can expect to see AP-V for Formal Coordination</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sng" strike="noStrike" dirty="0">
                          <a:solidFill>
                            <a:srgbClr val="000000"/>
                          </a:solidFill>
                          <a:effectLst/>
                          <a:latin typeface="Arial"/>
                        </a:rPr>
                        <a:t>Expected date comments are due from Army Commands for Formal Coordination</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0" u="sng" strike="noStrike" dirty="0">
                          <a:solidFill>
                            <a:srgbClr val="000000"/>
                          </a:solidFill>
                          <a:effectLst/>
                          <a:latin typeface="Arial"/>
                        </a:rPr>
                        <a:t>Date Final Army Policy Completed &amp; Published </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400" b="0" i="0" u="sng" strike="noStrike">
                          <a:solidFill>
                            <a:srgbClr val="000000"/>
                          </a:solidFill>
                          <a:effectLst/>
                          <a:latin typeface="Calibri"/>
                        </a:rPr>
                        <a:t> </a:t>
                      </a:r>
                    </a:p>
                  </a:txBody>
                  <a:tcPr marL="3750" marR="3750" marT="37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89596">
                <a:tc vMerge="1">
                  <a:txBody>
                    <a:bodyPr/>
                    <a:lstStyle/>
                    <a:p>
                      <a:endParaRPr lang="en-US"/>
                    </a:p>
                  </a:txBody>
                  <a:tcPr/>
                </a:tc>
                <a:tc>
                  <a:txBody>
                    <a:bodyPr/>
                    <a:lstStyle/>
                    <a:p>
                      <a:pPr algn="ctr" fontAlgn="b"/>
                      <a:r>
                        <a:rPr lang="en-US" sz="500" b="0" i="0" u="none" strike="noStrike" dirty="0">
                          <a:solidFill>
                            <a:srgbClr val="000000"/>
                          </a:solidFill>
                          <a:effectLst/>
                          <a:latin typeface="Arial"/>
                        </a:rPr>
                        <a:t> </a:t>
                      </a:r>
                    </a:p>
                  </a:txBody>
                  <a:tcPr marL="3750" marR="3750" marT="37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vMerge="1">
                  <a:txBody>
                    <a:bodyPr/>
                    <a:lstStyle/>
                    <a:p>
                      <a:endParaRPr lang="en-US"/>
                    </a:p>
                  </a:txBody>
                  <a:tcPr/>
                </a:tc>
                <a:tc vMerge="1">
                  <a:txBody>
                    <a:bodyPr/>
                    <a:lstStyle/>
                    <a:p>
                      <a:endParaRPr lang="en-US"/>
                    </a:p>
                  </a:txBody>
                  <a:tcPr/>
                </a:tc>
                <a:tc>
                  <a:txBody>
                    <a:bodyPr/>
                    <a:lstStyle/>
                    <a:p>
                      <a:pPr algn="ctr" fontAlgn="ctr"/>
                      <a:r>
                        <a:rPr lang="en-US" sz="800" b="1" i="1" u="sng" strike="noStrike" dirty="0">
                          <a:solidFill>
                            <a:srgbClr val="000000"/>
                          </a:solidFill>
                          <a:effectLst/>
                          <a:latin typeface="Arial"/>
                        </a:rPr>
                        <a:t>(Estimated Suspense Date)</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1" u="sng" strike="noStrike" dirty="0">
                          <a:solidFill>
                            <a:srgbClr val="000000"/>
                          </a:solidFill>
                          <a:effectLst/>
                          <a:latin typeface="Arial"/>
                        </a:rPr>
                        <a:t>(Estimated Suspense Date)</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800" b="1" i="1" u="sng" strike="noStrike" dirty="0">
                          <a:solidFill>
                            <a:srgbClr val="000000"/>
                          </a:solidFill>
                          <a:effectLst/>
                          <a:latin typeface="Arial"/>
                        </a:rPr>
                        <a:t>(Estimated Completion Date)</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53463">
                <a:tc>
                  <a:txBody>
                    <a:bodyPr/>
                    <a:lstStyle/>
                    <a:p>
                      <a:pPr algn="ctr" fontAlgn="ctr"/>
                      <a:r>
                        <a:rPr lang="en-US" sz="800" b="0" i="0" u="none" strike="noStrike" dirty="0">
                          <a:solidFill>
                            <a:srgbClr val="000000"/>
                          </a:solidFill>
                          <a:effectLst/>
                          <a:latin typeface="Arial"/>
                        </a:rPr>
                        <a:t>2011 - Performance Management</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000000"/>
                          </a:solidFill>
                          <a:effectLst/>
                          <a:latin typeface="Arial"/>
                        </a:rPr>
                        <a:t>Complete /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1" i="0" u="none" strike="noStrike" dirty="0">
                          <a:solidFill>
                            <a:srgbClr val="000000"/>
                          </a:solidFill>
                          <a:effectLst/>
                          <a:latin typeface="Arial"/>
                        </a:rPr>
                        <a:t>Complete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800" b="1" i="0" u="none" strike="noStrike">
                          <a:solidFill>
                            <a:srgbClr val="000000"/>
                          </a:solidFill>
                          <a:effectLst/>
                          <a:latin typeface="Arial"/>
                        </a:rPr>
                        <a:t>July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n-US" sz="400" b="0" i="0" u="none" strike="noStrike">
                          <a:solidFill>
                            <a:srgbClr val="000000"/>
                          </a:solidFill>
                          <a:effectLst/>
                          <a:latin typeface="Calibri"/>
                        </a:rPr>
                        <a:t>0</a:t>
                      </a:r>
                    </a:p>
                  </a:txBody>
                  <a:tcPr marL="3750" marR="3750" marT="375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47009">
                <a:tc>
                  <a:txBody>
                    <a:bodyPr/>
                    <a:lstStyle/>
                    <a:p>
                      <a:pPr algn="ctr" fontAlgn="ctr"/>
                      <a:r>
                        <a:rPr lang="en-US" sz="800" b="0" i="0" u="none" strike="noStrike" dirty="0">
                          <a:solidFill>
                            <a:srgbClr val="000000"/>
                          </a:solidFill>
                          <a:effectLst/>
                          <a:latin typeface="Arial"/>
                        </a:rPr>
                        <a:t>2001 - DCIPS Introduction</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000000"/>
                          </a:solidFill>
                          <a:effectLst/>
                          <a:latin typeface="Arial"/>
                        </a:rPr>
                        <a:t>Complete /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Arial"/>
                        </a:rPr>
                        <a:t>OGC </a:t>
                      </a:r>
                      <a:r>
                        <a:rPr lang="en-US" sz="800" b="0" i="0" u="none" strike="noStrike" dirty="0" smtClean="0">
                          <a:solidFill>
                            <a:srgbClr val="000000"/>
                          </a:solidFill>
                          <a:effectLst/>
                          <a:latin typeface="Arial"/>
                        </a:rPr>
                        <a:t>Review Complete</a:t>
                      </a:r>
                      <a:endParaRPr lang="en-US" sz="8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9 February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3 March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dirty="0">
                          <a:solidFill>
                            <a:srgbClr val="000000"/>
                          </a:solidFill>
                          <a:effectLst/>
                          <a:latin typeface="Arial"/>
                        </a:rPr>
                        <a:t>March 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38490">
                <a:tc>
                  <a:txBody>
                    <a:bodyPr/>
                    <a:lstStyle/>
                    <a:p>
                      <a:pPr algn="ctr" fontAlgn="ctr"/>
                      <a:r>
                        <a:rPr lang="en-US" sz="800" b="0" i="0" u="none" strike="noStrike" dirty="0">
                          <a:solidFill>
                            <a:srgbClr val="000000"/>
                          </a:solidFill>
                          <a:effectLst/>
                          <a:latin typeface="Arial"/>
                        </a:rPr>
                        <a:t>2004 </a:t>
                      </a:r>
                      <a:r>
                        <a:rPr lang="en-US" sz="800" b="0" i="0" u="none" strike="noStrike" dirty="0" smtClean="0">
                          <a:solidFill>
                            <a:srgbClr val="000000"/>
                          </a:solidFill>
                          <a:effectLst/>
                          <a:latin typeface="Arial"/>
                        </a:rPr>
                        <a:t>– Adjustment</a:t>
                      </a:r>
                      <a:r>
                        <a:rPr lang="en-US" sz="800" b="0" i="0" u="none" strike="noStrike" baseline="0" dirty="0" smtClean="0">
                          <a:solidFill>
                            <a:srgbClr val="000000"/>
                          </a:solidFill>
                          <a:effectLst/>
                          <a:latin typeface="Arial"/>
                        </a:rPr>
                        <a:t> </a:t>
                      </a:r>
                      <a:r>
                        <a:rPr lang="en-US" sz="800" b="0" i="0" u="none" strike="noStrike" dirty="0" smtClean="0">
                          <a:solidFill>
                            <a:srgbClr val="000000"/>
                          </a:solidFill>
                          <a:effectLst/>
                          <a:latin typeface="Arial"/>
                        </a:rPr>
                        <a:t>in Force</a:t>
                      </a:r>
                      <a:endParaRPr lang="en-US" sz="800" b="0" i="0" u="none" strike="noStrike" dirty="0">
                        <a:solidFill>
                          <a:srgbClr val="000000"/>
                        </a:solidFill>
                        <a:effectLst/>
                        <a:latin typeface="Arial"/>
                      </a:endParaRP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1" i="0" u="none" strike="noStrike">
                          <a:solidFill>
                            <a:srgbClr val="000000"/>
                          </a:solidFill>
                          <a:effectLst/>
                          <a:latin typeface="Arial"/>
                        </a:rPr>
                        <a:t>Complete /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Arial"/>
                        </a:rPr>
                        <a:t>OGC </a:t>
                      </a:r>
                      <a:r>
                        <a:rPr lang="en-US" sz="800" b="0" i="0" u="none" strike="noStrike" dirty="0" smtClean="0">
                          <a:solidFill>
                            <a:srgbClr val="000000"/>
                          </a:solidFill>
                          <a:effectLst/>
                          <a:latin typeface="Arial"/>
                        </a:rPr>
                        <a:t>Review Complete</a:t>
                      </a:r>
                      <a:endParaRPr lang="en-US" sz="8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24 February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18 March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March 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55525">
                <a:tc>
                  <a:txBody>
                    <a:bodyPr/>
                    <a:lstStyle/>
                    <a:p>
                      <a:pPr algn="ctr" fontAlgn="ctr"/>
                      <a:r>
                        <a:rPr lang="en-US" sz="800" b="0" i="0" u="none" strike="noStrike" dirty="0">
                          <a:solidFill>
                            <a:srgbClr val="000000"/>
                          </a:solidFill>
                          <a:effectLst/>
                          <a:latin typeface="Arial"/>
                        </a:rPr>
                        <a:t>2005 - Employment and Placement</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000000"/>
                          </a:solidFill>
                          <a:effectLst/>
                          <a:latin typeface="Arial"/>
                        </a:rPr>
                        <a:t>Complete /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Arial"/>
                        </a:rPr>
                        <a:t>OGC </a:t>
                      </a:r>
                      <a:r>
                        <a:rPr lang="en-US" sz="800" b="0" i="0" u="none" strike="noStrike" dirty="0" smtClean="0">
                          <a:solidFill>
                            <a:srgbClr val="000000"/>
                          </a:solidFill>
                          <a:effectLst/>
                          <a:latin typeface="Arial"/>
                        </a:rPr>
                        <a:t>Review Complete</a:t>
                      </a:r>
                      <a:endParaRPr lang="en-US" sz="8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14 July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11August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March 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r>
              <a:tr h="247009">
                <a:tc>
                  <a:txBody>
                    <a:bodyPr/>
                    <a:lstStyle/>
                    <a:p>
                      <a:pPr algn="ctr" fontAlgn="ctr"/>
                      <a:r>
                        <a:rPr lang="en-US" sz="800" b="0" i="0" u="none" strike="noStrike" dirty="0">
                          <a:solidFill>
                            <a:srgbClr val="000000"/>
                          </a:solidFill>
                          <a:effectLst/>
                          <a:latin typeface="Arial"/>
                        </a:rPr>
                        <a:t>2006 - Compensation Administration</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000000"/>
                          </a:solidFill>
                          <a:effectLst/>
                          <a:latin typeface="Arial"/>
                        </a:rPr>
                        <a:t>Complete /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Arial"/>
                        </a:rPr>
                        <a:t>OGC </a:t>
                      </a:r>
                      <a:r>
                        <a:rPr lang="en-US" sz="800" b="0" i="0" u="none" strike="noStrike" dirty="0" smtClean="0">
                          <a:solidFill>
                            <a:srgbClr val="000000"/>
                          </a:solidFill>
                          <a:effectLst/>
                          <a:latin typeface="Arial"/>
                        </a:rPr>
                        <a:t>Review Complete</a:t>
                      </a:r>
                      <a:endParaRPr lang="en-US" sz="8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25 July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24 August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March 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00"/>
                    </a:solidFill>
                  </a:tcPr>
                </a:tc>
              </a:tr>
              <a:tr h="293854">
                <a:tc>
                  <a:txBody>
                    <a:bodyPr/>
                    <a:lstStyle/>
                    <a:p>
                      <a:pPr algn="ctr" fontAlgn="ctr"/>
                      <a:r>
                        <a:rPr lang="en-US" sz="800" b="0" i="0" u="none" strike="noStrike" dirty="0">
                          <a:solidFill>
                            <a:srgbClr val="000000"/>
                          </a:solidFill>
                          <a:effectLst/>
                          <a:latin typeface="Arial"/>
                        </a:rPr>
                        <a:t>2007 - Occupational Structure</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1" i="0" u="none" strike="noStrike" dirty="0" smtClean="0">
                          <a:solidFill>
                            <a:srgbClr val="000000"/>
                          </a:solidFill>
                          <a:effectLst/>
                          <a:latin typeface="+mn-lt"/>
                        </a:rPr>
                        <a:t>Complete /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Arial"/>
                        </a:rPr>
                        <a:t>OGC Review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10 June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30 June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dirty="0">
                          <a:solidFill>
                            <a:srgbClr val="000000"/>
                          </a:solidFill>
                          <a:effectLst/>
                          <a:latin typeface="Arial"/>
                        </a:rPr>
                        <a:t>March 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dirty="0">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31331">
                <a:tc>
                  <a:txBody>
                    <a:bodyPr/>
                    <a:lstStyle/>
                    <a:p>
                      <a:pPr algn="ctr" fontAlgn="ctr"/>
                      <a:r>
                        <a:rPr lang="en-US" sz="800" b="0" i="0" u="none" strike="noStrike" dirty="0">
                          <a:solidFill>
                            <a:srgbClr val="000000"/>
                          </a:solidFill>
                          <a:effectLst/>
                          <a:latin typeface="Arial"/>
                        </a:rPr>
                        <a:t>2009 - Disciplinary, Performance-based, and Adverse Actions</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0" i="0" u="none" strike="noStrike" dirty="0">
                          <a:solidFill>
                            <a:srgbClr val="000000"/>
                          </a:solidFill>
                          <a:effectLst/>
                          <a:latin typeface="Arial"/>
                        </a:rPr>
                        <a:t>28 Oct adjudicated WHS edits and sent to P&amp;R for LSR. 5 Dec LSR completed, awaiting P&amp;R release.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Arial"/>
                        </a:rPr>
                        <a:t>OGC </a:t>
                      </a:r>
                      <a:r>
                        <a:rPr lang="en-US" sz="800" b="0" i="0" u="none" strike="noStrike" dirty="0" smtClean="0">
                          <a:solidFill>
                            <a:srgbClr val="000000"/>
                          </a:solidFill>
                          <a:effectLst/>
                          <a:latin typeface="Arial"/>
                        </a:rPr>
                        <a:t>Review</a:t>
                      </a:r>
                      <a:endParaRPr lang="en-US" sz="8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27 May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30 June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March 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dirty="0">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93854">
                <a:tc>
                  <a:txBody>
                    <a:bodyPr/>
                    <a:lstStyle/>
                    <a:p>
                      <a:pPr algn="ctr" fontAlgn="ctr"/>
                      <a:r>
                        <a:rPr lang="en-US" sz="800" b="0" i="0" u="none" strike="noStrike" dirty="0">
                          <a:solidFill>
                            <a:srgbClr val="000000"/>
                          </a:solidFill>
                          <a:effectLst/>
                          <a:latin typeface="Arial"/>
                        </a:rPr>
                        <a:t>2013 - Program Evaluation</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1" i="0" u="none" strike="noStrike" dirty="0" smtClean="0">
                          <a:solidFill>
                            <a:srgbClr val="000000"/>
                          </a:solidFill>
                          <a:effectLst/>
                          <a:latin typeface="+mn-lt"/>
                        </a:rPr>
                        <a:t>Complete / Approved</a:t>
                      </a:r>
                      <a:endParaRPr lang="en-US" sz="800" b="1" i="0" u="none" strike="noStrike" dirty="0">
                        <a:solidFill>
                          <a:srgbClr val="000000"/>
                        </a:solidFill>
                        <a:effectLst/>
                        <a:latin typeface="+mn-lt"/>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Arial"/>
                        </a:rPr>
                        <a:t>OGC Review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 July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 August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March 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06631">
                <a:tc>
                  <a:txBody>
                    <a:bodyPr/>
                    <a:lstStyle/>
                    <a:p>
                      <a:pPr algn="ctr" fontAlgn="ctr"/>
                      <a:r>
                        <a:rPr lang="en-US" sz="800" b="0" i="0" u="none" strike="noStrike" dirty="0">
                          <a:solidFill>
                            <a:srgbClr val="000000"/>
                          </a:solidFill>
                          <a:effectLst/>
                          <a:latin typeface="Arial"/>
                        </a:rPr>
                        <a:t>2014 - Employee Grievance Procedures</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000000"/>
                          </a:solidFill>
                          <a:effectLst/>
                          <a:latin typeface="Arial"/>
                        </a:rPr>
                        <a:t>Complete/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dirty="0">
                          <a:solidFill>
                            <a:srgbClr val="000000"/>
                          </a:solidFill>
                          <a:effectLst/>
                          <a:latin typeface="Arial"/>
                        </a:rPr>
                        <a:t>OGC Review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12 May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10 June 2011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March 2012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293854">
                <a:tc>
                  <a:txBody>
                    <a:bodyPr/>
                    <a:lstStyle/>
                    <a:p>
                      <a:pPr algn="ctr" fontAlgn="ctr"/>
                      <a:r>
                        <a:rPr lang="en-US" sz="800" b="0" i="0" u="none" strike="noStrike" dirty="0">
                          <a:solidFill>
                            <a:srgbClr val="000000"/>
                          </a:solidFill>
                          <a:effectLst/>
                          <a:latin typeface="Arial"/>
                        </a:rPr>
                        <a:t>2015 - Special Categories</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1" i="0" u="none" strike="noStrike" dirty="0">
                          <a:solidFill>
                            <a:srgbClr val="000000"/>
                          </a:solidFill>
                          <a:effectLst/>
                          <a:latin typeface="Arial"/>
                        </a:rPr>
                        <a:t>Complete/ Approved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Arial"/>
                        </a:rPr>
                        <a:t>OGC Review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25 February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25 March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March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315149">
                <a:tc>
                  <a:txBody>
                    <a:bodyPr/>
                    <a:lstStyle/>
                    <a:p>
                      <a:pPr algn="ctr" fontAlgn="ctr"/>
                      <a:r>
                        <a:rPr lang="en-US" sz="800" b="0" i="0" u="none" strike="noStrike" dirty="0">
                          <a:solidFill>
                            <a:srgbClr val="000000"/>
                          </a:solidFill>
                          <a:effectLst/>
                          <a:latin typeface="Arial"/>
                        </a:rPr>
                        <a:t>2008- Awards and Recognition</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0" i="0" u="none" strike="noStrike" dirty="0" smtClean="0">
                          <a:solidFill>
                            <a:srgbClr val="000000"/>
                          </a:solidFill>
                          <a:effectLst/>
                          <a:latin typeface="Arial"/>
                        </a:rPr>
                        <a:t>28 Feb</a:t>
                      </a:r>
                      <a:r>
                        <a:rPr lang="en-US" sz="800" b="0" i="0" u="none" strike="noStrike" baseline="0" dirty="0" smtClean="0">
                          <a:solidFill>
                            <a:srgbClr val="000000"/>
                          </a:solidFill>
                          <a:effectLst/>
                          <a:latin typeface="Arial"/>
                        </a:rPr>
                        <a:t> released for formal </a:t>
                      </a:r>
                    </a:p>
                    <a:p>
                      <a:pPr algn="ctr" fontAlgn="b"/>
                      <a:r>
                        <a:rPr lang="en-US" sz="800" b="0" i="0" u="none" strike="noStrike" baseline="0" dirty="0" smtClean="0">
                          <a:solidFill>
                            <a:srgbClr val="000000"/>
                          </a:solidFill>
                          <a:effectLst/>
                          <a:latin typeface="Arial"/>
                        </a:rPr>
                        <a:t>staffing.</a:t>
                      </a:r>
                      <a:endParaRPr lang="en-US" sz="8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Arial"/>
                        </a:rPr>
                        <a:t>Preparation for Laser Focus Session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12 September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17 October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April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dirty="0">
                          <a:solidFill>
                            <a:srgbClr val="000000"/>
                          </a:solidFill>
                          <a:effectLst/>
                          <a:latin typeface="Calibri"/>
                        </a:rPr>
                        <a:t> </a:t>
                      </a:r>
                    </a:p>
                  </a:txBody>
                  <a:tcPr marL="3750" marR="3750" marT="375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332184">
                <a:tc>
                  <a:txBody>
                    <a:bodyPr/>
                    <a:lstStyle/>
                    <a:p>
                      <a:pPr algn="ctr" fontAlgn="ctr"/>
                      <a:r>
                        <a:rPr lang="en-US" sz="800" b="0" i="0" u="none" strike="noStrike" dirty="0">
                          <a:solidFill>
                            <a:srgbClr val="000000"/>
                          </a:solidFill>
                          <a:effectLst/>
                          <a:latin typeface="Arial"/>
                        </a:rPr>
                        <a:t>2010 - Professional Development</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0" i="0" u="none" strike="noStrike" dirty="0">
                          <a:solidFill>
                            <a:srgbClr val="000000"/>
                          </a:solidFill>
                          <a:effectLst/>
                          <a:latin typeface="Arial"/>
                        </a:rPr>
                        <a:t>6 Jan SD106 signed, waiting now for posting to the DoD portal for formal coordination.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Arial"/>
                        </a:rPr>
                        <a:t>Adjudication of Comments in Progress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13 July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a:solidFill>
                            <a:srgbClr val="000000"/>
                          </a:solidFill>
                          <a:effectLst/>
                          <a:latin typeface="Arial"/>
                        </a:rPr>
                        <a:t>12 August 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a:solidFill>
                            <a:srgbClr val="000000"/>
                          </a:solidFill>
                          <a:effectLst/>
                          <a:latin typeface="Arial"/>
                        </a:rPr>
                        <a:t>April 2012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fontAlgn="b"/>
                      <a:r>
                        <a:rPr lang="en-US" sz="400" b="0" i="0" u="none" strike="noStrike" dirty="0">
                          <a:solidFill>
                            <a:srgbClr val="000000"/>
                          </a:solidFill>
                          <a:effectLst/>
                          <a:latin typeface="Calibri"/>
                        </a:rPr>
                        <a:t> </a:t>
                      </a:r>
                    </a:p>
                  </a:txBody>
                  <a:tcPr marL="3750" marR="3750" marT="375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349219">
                <a:tc>
                  <a:txBody>
                    <a:bodyPr/>
                    <a:lstStyle/>
                    <a:p>
                      <a:pPr algn="ctr" fontAlgn="ctr"/>
                      <a:r>
                        <a:rPr lang="en-US" sz="800" b="0" i="0" u="none" strike="noStrike" dirty="0">
                          <a:solidFill>
                            <a:srgbClr val="000000"/>
                          </a:solidFill>
                          <a:effectLst/>
                          <a:latin typeface="Arial"/>
                        </a:rPr>
                        <a:t>2012 - Performance-Based Compensation</a:t>
                      </a:r>
                    </a:p>
                  </a:txBody>
                  <a:tcPr marL="3750" marR="3750" marT="37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Arial"/>
                        </a:rPr>
                        <a:t> </a:t>
                      </a:r>
                    </a:p>
                  </a:txBody>
                  <a:tcPr marL="3750" marR="3750" marT="37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800" b="0" i="0" u="none" strike="noStrike" dirty="0">
                          <a:solidFill>
                            <a:srgbClr val="000000"/>
                          </a:solidFill>
                          <a:effectLst/>
                          <a:latin typeface="Arial"/>
                        </a:rPr>
                        <a:t>3 Feb Sent to Security Review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FF"/>
                    </a:solidFill>
                  </a:tcPr>
                </a:tc>
                <a:tc>
                  <a:txBody>
                    <a:bodyPr/>
                    <a:lstStyle/>
                    <a:p>
                      <a:pPr algn="ctr" fontAlgn="b"/>
                      <a:r>
                        <a:rPr lang="en-US" sz="800" b="0" i="0" u="none" strike="noStrike">
                          <a:solidFill>
                            <a:srgbClr val="000000"/>
                          </a:solidFill>
                          <a:effectLst/>
                          <a:latin typeface="Arial"/>
                        </a:rPr>
                        <a:t>Adjudication of Comments in Progress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dirty="0" smtClean="0">
                          <a:solidFill>
                            <a:srgbClr val="000000"/>
                          </a:solidFill>
                          <a:effectLst/>
                          <a:latin typeface="Arial"/>
                        </a:rPr>
                        <a:t>14</a:t>
                      </a:r>
                      <a:r>
                        <a:rPr lang="en-US" sz="800" b="1" i="0" u="none" strike="noStrike" baseline="0" dirty="0" smtClean="0">
                          <a:solidFill>
                            <a:srgbClr val="000000"/>
                          </a:solidFill>
                          <a:effectLst/>
                          <a:latin typeface="Arial"/>
                        </a:rPr>
                        <a:t> </a:t>
                      </a:r>
                      <a:r>
                        <a:rPr lang="en-US" sz="800" b="1" i="0" u="none" strike="noStrike" dirty="0" smtClean="0">
                          <a:solidFill>
                            <a:srgbClr val="000000"/>
                          </a:solidFill>
                          <a:effectLst/>
                          <a:latin typeface="Arial"/>
                        </a:rPr>
                        <a:t>November </a:t>
                      </a:r>
                      <a:r>
                        <a:rPr lang="en-US" sz="800" b="1" i="0" u="none" strike="noStrike" dirty="0">
                          <a:solidFill>
                            <a:srgbClr val="000000"/>
                          </a:solidFill>
                          <a:effectLst/>
                          <a:latin typeface="Arial"/>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1" i="0" u="none" strike="noStrike">
                          <a:solidFill>
                            <a:srgbClr val="000000"/>
                          </a:solidFill>
                          <a:effectLst/>
                          <a:latin typeface="Arial"/>
                        </a:rPr>
                        <a:t>13 January 2012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800" b="0" i="1" u="none" strike="noStrike" dirty="0">
                          <a:solidFill>
                            <a:srgbClr val="000000"/>
                          </a:solidFill>
                          <a:effectLst/>
                          <a:latin typeface="Arial"/>
                        </a:rPr>
                        <a:t>April 2012</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400" b="0" i="0" u="none" strike="noStrike" dirty="0">
                          <a:solidFill>
                            <a:srgbClr val="000000"/>
                          </a:solidFill>
                          <a:effectLst/>
                          <a:latin typeface="Calibri"/>
                        </a:rPr>
                        <a:t> </a:t>
                      </a:r>
                    </a:p>
                  </a:txBody>
                  <a:tcPr marL="3750" marR="3750" marT="37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000000"/>
                    </a:solidFill>
                  </a:tcPr>
                </a:tc>
              </a:tr>
              <a:tr h="144798">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1" i="0" u="none" strike="noStrike" dirty="0">
                          <a:solidFill>
                            <a:srgbClr val="000000"/>
                          </a:solidFill>
                          <a:effectLst/>
                          <a:latin typeface="Calibri"/>
                        </a:rPr>
                        <a:t> </a:t>
                      </a:r>
                    </a:p>
                  </a:txBody>
                  <a:tcPr marL="3750" marR="3750" marT="37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0" i="0" u="none" strike="noStrike" dirty="0">
                          <a:solidFill>
                            <a:srgbClr val="000000"/>
                          </a:solidFill>
                          <a:effectLst/>
                          <a:latin typeface="Calibri"/>
                        </a:rPr>
                        <a:t> </a:t>
                      </a:r>
                    </a:p>
                  </a:txBody>
                  <a:tcPr marL="3750" marR="3750" marT="3750"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400" b="0" i="0" u="none" strike="noStrike">
                          <a:solidFill>
                            <a:srgbClr val="000000"/>
                          </a:solidFill>
                          <a:effectLst/>
                          <a:latin typeface="Calibri"/>
                        </a:rPr>
                        <a:t> </a:t>
                      </a:r>
                    </a:p>
                  </a:txBody>
                  <a:tcPr marL="3750" marR="3750" marT="3750"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400" b="0" i="0" u="none" strike="noStrike" dirty="0">
                          <a:solidFill>
                            <a:srgbClr val="000000"/>
                          </a:solidFill>
                          <a:effectLst/>
                          <a:latin typeface="Calibri"/>
                        </a:rPr>
                        <a:t> </a:t>
                      </a:r>
                    </a:p>
                  </a:txBody>
                  <a:tcPr marL="3750" marR="3750" marT="3750"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0000"/>
                    </a:solidFill>
                  </a:tcPr>
                </a:tc>
              </a:tr>
              <a:tr h="170350">
                <a:tc gridSpan="8">
                  <a:txBody>
                    <a:bodyPr/>
                    <a:lstStyle/>
                    <a:p>
                      <a:pPr algn="ctr" fontAlgn="ctr"/>
                      <a:r>
                        <a:rPr lang="en-US" sz="900" b="1" i="1" u="none" strike="noStrike" dirty="0">
                          <a:solidFill>
                            <a:srgbClr val="000000"/>
                          </a:solidFill>
                          <a:effectLst/>
                          <a:latin typeface="Calibri"/>
                        </a:rPr>
                        <a:t>*Note: This Policy Chart is a “living document” and dates and risk levels may shift based on USD(I) timelines and other  issues.</a:t>
                      </a:r>
                    </a:p>
                  </a:txBody>
                  <a:tcPr marL="3750" marR="3750" marT="37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34027239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801813" y="228600"/>
            <a:ext cx="5486400" cy="1112838"/>
          </a:xfrm>
        </p:spPr>
        <p:txBody>
          <a:bodyPr/>
          <a:lstStyle/>
          <a:p>
            <a:pPr algn="ctr" eaLnBrk="1" hangingPunct="1"/>
            <a:r>
              <a:rPr lang="en-US" dirty="0" smtClean="0">
                <a:solidFill>
                  <a:schemeClr val="accent6">
                    <a:lumMod val="50000"/>
                  </a:schemeClr>
                </a:solidFill>
              </a:rPr>
              <a:t>Key</a:t>
            </a:r>
            <a:r>
              <a:rPr lang="en-US" dirty="0" smtClean="0">
                <a:solidFill>
                  <a:srgbClr val="002060"/>
                </a:solidFill>
              </a:rPr>
              <a:t> Milestones</a:t>
            </a:r>
          </a:p>
        </p:txBody>
      </p:sp>
      <p:sp>
        <p:nvSpPr>
          <p:cNvPr id="5" name="Slide Number Placeholder 4"/>
          <p:cNvSpPr>
            <a:spLocks noGrp="1"/>
          </p:cNvSpPr>
          <p:nvPr>
            <p:ph type="sldNum" sz="quarter" idx="12"/>
          </p:nvPr>
        </p:nvSpPr>
        <p:spPr/>
        <p:txBody>
          <a:bodyPr/>
          <a:lstStyle/>
          <a:p>
            <a:pPr>
              <a:defRPr/>
            </a:pPr>
            <a:fld id="{49A4A3EC-7449-4BD1-8462-38B70F35C23E}" type="slidenum">
              <a:rPr lang="en-US" smtClean="0"/>
              <a:pPr>
                <a:defRPr/>
              </a:pPr>
              <a:t>19</a:t>
            </a:fld>
            <a:endParaRPr lang="en-US" dirty="0"/>
          </a:p>
        </p:txBody>
      </p:sp>
      <p:sp>
        <p:nvSpPr>
          <p:cNvPr id="33796"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3797"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2" name="TextBox 1"/>
          <p:cNvSpPr txBox="1"/>
          <p:nvPr/>
        </p:nvSpPr>
        <p:spPr>
          <a:xfrm>
            <a:off x="304800" y="1371600"/>
            <a:ext cx="8305800" cy="5010602"/>
          </a:xfrm>
          <a:prstGeom prst="rect">
            <a:avLst/>
          </a:prstGeom>
          <a:noFill/>
        </p:spPr>
        <p:txBody>
          <a:bodyPr wrap="square" rtlCol="0">
            <a:spAutoFit/>
          </a:bodyPr>
          <a:lstStyle/>
          <a:p>
            <a:pPr marL="342900" indent="-342900">
              <a:spcBef>
                <a:spcPct val="20000"/>
              </a:spcBef>
              <a:buFont typeface="Wingdings" pitchFamily="2" charset="2"/>
              <a:buChar char="§"/>
            </a:pPr>
            <a:r>
              <a:rPr lang="en-US" sz="2350" kern="0" dirty="0" smtClean="0">
                <a:solidFill>
                  <a:schemeClr val="accent6">
                    <a:lumMod val="50000"/>
                  </a:schemeClr>
                </a:solidFill>
                <a:latin typeface="Arial"/>
                <a:cs typeface="+mn-cs"/>
              </a:rPr>
              <a:t>9 March 2012 - Employee Notices were issued</a:t>
            </a:r>
          </a:p>
          <a:p>
            <a:pPr marL="342900" lvl="0" indent="-342900">
              <a:spcBef>
                <a:spcPct val="20000"/>
              </a:spcBef>
              <a:buFont typeface="Wingdings" pitchFamily="2" charset="2"/>
              <a:buChar char="§"/>
            </a:pPr>
            <a:r>
              <a:rPr lang="en-US" sz="2350" kern="0" dirty="0" smtClean="0">
                <a:solidFill>
                  <a:schemeClr val="accent6">
                    <a:lumMod val="50000"/>
                  </a:schemeClr>
                </a:solidFill>
                <a:latin typeface="Arial"/>
                <a:cs typeface="+mn-cs"/>
              </a:rPr>
              <a:t>NLT 24 March 2012 - Performance Management Midpoint Reviews completed</a:t>
            </a:r>
          </a:p>
          <a:p>
            <a:pPr marL="342900" lvl="0" indent="-342900">
              <a:spcBef>
                <a:spcPct val="20000"/>
              </a:spcBef>
              <a:buFont typeface="Wingdings" pitchFamily="2" charset="2"/>
              <a:buChar char="§"/>
            </a:pPr>
            <a:r>
              <a:rPr lang="en-US" sz="2350" kern="0" dirty="0" smtClean="0">
                <a:solidFill>
                  <a:schemeClr val="accent6">
                    <a:lumMod val="50000"/>
                  </a:schemeClr>
                </a:solidFill>
                <a:latin typeface="Arial"/>
                <a:cs typeface="+mn-cs"/>
              </a:rPr>
              <a:t>NLT 24 March 2012 - Mandatory “Special Closeout” (for those employees changing work levels with the transition to DCIPS grades) </a:t>
            </a:r>
          </a:p>
          <a:p>
            <a:pPr marL="342900" lvl="0" indent="-342900">
              <a:spcBef>
                <a:spcPct val="20000"/>
              </a:spcBef>
              <a:buFont typeface="Wingdings" pitchFamily="2" charset="2"/>
              <a:buChar char="§"/>
            </a:pPr>
            <a:r>
              <a:rPr lang="en-US" sz="2350" kern="0" dirty="0" smtClean="0">
                <a:solidFill>
                  <a:schemeClr val="accent6">
                    <a:lumMod val="50000"/>
                  </a:schemeClr>
                </a:solidFill>
                <a:latin typeface="Arial"/>
                <a:cs typeface="+mn-cs"/>
              </a:rPr>
              <a:t>25 March 2012 – Transition to DCIPS Graded Structure</a:t>
            </a:r>
          </a:p>
          <a:p>
            <a:pPr marL="342900" lvl="0" indent="-342900">
              <a:spcBef>
                <a:spcPct val="20000"/>
              </a:spcBef>
              <a:buFont typeface="Wingdings" pitchFamily="2" charset="2"/>
              <a:buChar char="§"/>
            </a:pPr>
            <a:r>
              <a:rPr lang="en-US" sz="2350" kern="0" dirty="0" smtClean="0">
                <a:solidFill>
                  <a:schemeClr val="accent6">
                    <a:lumMod val="50000"/>
                  </a:schemeClr>
                </a:solidFill>
                <a:latin typeface="Arial"/>
                <a:cs typeface="+mn-cs"/>
              </a:rPr>
              <a:t>30 September 2012 - FY2012 Performance period ends</a:t>
            </a:r>
          </a:p>
          <a:p>
            <a:pPr marL="342900" lvl="0" indent="-342900">
              <a:spcBef>
                <a:spcPct val="20000"/>
              </a:spcBef>
              <a:buFont typeface="Wingdings" pitchFamily="2" charset="2"/>
              <a:buChar char="§"/>
            </a:pPr>
            <a:r>
              <a:rPr lang="en-US" sz="2350" kern="0" dirty="0" smtClean="0">
                <a:solidFill>
                  <a:schemeClr val="accent6">
                    <a:lumMod val="50000"/>
                  </a:schemeClr>
                </a:solidFill>
                <a:latin typeface="Arial"/>
                <a:cs typeface="+mn-cs"/>
              </a:rPr>
              <a:t>October-November 2012 - DCIPS PM Rating Phase</a:t>
            </a:r>
          </a:p>
          <a:p>
            <a:pPr marL="342900" lvl="0" indent="-342900">
              <a:spcBef>
                <a:spcPct val="20000"/>
              </a:spcBef>
              <a:buFont typeface="Wingdings" pitchFamily="2" charset="2"/>
              <a:buChar char="§"/>
            </a:pPr>
            <a:r>
              <a:rPr lang="en-US" sz="2350" kern="0" dirty="0" smtClean="0">
                <a:solidFill>
                  <a:schemeClr val="accent6">
                    <a:lumMod val="50000"/>
                  </a:schemeClr>
                </a:solidFill>
                <a:latin typeface="Arial"/>
                <a:cs typeface="+mn-cs"/>
              </a:rPr>
              <a:t>November 2012 - PM PRA review PM results</a:t>
            </a:r>
          </a:p>
          <a:p>
            <a:pPr marL="342900" lvl="0" indent="-342900">
              <a:spcBef>
                <a:spcPct val="20000"/>
              </a:spcBef>
              <a:buFont typeface="Wingdings" pitchFamily="2" charset="2"/>
              <a:buChar char="§"/>
            </a:pPr>
            <a:r>
              <a:rPr lang="en-US" sz="2350" kern="0" dirty="0" smtClean="0">
                <a:solidFill>
                  <a:schemeClr val="accent6">
                    <a:lumMod val="50000"/>
                  </a:schemeClr>
                </a:solidFill>
                <a:latin typeface="Arial"/>
                <a:cs typeface="+mn-cs"/>
              </a:rPr>
              <a:t>November-December 2012 - Conduct DCIPS Bonus Pools</a:t>
            </a:r>
          </a:p>
          <a:p>
            <a:pPr marL="342900" lvl="0" indent="-342900">
              <a:spcBef>
                <a:spcPct val="20000"/>
              </a:spcBef>
              <a:buFont typeface="Wingdings" pitchFamily="2" charset="2"/>
              <a:buChar char="§"/>
            </a:pPr>
            <a:r>
              <a:rPr lang="en-US" sz="2350" kern="0" dirty="0" smtClean="0">
                <a:solidFill>
                  <a:schemeClr val="accent6">
                    <a:lumMod val="50000"/>
                  </a:schemeClr>
                </a:solidFill>
                <a:latin typeface="Arial"/>
                <a:cs typeface="+mn-cs"/>
              </a:rPr>
              <a:t>January 2013 – Performance-Based Bonus pay outs </a:t>
            </a:r>
            <a:endParaRPr lang="en-US" sz="2350" dirty="0">
              <a:solidFill>
                <a:schemeClr val="accent6">
                  <a:lumMod val="50000"/>
                </a:schemeClr>
              </a:solidFill>
            </a:endParaRPr>
          </a:p>
        </p:txBody>
      </p:sp>
    </p:spTree>
    <p:extLst>
      <p:ext uri="{BB962C8B-B14F-4D97-AF65-F5344CB8AC3E}">
        <p14:creationId xmlns:p14="http://schemas.microsoft.com/office/powerpoint/2010/main" xmlns="" val="4203733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0"/>
            <a:ext cx="8229600" cy="4495800"/>
          </a:xfrm>
        </p:spPr>
        <p:txBody>
          <a:bodyPr/>
          <a:lstStyle/>
          <a:p>
            <a:pPr marL="0" indent="0">
              <a:spcBef>
                <a:spcPts val="0"/>
              </a:spcBef>
              <a:buNone/>
            </a:pPr>
            <a:r>
              <a:rPr lang="en-US" sz="3600" dirty="0" smtClean="0">
                <a:solidFill>
                  <a:schemeClr val="accent6">
                    <a:lumMod val="50000"/>
                  </a:schemeClr>
                </a:solidFill>
              </a:rPr>
              <a:t>Mr. James T. Faust</a:t>
            </a:r>
          </a:p>
          <a:p>
            <a:pPr marL="0" indent="0">
              <a:spcBef>
                <a:spcPts val="0"/>
              </a:spcBef>
              <a:buNone/>
            </a:pPr>
            <a:endParaRPr lang="en-US" sz="1800" dirty="0" smtClean="0">
              <a:solidFill>
                <a:schemeClr val="accent6">
                  <a:lumMod val="50000"/>
                </a:schemeClr>
              </a:solidFill>
            </a:endParaRPr>
          </a:p>
          <a:p>
            <a:pPr marL="0" indent="0">
              <a:spcBef>
                <a:spcPts val="0"/>
              </a:spcBef>
              <a:buNone/>
            </a:pPr>
            <a:r>
              <a:rPr lang="en-US" sz="1800" dirty="0" smtClean="0">
                <a:solidFill>
                  <a:schemeClr val="accent6">
                    <a:lumMod val="50000"/>
                  </a:schemeClr>
                </a:solidFill>
              </a:rPr>
              <a:t>HQDA, Assistant Deputy Chief of Staff, G-2</a:t>
            </a:r>
            <a:r>
              <a:rPr lang="en-US" sz="3600" dirty="0" smtClean="0">
                <a:solidFill>
                  <a:schemeClr val="accent6">
                    <a:lumMod val="50000"/>
                  </a:schemeClr>
                </a:solidFill>
              </a:rPr>
              <a:t> </a:t>
            </a:r>
            <a:endParaRPr lang="en-US" sz="1800"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pPr>
              <a:defRPr/>
            </a:pPr>
            <a:fld id="{82C5D7A8-05B3-4CF4-926F-8F5435FA0A01}" type="slidenum">
              <a:rPr lang="en-US" smtClean="0"/>
              <a:pPr>
                <a:defRPr/>
              </a:pPr>
              <a:t>2</a:t>
            </a:fld>
            <a:endParaRPr lang="en-US" dirty="0"/>
          </a:p>
        </p:txBody>
      </p:sp>
    </p:spTree>
    <p:extLst>
      <p:ext uri="{BB962C8B-B14F-4D97-AF65-F5344CB8AC3E}">
        <p14:creationId xmlns:p14="http://schemas.microsoft.com/office/powerpoint/2010/main" xmlns="" val="2301817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7"/>
          <p:cNvSpPr txBox="1">
            <a:spLocks noChangeArrowheads="1"/>
          </p:cNvSpPr>
          <p:nvPr/>
        </p:nvSpPr>
        <p:spPr bwMode="auto">
          <a:xfrm>
            <a:off x="228600" y="2443624"/>
            <a:ext cx="8610600" cy="2931572"/>
          </a:xfrm>
          <a:prstGeom prst="rect">
            <a:avLst/>
          </a:prstGeom>
          <a:noFill/>
          <a:ln>
            <a:noFill/>
          </a:ln>
          <a:extLst/>
        </p:spPr>
        <p:txBody>
          <a:bodyPr>
            <a:spAutoFit/>
          </a:bodyPr>
          <a:lstStyle>
            <a:lvl1pPr marL="342900" indent="-342900" eaLnBrk="0" hangingPunct="0">
              <a:defRPr>
                <a:solidFill>
                  <a:schemeClr val="tx1"/>
                </a:solidFill>
                <a:latin typeface="Arial" charset="0"/>
                <a:cs typeface="Arial" charset="0"/>
              </a:defRPr>
            </a:lvl1pPr>
            <a:lvl2pPr indent="-342900" eaLnBrk="0" hangingPunct="0">
              <a:defRPr>
                <a:solidFill>
                  <a:schemeClr val="tx1"/>
                </a:solidFill>
                <a:latin typeface="Arial" charset="0"/>
                <a:cs typeface="Arial" charset="0"/>
              </a:defRPr>
            </a:lvl2pPr>
            <a:lvl3pPr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14300" lvl="1" indent="0">
              <a:spcBef>
                <a:spcPts val="300"/>
              </a:spcBef>
              <a:spcAft>
                <a:spcPts val="300"/>
              </a:spcAft>
              <a:defRPr/>
            </a:pPr>
            <a:endParaRPr lang="en-US" sz="2400" dirty="0" smtClean="0">
              <a:solidFill>
                <a:srgbClr val="081D54"/>
              </a:solidFill>
            </a:endParaRPr>
          </a:p>
          <a:p>
            <a:r>
              <a:rPr lang="en-US" sz="3600" dirty="0" smtClean="0">
                <a:solidFill>
                  <a:schemeClr val="accent6">
                    <a:lumMod val="50000"/>
                  </a:schemeClr>
                </a:solidFill>
              </a:rPr>
              <a:t>Tammy Williams</a:t>
            </a:r>
          </a:p>
          <a:p>
            <a:endParaRPr lang="en-US" dirty="0" smtClean="0">
              <a:solidFill>
                <a:schemeClr val="accent6">
                  <a:lumMod val="50000"/>
                </a:schemeClr>
              </a:solidFill>
            </a:endParaRPr>
          </a:p>
          <a:p>
            <a:r>
              <a:rPr lang="en-US" dirty="0" smtClean="0">
                <a:solidFill>
                  <a:schemeClr val="accent6">
                    <a:lumMod val="50000"/>
                  </a:schemeClr>
                </a:solidFill>
              </a:rPr>
              <a:t>HQDA, ODCS, G-2, Resource Integration, Chief, Budget &amp; Execution Division</a:t>
            </a:r>
          </a:p>
          <a:p>
            <a:pPr marL="114300" lvl="1" indent="0" algn="ctr">
              <a:defRPr/>
            </a:pPr>
            <a:endParaRPr lang="en-US" sz="3600" dirty="0" smtClean="0">
              <a:solidFill>
                <a:schemeClr val="accent6">
                  <a:lumMod val="50000"/>
                </a:schemeClr>
              </a:solidFill>
            </a:endParaRPr>
          </a:p>
          <a:p>
            <a:pPr marL="55562" indent="0" algn="ctr">
              <a:defRPr/>
            </a:pPr>
            <a:endParaRPr lang="en-US" b="1" dirty="0">
              <a:solidFill>
                <a:schemeClr val="accent6">
                  <a:lumMod val="50000"/>
                </a:schemeClr>
              </a:solidFill>
            </a:endParaRPr>
          </a:p>
          <a:p>
            <a:pPr marL="1255713" lvl="3" indent="0">
              <a:defRPr/>
            </a:pPr>
            <a:endParaRPr lang="en-US" dirty="0" smtClean="0">
              <a:solidFill>
                <a:schemeClr val="accent6">
                  <a:lumMod val="50000"/>
                </a:schemeClr>
              </a:solidFill>
            </a:endParaRPr>
          </a:p>
          <a:p>
            <a:pPr lvl="2">
              <a:buFont typeface="Wingdings" pitchFamily="2" charset="2"/>
              <a:buChar char="§"/>
              <a:defRPr/>
            </a:pPr>
            <a:endParaRPr lang="en-US" sz="1400" dirty="0" smtClean="0">
              <a:solidFill>
                <a:schemeClr val="accent6">
                  <a:lumMod val="50000"/>
                </a:schemeClr>
              </a:solidFill>
            </a:endParaRPr>
          </a:p>
        </p:txBody>
      </p:sp>
      <p:sp>
        <p:nvSpPr>
          <p:cNvPr id="5" name="Slide Number Placeholder 4"/>
          <p:cNvSpPr>
            <a:spLocks noGrp="1"/>
          </p:cNvSpPr>
          <p:nvPr>
            <p:ph type="sldNum" sz="quarter" idx="12"/>
          </p:nvPr>
        </p:nvSpPr>
        <p:spPr/>
        <p:txBody>
          <a:bodyPr/>
          <a:lstStyle/>
          <a:p>
            <a:pPr>
              <a:defRPr/>
            </a:pPr>
            <a:fld id="{E2567E62-4CDB-48E5-8122-EBDC40171BED}" type="slidenum">
              <a:rPr lang="en-US" smtClean="0"/>
              <a:pPr>
                <a:defRPr/>
              </a:pPr>
              <a:t>20</a:t>
            </a:fld>
            <a:endParaRPr lang="en-US" dirty="0"/>
          </a:p>
        </p:txBody>
      </p:sp>
      <p:sp>
        <p:nvSpPr>
          <p:cNvPr id="46084"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46085"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extLst>
      <p:ext uri="{BB962C8B-B14F-4D97-AF65-F5344CB8AC3E}">
        <p14:creationId xmlns:p14="http://schemas.microsoft.com/office/powerpoint/2010/main" xmlns="" val="1932720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28775" y="180975"/>
            <a:ext cx="5715000" cy="1112838"/>
          </a:xfrm>
        </p:spPr>
        <p:txBody>
          <a:bodyPr/>
          <a:lstStyle/>
          <a:p>
            <a:pPr algn="ctr" eaLnBrk="1" hangingPunct="1"/>
            <a:r>
              <a:rPr lang="en-US" sz="3000" smtClean="0"/>
              <a:t>DCIPS Grade and Step Alignment upon Transition</a:t>
            </a:r>
          </a:p>
        </p:txBody>
      </p:sp>
      <p:sp>
        <p:nvSpPr>
          <p:cNvPr id="14339" name="TextBox 7"/>
          <p:cNvSpPr txBox="1">
            <a:spLocks noChangeArrowheads="1"/>
          </p:cNvSpPr>
          <p:nvPr/>
        </p:nvSpPr>
        <p:spPr bwMode="auto">
          <a:xfrm>
            <a:off x="228600" y="1447800"/>
            <a:ext cx="8610600" cy="1700213"/>
          </a:xfrm>
          <a:prstGeom prst="rect">
            <a:avLst/>
          </a:prstGeom>
          <a:noFill/>
          <a:ln>
            <a:noFill/>
          </a:ln>
          <a:extLst/>
        </p:spPr>
        <p:txBody>
          <a:bodyPr>
            <a:spAutoFit/>
          </a:bodyPr>
          <a:lstStyle>
            <a:lvl1pPr marL="342900" indent="-342900" eaLnBrk="0" hangingPunct="0">
              <a:defRPr>
                <a:solidFill>
                  <a:schemeClr val="tx1"/>
                </a:solidFill>
                <a:latin typeface="Arial" charset="0"/>
                <a:cs typeface="Arial" charset="0"/>
              </a:defRPr>
            </a:lvl1pPr>
            <a:lvl2pPr indent="-342900" eaLnBrk="0" hangingPunct="0">
              <a:defRPr>
                <a:solidFill>
                  <a:schemeClr val="tx1"/>
                </a:solidFill>
                <a:latin typeface="Arial" charset="0"/>
                <a:cs typeface="Arial" charset="0"/>
              </a:defRPr>
            </a:lvl2pPr>
            <a:lvl3pPr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14300" lvl="1" indent="0">
              <a:spcBef>
                <a:spcPts val="300"/>
              </a:spcBef>
              <a:spcAft>
                <a:spcPts val="300"/>
              </a:spcAft>
              <a:defRPr/>
            </a:pPr>
            <a:endParaRPr lang="en-US" sz="2400" dirty="0" smtClean="0">
              <a:solidFill>
                <a:srgbClr val="081D54"/>
              </a:solidFill>
            </a:endParaRPr>
          </a:p>
          <a:p>
            <a:pPr lvl="1">
              <a:buFont typeface="Wingdings" pitchFamily="2" charset="2"/>
              <a:buChar char="§"/>
              <a:defRPr/>
            </a:pPr>
            <a:endParaRPr lang="en-US" sz="2800" dirty="0" smtClean="0">
              <a:solidFill>
                <a:schemeClr val="accent6">
                  <a:lumMod val="50000"/>
                </a:schemeClr>
              </a:solidFill>
            </a:endParaRPr>
          </a:p>
          <a:p>
            <a:pPr marL="55562" indent="0" algn="ctr">
              <a:defRPr/>
            </a:pPr>
            <a:endParaRPr lang="en-US" b="1" dirty="0">
              <a:solidFill>
                <a:schemeClr val="accent6">
                  <a:lumMod val="50000"/>
                </a:schemeClr>
              </a:solidFill>
            </a:endParaRPr>
          </a:p>
          <a:p>
            <a:pPr marL="1255713" lvl="3" indent="0">
              <a:defRPr/>
            </a:pPr>
            <a:endParaRPr lang="en-US" dirty="0" smtClean="0">
              <a:solidFill>
                <a:schemeClr val="accent6">
                  <a:lumMod val="50000"/>
                </a:schemeClr>
              </a:solidFill>
            </a:endParaRPr>
          </a:p>
          <a:p>
            <a:pPr lvl="2">
              <a:buFont typeface="Wingdings" pitchFamily="2" charset="2"/>
              <a:buChar char="§"/>
              <a:defRPr/>
            </a:pPr>
            <a:endParaRPr lang="en-US" sz="1400" dirty="0" smtClean="0">
              <a:solidFill>
                <a:schemeClr val="accent6">
                  <a:lumMod val="50000"/>
                </a:schemeClr>
              </a:solidFill>
            </a:endParaRPr>
          </a:p>
        </p:txBody>
      </p:sp>
      <p:sp>
        <p:nvSpPr>
          <p:cNvPr id="5" name="Slide Number Placeholder 4"/>
          <p:cNvSpPr>
            <a:spLocks noGrp="1"/>
          </p:cNvSpPr>
          <p:nvPr>
            <p:ph type="sldNum" sz="quarter" idx="12"/>
          </p:nvPr>
        </p:nvSpPr>
        <p:spPr/>
        <p:txBody>
          <a:bodyPr/>
          <a:lstStyle/>
          <a:p>
            <a:pPr>
              <a:defRPr/>
            </a:pPr>
            <a:fld id="{9CCFEAD4-AD57-40D1-889E-939A1798299B}" type="slidenum">
              <a:rPr lang="en-US" smtClean="0"/>
              <a:pPr>
                <a:defRPr/>
              </a:pPr>
              <a:t>21</a:t>
            </a:fld>
            <a:endParaRPr lang="en-US" dirty="0"/>
          </a:p>
        </p:txBody>
      </p:sp>
      <p:sp>
        <p:nvSpPr>
          <p:cNvPr id="8197"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a:solidFill>
                  <a:srgbClr val="009900"/>
                </a:solidFill>
              </a:rPr>
              <a:t>UNCLASSIFIED</a:t>
            </a:r>
          </a:p>
        </p:txBody>
      </p:sp>
      <p:sp>
        <p:nvSpPr>
          <p:cNvPr id="8198"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a:solidFill>
                  <a:srgbClr val="009900"/>
                </a:solidFill>
              </a:rPr>
              <a:t>UNCLASSIFIED</a:t>
            </a:r>
          </a:p>
        </p:txBody>
      </p:sp>
      <p:sp>
        <p:nvSpPr>
          <p:cNvPr id="7" name="TextBox 6"/>
          <p:cNvSpPr txBox="1"/>
          <p:nvPr/>
        </p:nvSpPr>
        <p:spPr>
          <a:xfrm>
            <a:off x="228600" y="1409700"/>
            <a:ext cx="8077200" cy="4832092"/>
          </a:xfrm>
          <a:prstGeom prst="rect">
            <a:avLst/>
          </a:prstGeom>
          <a:noFill/>
        </p:spPr>
        <p:txBody>
          <a:bodyPr>
            <a:spAutoFit/>
          </a:bodyPr>
          <a:lstStyle/>
          <a:p>
            <a:pPr marL="285750" indent="-285750">
              <a:buFont typeface="Wingdings" pitchFamily="2" charset="2"/>
              <a:buChar char="§"/>
              <a:defRPr/>
            </a:pPr>
            <a:r>
              <a:rPr lang="en-US" sz="2200" b="1" dirty="0">
                <a:solidFill>
                  <a:schemeClr val="accent6">
                    <a:lumMod val="50000"/>
                  </a:schemeClr>
                </a:solidFill>
                <a:latin typeface="+mn-lt"/>
                <a:cs typeface="+mn-cs"/>
              </a:rPr>
              <a:t>Strategy – </a:t>
            </a:r>
            <a:r>
              <a:rPr lang="en-US" sz="2200" dirty="0">
                <a:solidFill>
                  <a:schemeClr val="accent6">
                    <a:lumMod val="50000"/>
                  </a:schemeClr>
                </a:solidFill>
                <a:latin typeface="+mn-lt"/>
                <a:cs typeface="+mn-cs"/>
              </a:rPr>
              <a:t>Army will process pay actions to align employees to a grade and step where applicable. Commands are responsible for funding the cost of this alignment.</a:t>
            </a:r>
          </a:p>
          <a:p>
            <a:pPr>
              <a:defRPr/>
            </a:pPr>
            <a:endParaRPr lang="en-US" sz="2200" b="1" dirty="0">
              <a:solidFill>
                <a:schemeClr val="accent6">
                  <a:lumMod val="50000"/>
                </a:schemeClr>
              </a:solidFill>
              <a:latin typeface="+mn-lt"/>
              <a:cs typeface="+mn-cs"/>
            </a:endParaRPr>
          </a:p>
          <a:p>
            <a:pPr marL="285750" indent="-285750">
              <a:buFont typeface="Wingdings" pitchFamily="2" charset="2"/>
              <a:buChar char="§"/>
              <a:defRPr/>
            </a:pPr>
            <a:r>
              <a:rPr lang="en-US" sz="2200" b="1" dirty="0">
                <a:solidFill>
                  <a:schemeClr val="accent6">
                    <a:lumMod val="50000"/>
                  </a:schemeClr>
                </a:solidFill>
                <a:latin typeface="+mn-lt"/>
                <a:cs typeface="+mn-cs"/>
              </a:rPr>
              <a:t>Compensation Methodology </a:t>
            </a:r>
            <a:r>
              <a:rPr lang="en-US" sz="2200" b="1" dirty="0" smtClean="0">
                <a:solidFill>
                  <a:schemeClr val="accent6">
                    <a:lumMod val="50000"/>
                  </a:schemeClr>
                </a:solidFill>
                <a:latin typeface="+mn-lt"/>
                <a:cs typeface="+mn-cs"/>
              </a:rPr>
              <a:t>– </a:t>
            </a:r>
            <a:r>
              <a:rPr lang="en-US" sz="2200" dirty="0" smtClean="0">
                <a:solidFill>
                  <a:schemeClr val="accent6">
                    <a:lumMod val="50000"/>
                  </a:schemeClr>
                </a:solidFill>
                <a:latin typeface="+mn-lt"/>
                <a:cs typeface="+mn-cs"/>
              </a:rPr>
              <a:t>Employees </a:t>
            </a:r>
            <a:r>
              <a:rPr lang="en-US" sz="2200" dirty="0">
                <a:solidFill>
                  <a:schemeClr val="accent6">
                    <a:lumMod val="50000"/>
                  </a:schemeClr>
                </a:solidFill>
                <a:latin typeface="+mn-lt"/>
                <a:cs typeface="+mn-cs"/>
              </a:rPr>
              <a:t>will transition to the DCIPS graded structure at their current base rate adjusted for alignment to a grade and step.</a:t>
            </a:r>
          </a:p>
          <a:p>
            <a:pPr marL="285750" indent="-285750">
              <a:buFont typeface="Wingdings" pitchFamily="2" charset="2"/>
              <a:buChar char="§"/>
              <a:defRPr/>
            </a:pPr>
            <a:endParaRPr lang="en-US" sz="2200" b="1" dirty="0">
              <a:solidFill>
                <a:schemeClr val="accent6">
                  <a:lumMod val="50000"/>
                </a:schemeClr>
              </a:solidFill>
              <a:latin typeface="+mn-lt"/>
              <a:cs typeface="+mn-cs"/>
            </a:endParaRPr>
          </a:p>
          <a:p>
            <a:pPr marL="285750" indent="-285750">
              <a:buFont typeface="Wingdings" pitchFamily="2" charset="2"/>
              <a:buChar char="§"/>
              <a:defRPr/>
            </a:pPr>
            <a:r>
              <a:rPr lang="en-US" sz="2200" b="1" dirty="0">
                <a:solidFill>
                  <a:schemeClr val="accent6">
                    <a:lumMod val="50000"/>
                  </a:schemeClr>
                </a:solidFill>
                <a:latin typeface="+mn-lt"/>
                <a:cs typeface="+mn-cs"/>
              </a:rPr>
              <a:t>Process –  </a:t>
            </a:r>
            <a:r>
              <a:rPr lang="en-US" sz="2200" dirty="0">
                <a:solidFill>
                  <a:schemeClr val="accent6">
                    <a:lumMod val="50000"/>
                  </a:schemeClr>
                </a:solidFill>
                <a:latin typeface="+mn-lt"/>
                <a:cs typeface="+mn-cs"/>
              </a:rPr>
              <a:t>Army HQs is not funding the process. This is an unfunded mandate to implement.</a:t>
            </a:r>
            <a:r>
              <a:rPr lang="en-US" sz="2200" b="1" dirty="0">
                <a:solidFill>
                  <a:schemeClr val="accent6">
                    <a:lumMod val="50000"/>
                  </a:schemeClr>
                </a:solidFill>
                <a:latin typeface="+mn-lt"/>
                <a:cs typeface="+mn-cs"/>
              </a:rPr>
              <a:t> </a:t>
            </a:r>
          </a:p>
          <a:p>
            <a:pPr>
              <a:defRPr/>
            </a:pPr>
            <a:endParaRPr lang="en-US" sz="2200" b="1" dirty="0">
              <a:solidFill>
                <a:schemeClr val="accent6">
                  <a:lumMod val="50000"/>
                </a:schemeClr>
              </a:solidFill>
              <a:latin typeface="+mn-lt"/>
              <a:cs typeface="+mn-cs"/>
            </a:endParaRPr>
          </a:p>
          <a:p>
            <a:pPr marL="285750" indent="-285750">
              <a:buFont typeface="Wingdings" pitchFamily="2" charset="2"/>
              <a:buChar char="§"/>
              <a:defRPr/>
            </a:pPr>
            <a:r>
              <a:rPr lang="en-US" sz="2200" b="1" dirty="0">
                <a:solidFill>
                  <a:schemeClr val="accent6">
                    <a:lumMod val="50000"/>
                  </a:schemeClr>
                </a:solidFill>
                <a:latin typeface="+mn-lt"/>
                <a:cs typeface="+mn-cs"/>
              </a:rPr>
              <a:t>Reporting </a:t>
            </a:r>
            <a:r>
              <a:rPr lang="en-US" sz="2200" b="1" dirty="0" smtClean="0">
                <a:solidFill>
                  <a:schemeClr val="accent6">
                    <a:lumMod val="50000"/>
                  </a:schemeClr>
                </a:solidFill>
                <a:latin typeface="+mn-lt"/>
                <a:cs typeface="+mn-cs"/>
              </a:rPr>
              <a:t>Requirements – </a:t>
            </a:r>
            <a:r>
              <a:rPr lang="en-US" sz="2200" dirty="0" smtClean="0">
                <a:solidFill>
                  <a:schemeClr val="accent6">
                    <a:lumMod val="50000"/>
                  </a:schemeClr>
                </a:solidFill>
                <a:latin typeface="+mn-lt"/>
                <a:cs typeface="+mn-cs"/>
              </a:rPr>
              <a:t>We </a:t>
            </a:r>
            <a:r>
              <a:rPr lang="en-US" sz="2200" dirty="0">
                <a:solidFill>
                  <a:schemeClr val="accent6">
                    <a:lumMod val="50000"/>
                  </a:schemeClr>
                </a:solidFill>
                <a:latin typeface="+mn-lt"/>
                <a:cs typeface="+mn-cs"/>
              </a:rPr>
              <a:t>anticipate a Resource Reporting </a:t>
            </a:r>
            <a:r>
              <a:rPr lang="en-US" sz="2200" dirty="0" smtClean="0">
                <a:solidFill>
                  <a:schemeClr val="accent6">
                    <a:lumMod val="50000"/>
                  </a:schemeClr>
                </a:solidFill>
                <a:latin typeface="+mn-lt"/>
                <a:cs typeface="+mn-cs"/>
              </a:rPr>
              <a:t>requirement.  Army’s </a:t>
            </a:r>
            <a:r>
              <a:rPr lang="en-US" sz="2200" dirty="0">
                <a:solidFill>
                  <a:schemeClr val="accent6">
                    <a:lumMod val="50000"/>
                  </a:schemeClr>
                </a:solidFill>
                <a:latin typeface="+mn-lt"/>
                <a:cs typeface="+mn-cs"/>
              </a:rPr>
              <a:t>Transition Plan </a:t>
            </a:r>
            <a:r>
              <a:rPr lang="en-US" sz="2200" dirty="0" smtClean="0">
                <a:solidFill>
                  <a:schemeClr val="accent6">
                    <a:lumMod val="50000"/>
                  </a:schemeClr>
                </a:solidFill>
                <a:latin typeface="+mn-lt"/>
                <a:cs typeface="+mn-cs"/>
              </a:rPr>
              <a:t>contains framework to </a:t>
            </a:r>
            <a:r>
              <a:rPr lang="en-US" sz="2200" dirty="0">
                <a:solidFill>
                  <a:schemeClr val="accent6">
                    <a:lumMod val="50000"/>
                  </a:schemeClr>
                </a:solidFill>
                <a:latin typeface="+mn-lt"/>
                <a:cs typeface="+mn-cs"/>
              </a:rPr>
              <a:t>capture costs associated with transition.</a:t>
            </a:r>
            <a:r>
              <a:rPr lang="en-US" sz="2200" b="1" dirty="0">
                <a:solidFill>
                  <a:schemeClr val="accent6">
                    <a:lumMod val="50000"/>
                  </a:schemeClr>
                </a:solidFill>
                <a:latin typeface="+mn-lt"/>
                <a:cs typeface="+mn-cs"/>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US" smtClean="0"/>
              <a:t>DCIPS Compensation</a:t>
            </a:r>
          </a:p>
        </p:txBody>
      </p:sp>
      <p:sp>
        <p:nvSpPr>
          <p:cNvPr id="9221" name="Rectangle 3"/>
          <p:cNvSpPr>
            <a:spLocks noGrp="1" noChangeArrowheads="1"/>
          </p:cNvSpPr>
          <p:nvPr>
            <p:ph idx="1"/>
          </p:nvPr>
        </p:nvSpPr>
        <p:spPr>
          <a:xfrm>
            <a:off x="152400" y="1447800"/>
            <a:ext cx="8229600" cy="4495800"/>
          </a:xfrm>
        </p:spPr>
        <p:txBody>
          <a:bodyPr/>
          <a:lstStyle/>
          <a:p>
            <a:r>
              <a:rPr lang="en-US" sz="1850" dirty="0" smtClean="0">
                <a:solidFill>
                  <a:schemeClr val="accent6">
                    <a:lumMod val="50000"/>
                  </a:schemeClr>
                </a:solidFill>
              </a:rPr>
              <a:t>DCIPS Compensation:  </a:t>
            </a:r>
          </a:p>
          <a:p>
            <a:pPr lvl="1">
              <a:buFont typeface="Wingdings" pitchFamily="2" charset="2"/>
              <a:buChar char="§"/>
            </a:pPr>
            <a:r>
              <a:rPr lang="en-US" sz="1850" dirty="0" smtClean="0">
                <a:solidFill>
                  <a:schemeClr val="accent6">
                    <a:lumMod val="50000"/>
                  </a:schemeClr>
                </a:solidFill>
              </a:rPr>
              <a:t>DCIPS employees will continue to receive Basic Pay adjusted for transition, to include the Local Market Supplement (LMS) and Targeted Local Market Supplement (TLMS)</a:t>
            </a:r>
          </a:p>
          <a:p>
            <a:pPr lvl="1">
              <a:buFont typeface="Wingdings" pitchFamily="2" charset="2"/>
              <a:buChar char="§"/>
            </a:pPr>
            <a:r>
              <a:rPr lang="en-US" sz="1850" dirty="0" smtClean="0">
                <a:solidFill>
                  <a:schemeClr val="accent6">
                    <a:lumMod val="50000"/>
                  </a:schemeClr>
                </a:solidFill>
              </a:rPr>
              <a:t>Employees OCONUS Foreign and Non-Foreign receive TLMS</a:t>
            </a:r>
          </a:p>
          <a:p>
            <a:pPr lvl="1">
              <a:buFont typeface="Wingdings" pitchFamily="2" charset="2"/>
              <a:buChar char="§"/>
            </a:pPr>
            <a:r>
              <a:rPr lang="en-US" sz="1850" dirty="0" smtClean="0">
                <a:solidFill>
                  <a:schemeClr val="accent6">
                    <a:lumMod val="50000"/>
                  </a:schemeClr>
                </a:solidFill>
              </a:rPr>
              <a:t>In 2009 the Non-Foreign Area Equity Assurance Act (NAREAA) mandated the gradual elimination of Cost of Living Allowance (COLA)</a:t>
            </a:r>
          </a:p>
          <a:p>
            <a:pPr lvl="1">
              <a:buFont typeface="Wingdings" pitchFamily="2" charset="2"/>
              <a:buChar char="§"/>
            </a:pPr>
            <a:r>
              <a:rPr lang="en-US" sz="1850" dirty="0" smtClean="0">
                <a:solidFill>
                  <a:schemeClr val="accent6">
                    <a:lumMod val="50000"/>
                  </a:schemeClr>
                </a:solidFill>
              </a:rPr>
              <a:t>In January 2012, the Non-Foreign area TLMS rates were increased, so that when the reduced COLA was factored in, the employee total gross pay (including COLA and TLMS) remained consistent with 2011 levels</a:t>
            </a:r>
          </a:p>
          <a:p>
            <a:pPr lvl="1">
              <a:buFont typeface="Wingdings" pitchFamily="2" charset="2"/>
              <a:buChar char="§"/>
            </a:pPr>
            <a:r>
              <a:rPr lang="en-US" sz="1850" dirty="0" smtClean="0">
                <a:solidFill>
                  <a:schemeClr val="accent6">
                    <a:lumMod val="50000"/>
                  </a:schemeClr>
                </a:solidFill>
              </a:rPr>
              <a:t>Starting 2013, the Non-Foreign area TLMS will be phased-out over a 3 year period (2013 - 1/3, 2014 - 50%, and 2015 - the remaining)</a:t>
            </a:r>
          </a:p>
          <a:p>
            <a:pPr lvl="1">
              <a:buFont typeface="Wingdings" pitchFamily="2" charset="2"/>
              <a:buChar char="§"/>
            </a:pPr>
            <a:r>
              <a:rPr lang="en-US" sz="1850" dirty="0" smtClean="0">
                <a:solidFill>
                  <a:schemeClr val="accent6">
                    <a:lumMod val="50000"/>
                  </a:schemeClr>
                </a:solidFill>
              </a:rPr>
              <a:t>OCONUS Foreign will continue to receive the TLMS </a:t>
            </a:r>
          </a:p>
          <a:p>
            <a:pPr lvl="1">
              <a:buFont typeface="Wingdings" pitchFamily="2" charset="2"/>
              <a:buChar char="§"/>
            </a:pPr>
            <a:r>
              <a:rPr lang="en-US" sz="1850" dirty="0" smtClean="0">
                <a:solidFill>
                  <a:schemeClr val="accent6">
                    <a:lumMod val="50000"/>
                  </a:schemeClr>
                </a:solidFill>
              </a:rPr>
              <a:t>The USD(I) in coordination with the </a:t>
            </a:r>
            <a:r>
              <a:rPr lang="en-US" sz="1850" dirty="0" err="1" smtClean="0">
                <a:solidFill>
                  <a:schemeClr val="accent6">
                    <a:lumMod val="50000"/>
                  </a:schemeClr>
                </a:solidFill>
              </a:rPr>
              <a:t>DoD</a:t>
            </a:r>
            <a:r>
              <a:rPr lang="en-US" sz="1850" dirty="0" smtClean="0">
                <a:solidFill>
                  <a:schemeClr val="accent6">
                    <a:lumMod val="50000"/>
                  </a:schemeClr>
                </a:solidFill>
              </a:rPr>
              <a:t> Components will conduct a continual review of DCIPS Compensation practices</a:t>
            </a:r>
          </a:p>
          <a:p>
            <a:pPr lvl="1"/>
            <a:endParaRPr lang="en-US" sz="1800" dirty="0" smtClean="0"/>
          </a:p>
          <a:p>
            <a:pPr lvl="1">
              <a:buNone/>
            </a:pPr>
            <a:endParaRPr lang="en-US" sz="1800" dirty="0" smtClean="0"/>
          </a:p>
          <a:p>
            <a:pPr lvl="1"/>
            <a:endParaRPr lang="en-US" sz="1800" dirty="0" smtClean="0"/>
          </a:p>
          <a:p>
            <a:endParaRPr lang="en-US" sz="1800" dirty="0" smtClean="0"/>
          </a:p>
          <a:p>
            <a:pPr lvl="1"/>
            <a:endParaRPr lang="en-US" sz="1800" dirty="0" smtClean="0"/>
          </a:p>
          <a:p>
            <a:pPr lvl="1"/>
            <a:endParaRPr lang="en-US" sz="1800" dirty="0" smtClean="0"/>
          </a:p>
        </p:txBody>
      </p:sp>
      <p:sp>
        <p:nvSpPr>
          <p:cNvPr id="5" name="Slide Number Placeholder 4"/>
          <p:cNvSpPr>
            <a:spLocks noGrp="1"/>
          </p:cNvSpPr>
          <p:nvPr>
            <p:ph type="sldNum" sz="quarter" idx="12"/>
          </p:nvPr>
        </p:nvSpPr>
        <p:spPr/>
        <p:txBody>
          <a:bodyPr/>
          <a:lstStyle/>
          <a:p>
            <a:fld id="{346F9667-2D84-408F-B77D-BC359AC994EE}"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FB28ED84-8664-4F2B-898A-2971597E6709}" type="slidenum">
              <a:rPr lang="en-US"/>
              <a:pPr>
                <a:defRPr/>
              </a:pPr>
              <a:t>23</a:t>
            </a:fld>
            <a:endParaRPr lang="en-US"/>
          </a:p>
        </p:txBody>
      </p:sp>
      <p:sp>
        <p:nvSpPr>
          <p:cNvPr id="10243" name="Rectangle 2"/>
          <p:cNvSpPr>
            <a:spLocks noGrp="1" noChangeArrowheads="1"/>
          </p:cNvSpPr>
          <p:nvPr>
            <p:ph type="title"/>
          </p:nvPr>
        </p:nvSpPr>
        <p:spPr/>
        <p:txBody>
          <a:bodyPr/>
          <a:lstStyle/>
          <a:p>
            <a:pPr algn="ctr"/>
            <a:r>
              <a:rPr lang="en-US" sz="3000" smtClean="0"/>
              <a:t>DCIPS Awards and Recognition Budgets</a:t>
            </a:r>
          </a:p>
        </p:txBody>
      </p:sp>
      <p:sp>
        <p:nvSpPr>
          <p:cNvPr id="10244" name="Rectangle 3"/>
          <p:cNvSpPr>
            <a:spLocks noGrp="1" noChangeArrowheads="1"/>
          </p:cNvSpPr>
          <p:nvPr>
            <p:ph type="body" idx="1"/>
          </p:nvPr>
        </p:nvSpPr>
        <p:spPr>
          <a:xfrm>
            <a:off x="304800" y="1371600"/>
            <a:ext cx="8229600" cy="4495800"/>
          </a:xfrm>
        </p:spPr>
        <p:txBody>
          <a:bodyPr/>
          <a:lstStyle/>
          <a:p>
            <a:r>
              <a:rPr lang="en-US" sz="1650" b="1" dirty="0" smtClean="0">
                <a:solidFill>
                  <a:schemeClr val="accent6">
                    <a:lumMod val="50000"/>
                  </a:schemeClr>
                </a:solidFill>
              </a:rPr>
              <a:t>DCIPS Guidance:  Bonuses vs. Awards</a:t>
            </a:r>
          </a:p>
          <a:p>
            <a:pPr lvl="1">
              <a:buFont typeface="Wingdings" pitchFamily="2" charset="2"/>
              <a:buChar char="§"/>
            </a:pPr>
            <a:r>
              <a:rPr lang="en-US" sz="1650" dirty="0" smtClean="0">
                <a:solidFill>
                  <a:schemeClr val="accent6">
                    <a:lumMod val="50000"/>
                  </a:schemeClr>
                </a:solidFill>
              </a:rPr>
              <a:t>FY11/12 – Awards and Recognition budgets were limited to 1% of aggregate salaries</a:t>
            </a:r>
          </a:p>
          <a:p>
            <a:pPr lvl="1">
              <a:buFont typeface="Wingdings" pitchFamily="2" charset="2"/>
              <a:buChar char="§"/>
            </a:pPr>
            <a:r>
              <a:rPr lang="en-US" sz="1650" dirty="0" smtClean="0">
                <a:solidFill>
                  <a:schemeClr val="accent6">
                    <a:lumMod val="50000"/>
                  </a:schemeClr>
                </a:solidFill>
              </a:rPr>
              <a:t>The budgets were allocated for Bonuses FY11 and Awards throughout FY12</a:t>
            </a:r>
          </a:p>
          <a:p>
            <a:pPr lvl="1">
              <a:buFont typeface="Wingdings" pitchFamily="2" charset="2"/>
              <a:buChar char="§"/>
            </a:pPr>
            <a:r>
              <a:rPr lang="en-US" sz="1650" dirty="0" smtClean="0">
                <a:solidFill>
                  <a:schemeClr val="accent6">
                    <a:lumMod val="50000"/>
                  </a:schemeClr>
                </a:solidFill>
              </a:rPr>
              <a:t>The Bonus process supported the FY11 Performance Management System by rewarding the highest level of performance and impact to mission</a:t>
            </a:r>
          </a:p>
          <a:p>
            <a:pPr lvl="1">
              <a:buFont typeface="Wingdings" pitchFamily="2" charset="2"/>
              <a:buChar char="§"/>
            </a:pPr>
            <a:r>
              <a:rPr lang="en-US" sz="1650" dirty="0" smtClean="0">
                <a:solidFill>
                  <a:schemeClr val="accent6">
                    <a:lumMod val="50000"/>
                  </a:schemeClr>
                </a:solidFill>
              </a:rPr>
              <a:t>The Awards and Recognition Program will be used to reward extraordinary achievement or accomplishments throughout the remainder of FY12</a:t>
            </a:r>
          </a:p>
          <a:p>
            <a:pPr lvl="1">
              <a:buFont typeface="Wingdings" pitchFamily="2" charset="2"/>
              <a:buChar char="§"/>
            </a:pPr>
            <a:r>
              <a:rPr lang="en-US" sz="1650" dirty="0" smtClean="0">
                <a:solidFill>
                  <a:schemeClr val="accent6">
                    <a:lumMod val="50000"/>
                  </a:schemeClr>
                </a:solidFill>
              </a:rPr>
              <a:t>FY13/out – Bonus rules are expected to stay the same yet percentages may change</a:t>
            </a:r>
          </a:p>
          <a:p>
            <a:pPr lvl="1">
              <a:buFont typeface="Wingdings" pitchFamily="2" charset="2"/>
              <a:buChar char="§"/>
            </a:pPr>
            <a:r>
              <a:rPr lang="en-US" sz="1650" dirty="0" smtClean="0">
                <a:solidFill>
                  <a:schemeClr val="accent6">
                    <a:lumMod val="50000"/>
                  </a:schemeClr>
                </a:solidFill>
              </a:rPr>
              <a:t>The USD(I) and the DIHRB endorsed a rule that, generally, no more than 50% </a:t>
            </a:r>
            <a:br>
              <a:rPr lang="en-US" sz="1650" dirty="0" smtClean="0">
                <a:solidFill>
                  <a:schemeClr val="accent6">
                    <a:lumMod val="50000"/>
                  </a:schemeClr>
                </a:solidFill>
              </a:rPr>
            </a:br>
            <a:r>
              <a:rPr lang="en-US" sz="1650" dirty="0" smtClean="0">
                <a:solidFill>
                  <a:schemeClr val="accent6">
                    <a:lumMod val="50000"/>
                  </a:schemeClr>
                </a:solidFill>
              </a:rPr>
              <a:t>of  employees in a pay pool will receive a bonus. The rule is intended to:</a:t>
            </a:r>
          </a:p>
          <a:p>
            <a:pPr lvl="2"/>
            <a:r>
              <a:rPr lang="en-US" sz="1650" dirty="0" smtClean="0">
                <a:solidFill>
                  <a:schemeClr val="accent6">
                    <a:lumMod val="50000"/>
                  </a:schemeClr>
                </a:solidFill>
              </a:rPr>
              <a:t>Provide balance between meaningful performance recognition and budget </a:t>
            </a:r>
          </a:p>
          <a:p>
            <a:pPr lvl="2"/>
            <a:r>
              <a:rPr lang="en-US" sz="1650" dirty="0" smtClean="0">
                <a:solidFill>
                  <a:schemeClr val="accent6">
                    <a:lumMod val="50000"/>
                  </a:schemeClr>
                </a:solidFill>
              </a:rPr>
              <a:t>Provide rewards to those who make the greatest contributions to the mission</a:t>
            </a:r>
          </a:p>
          <a:p>
            <a:pPr lvl="2"/>
            <a:r>
              <a:rPr lang="en-US" sz="1650" dirty="0" smtClean="0">
                <a:solidFill>
                  <a:schemeClr val="accent6">
                    <a:lumMod val="50000"/>
                  </a:schemeClr>
                </a:solidFill>
              </a:rPr>
              <a:t>Allow for broad incorporation of bonuses into the compensation philosophy</a:t>
            </a:r>
          </a:p>
          <a:p>
            <a:pPr lvl="1">
              <a:buFontTx/>
              <a:buNone/>
            </a:pPr>
            <a:endParaRPr lang="en-US" sz="1600" dirty="0" smtClean="0">
              <a:solidFill>
                <a:schemeClr val="tx1"/>
              </a:solidFill>
            </a:endParaRPr>
          </a:p>
          <a:p>
            <a:pPr lvl="1"/>
            <a:endParaRPr lang="en-US" sz="1600" dirty="0" smtClean="0">
              <a:solidFill>
                <a:schemeClr val="tx1"/>
              </a:solidFill>
            </a:endParaRPr>
          </a:p>
        </p:txBody>
      </p:sp>
      <p:grpSp>
        <p:nvGrpSpPr>
          <p:cNvPr id="2" name="Group 5"/>
          <p:cNvGrpSpPr>
            <a:grpSpLocks/>
          </p:cNvGrpSpPr>
          <p:nvPr/>
        </p:nvGrpSpPr>
        <p:grpSpPr bwMode="auto">
          <a:xfrm>
            <a:off x="609600" y="5971728"/>
            <a:ext cx="7848600" cy="581025"/>
            <a:chOff x="342" y="3690"/>
            <a:chExt cx="5232" cy="362"/>
          </a:xfrm>
        </p:grpSpPr>
        <p:sp>
          <p:nvSpPr>
            <p:cNvPr id="10246" name="Rectangle 6"/>
            <p:cNvSpPr>
              <a:spLocks noChangeArrowheads="1"/>
            </p:cNvSpPr>
            <p:nvPr/>
          </p:nvSpPr>
          <p:spPr bwMode="auto">
            <a:xfrm>
              <a:off x="390" y="3790"/>
              <a:ext cx="5184" cy="180"/>
            </a:xfrm>
            <a:prstGeom prst="rect">
              <a:avLst/>
            </a:prstGeom>
            <a:solidFill>
              <a:schemeClr val="tx2">
                <a:alpha val="56078"/>
              </a:schemeClr>
            </a:solidFill>
            <a:ln w="9525" algn="ctr">
              <a:noFill/>
              <a:miter lim="800000"/>
              <a:headEnd/>
              <a:tailEnd/>
            </a:ln>
          </p:spPr>
          <p:txBody>
            <a:bodyPr wrap="none" anchor="ctr"/>
            <a:lstStyle/>
            <a:p>
              <a:endParaRPr lang="en-US"/>
            </a:p>
          </p:txBody>
        </p:sp>
        <p:sp>
          <p:nvSpPr>
            <p:cNvPr id="10247" name="Text Box 7"/>
            <p:cNvSpPr txBox="1">
              <a:spLocks noChangeArrowheads="1"/>
            </p:cNvSpPr>
            <p:nvPr/>
          </p:nvSpPr>
          <p:spPr bwMode="auto">
            <a:xfrm>
              <a:off x="342" y="3690"/>
              <a:ext cx="5216" cy="362"/>
            </a:xfrm>
            <a:prstGeom prst="rect">
              <a:avLst/>
            </a:prstGeom>
            <a:solidFill>
              <a:srgbClr val="000099"/>
            </a:solidFill>
            <a:ln w="9525" algn="ctr">
              <a:noFill/>
              <a:miter lim="800000"/>
              <a:headEnd/>
              <a:tailEnd/>
            </a:ln>
          </p:spPr>
          <p:txBody>
            <a:bodyPr>
              <a:spAutoFit/>
            </a:bodyPr>
            <a:lstStyle/>
            <a:p>
              <a:pPr algn="ctr"/>
              <a:r>
                <a:rPr lang="en-US" sz="1600" b="1" i="1" dirty="0">
                  <a:solidFill>
                    <a:schemeClr val="bg1"/>
                  </a:solidFill>
                </a:rPr>
                <a:t>DCIPS Volumes 2012 and 2008 provide guidance on </a:t>
              </a:r>
              <a:br>
                <a:rPr lang="en-US" sz="1600" b="1" i="1" dirty="0">
                  <a:solidFill>
                    <a:schemeClr val="bg1"/>
                  </a:solidFill>
                </a:rPr>
              </a:br>
              <a:r>
                <a:rPr lang="en-US" sz="1600" b="1" i="1" dirty="0">
                  <a:solidFill>
                    <a:schemeClr val="bg1"/>
                  </a:solidFill>
                </a:rPr>
                <a:t>DCIPS performance bonuses and DCIPS Awards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7"/>
          <p:cNvSpPr txBox="1">
            <a:spLocks noChangeArrowheads="1"/>
          </p:cNvSpPr>
          <p:nvPr/>
        </p:nvSpPr>
        <p:spPr bwMode="auto">
          <a:xfrm>
            <a:off x="255588" y="2641446"/>
            <a:ext cx="8583612" cy="1854354"/>
          </a:xfrm>
          <a:prstGeom prst="rect">
            <a:avLst/>
          </a:prstGeom>
          <a:noFill/>
          <a:ln w="9525">
            <a:noFill/>
            <a:miter lim="800000"/>
            <a:headEnd/>
            <a:tailEnd/>
          </a:ln>
        </p:spPr>
        <p:txBody>
          <a:bodyPr wrap="square">
            <a:spAutoFit/>
          </a:bodyPr>
          <a:lstStyle/>
          <a:p>
            <a:pPr marL="450850" lvl="2" indent="-342900" algn="ctr" eaLnBrk="0" hangingPunct="0">
              <a:spcBef>
                <a:spcPts val="300"/>
              </a:spcBef>
              <a:spcAft>
                <a:spcPts val="300"/>
              </a:spcAft>
            </a:pPr>
            <a:r>
              <a:rPr lang="en-US" sz="4400" dirty="0" smtClean="0">
                <a:solidFill>
                  <a:schemeClr val="accent6">
                    <a:lumMod val="50000"/>
                  </a:schemeClr>
                </a:solidFill>
              </a:rPr>
              <a:t>Way Forward</a:t>
            </a:r>
            <a:endParaRPr lang="en-US" sz="4400" dirty="0">
              <a:solidFill>
                <a:schemeClr val="accent6">
                  <a:lumMod val="50000"/>
                </a:schemeClr>
              </a:solidFill>
            </a:endParaRPr>
          </a:p>
          <a:p>
            <a:pPr marL="107950" lvl="2" eaLnBrk="0" hangingPunct="0">
              <a:spcBef>
                <a:spcPts val="300"/>
              </a:spcBef>
              <a:spcAft>
                <a:spcPts val="300"/>
              </a:spcAft>
            </a:pPr>
            <a:endParaRPr lang="en-US" dirty="0">
              <a:solidFill>
                <a:srgbClr val="081D54"/>
              </a:solidFill>
            </a:endParaRPr>
          </a:p>
          <a:p>
            <a:pPr marL="450850" lvl="2" indent="-342900" eaLnBrk="0" hangingPunct="0">
              <a:spcBef>
                <a:spcPts val="300"/>
              </a:spcBef>
              <a:spcAft>
                <a:spcPts val="300"/>
              </a:spcAft>
              <a:buFont typeface="Wingdings" pitchFamily="2" charset="2"/>
              <a:buChar char="§"/>
            </a:pPr>
            <a:endParaRPr lang="en-US" dirty="0">
              <a:solidFill>
                <a:srgbClr val="081D54"/>
              </a:solidFill>
            </a:endParaRPr>
          </a:p>
          <a:p>
            <a:pPr marL="450850" lvl="2" indent="-342900" eaLnBrk="0" hangingPunct="0"/>
            <a:endParaRPr lang="en-US" sz="2200" dirty="0">
              <a:solidFill>
                <a:srgbClr val="081D54"/>
              </a:solidFill>
            </a:endParaRPr>
          </a:p>
        </p:txBody>
      </p:sp>
      <p:sp>
        <p:nvSpPr>
          <p:cNvPr id="5" name="Slide Number Placeholder 4"/>
          <p:cNvSpPr>
            <a:spLocks noGrp="1"/>
          </p:cNvSpPr>
          <p:nvPr>
            <p:ph type="sldNum" sz="quarter" idx="12"/>
          </p:nvPr>
        </p:nvSpPr>
        <p:spPr/>
        <p:txBody>
          <a:bodyPr/>
          <a:lstStyle/>
          <a:p>
            <a:pPr>
              <a:defRPr/>
            </a:pPr>
            <a:fld id="{49A4A3EC-7449-4BD1-8462-38B70F35C23E}" type="slidenum">
              <a:rPr lang="en-US" smtClean="0"/>
              <a:pPr>
                <a:defRPr/>
              </a:pPr>
              <a:t>24</a:t>
            </a:fld>
            <a:endParaRPr lang="en-US" dirty="0"/>
          </a:p>
        </p:txBody>
      </p:sp>
      <p:sp>
        <p:nvSpPr>
          <p:cNvPr id="33796"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3797"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766888" y="304800"/>
            <a:ext cx="5562600" cy="1112837"/>
          </a:xfrm>
        </p:spPr>
        <p:txBody>
          <a:bodyPr/>
          <a:lstStyle/>
          <a:p>
            <a:pPr algn="ctr" eaLnBrk="1" hangingPunct="1"/>
            <a:r>
              <a:rPr lang="en-US" dirty="0" smtClean="0"/>
              <a:t>Intelligence Community Priorities</a:t>
            </a:r>
          </a:p>
        </p:txBody>
      </p:sp>
      <p:sp>
        <p:nvSpPr>
          <p:cNvPr id="22531" name="TextBox 7"/>
          <p:cNvSpPr txBox="1">
            <a:spLocks noChangeArrowheads="1"/>
          </p:cNvSpPr>
          <p:nvPr/>
        </p:nvSpPr>
        <p:spPr bwMode="auto">
          <a:xfrm>
            <a:off x="-182563" y="1031875"/>
            <a:ext cx="9193213" cy="5293757"/>
          </a:xfrm>
          <a:prstGeom prst="rect">
            <a:avLst/>
          </a:prstGeom>
          <a:noFill/>
          <a:ln w="9525">
            <a:noFill/>
            <a:miter lim="800000"/>
            <a:headEnd/>
            <a:tailEnd/>
          </a:ln>
        </p:spPr>
        <p:txBody>
          <a:bodyPr>
            <a:spAutoFit/>
          </a:bodyPr>
          <a:lstStyle/>
          <a:p>
            <a:pPr lvl="2" indent="-342900" eaLnBrk="0" hangingPunct="0">
              <a:spcBef>
                <a:spcPts val="300"/>
              </a:spcBef>
              <a:spcAft>
                <a:spcPts val="300"/>
              </a:spcAft>
              <a:defRPr/>
            </a:pPr>
            <a:endParaRPr lang="en-US" sz="2000" dirty="0" smtClean="0">
              <a:solidFill>
                <a:srgbClr val="002060"/>
              </a:solidFill>
            </a:endParaRPr>
          </a:p>
          <a:p>
            <a:pPr lvl="2" indent="-342900" eaLnBrk="0" hangingPunct="0">
              <a:spcBef>
                <a:spcPts val="300"/>
              </a:spcBef>
              <a:spcAft>
                <a:spcPts val="300"/>
              </a:spcAft>
              <a:buFont typeface="Wingdings" pitchFamily="2" charset="2"/>
              <a:buChar char="§"/>
              <a:defRPr/>
            </a:pPr>
            <a:r>
              <a:rPr lang="en-US" sz="2100" b="1" dirty="0" smtClean="0">
                <a:solidFill>
                  <a:schemeClr val="accent6">
                    <a:lumMod val="50000"/>
                  </a:schemeClr>
                </a:solidFill>
              </a:rPr>
              <a:t>Intelligence Community Priorities</a:t>
            </a:r>
            <a:r>
              <a:rPr lang="en-US" sz="2100" dirty="0" smtClean="0">
                <a:solidFill>
                  <a:schemeClr val="accent6">
                    <a:lumMod val="50000"/>
                  </a:schemeClr>
                </a:solidFill>
              </a:rPr>
              <a:t>:</a:t>
            </a:r>
          </a:p>
          <a:p>
            <a:pPr lvl="3" indent="-342900" eaLnBrk="0" hangingPunct="0">
              <a:spcBef>
                <a:spcPts val="300"/>
              </a:spcBef>
              <a:spcAft>
                <a:spcPts val="300"/>
              </a:spcAft>
              <a:buFont typeface="Wingdings" pitchFamily="2" charset="2"/>
              <a:buChar char="§"/>
              <a:defRPr/>
            </a:pPr>
            <a:r>
              <a:rPr lang="en-US" sz="2100" dirty="0" smtClean="0">
                <a:solidFill>
                  <a:schemeClr val="accent6">
                    <a:lumMod val="50000"/>
                  </a:schemeClr>
                </a:solidFill>
              </a:rPr>
              <a:t>Strategic Workforce Planning – Close gaps in enterprise workforce</a:t>
            </a:r>
          </a:p>
          <a:p>
            <a:pPr lvl="3" indent="-342900" eaLnBrk="0" hangingPunct="0">
              <a:spcBef>
                <a:spcPts val="300"/>
              </a:spcBef>
              <a:spcAft>
                <a:spcPts val="300"/>
              </a:spcAft>
              <a:buFont typeface="Wingdings" pitchFamily="2" charset="2"/>
              <a:buChar char="§"/>
              <a:defRPr/>
            </a:pPr>
            <a:r>
              <a:rPr lang="en-US" sz="2100" dirty="0" smtClean="0">
                <a:solidFill>
                  <a:schemeClr val="accent6">
                    <a:lumMod val="50000"/>
                  </a:schemeClr>
                </a:solidFill>
              </a:rPr>
              <a:t>Professional development – Certification of Intel professionals</a:t>
            </a:r>
          </a:p>
          <a:p>
            <a:pPr lvl="3" indent="-342900" eaLnBrk="0" hangingPunct="0">
              <a:spcBef>
                <a:spcPts val="300"/>
              </a:spcBef>
              <a:spcAft>
                <a:spcPts val="300"/>
              </a:spcAft>
              <a:buFont typeface="Wingdings" pitchFamily="2" charset="2"/>
              <a:buChar char="§"/>
              <a:defRPr/>
            </a:pPr>
            <a:r>
              <a:rPr lang="en-US" sz="2100" dirty="0" smtClean="0">
                <a:solidFill>
                  <a:schemeClr val="accent6">
                    <a:lumMod val="50000"/>
                  </a:schemeClr>
                </a:solidFill>
              </a:rPr>
              <a:t>Foreign Language – Develop and retain language professionals</a:t>
            </a:r>
          </a:p>
          <a:p>
            <a:pPr lvl="3" indent="-342900" eaLnBrk="0" hangingPunct="0">
              <a:spcBef>
                <a:spcPts val="300"/>
              </a:spcBef>
              <a:spcAft>
                <a:spcPts val="300"/>
              </a:spcAft>
              <a:buFont typeface="Wingdings" pitchFamily="2" charset="2"/>
              <a:buChar char="§"/>
              <a:defRPr/>
            </a:pPr>
            <a:r>
              <a:rPr lang="en-US" sz="2100" dirty="0" smtClean="0">
                <a:solidFill>
                  <a:schemeClr val="accent6">
                    <a:lumMod val="50000"/>
                  </a:schemeClr>
                </a:solidFill>
              </a:rPr>
              <a:t>DCIPS Policies – Enabling policies for enterprise workforce management. DCIPS </a:t>
            </a:r>
            <a:r>
              <a:rPr lang="en-US" sz="2100" dirty="0">
                <a:solidFill>
                  <a:schemeClr val="accent6">
                    <a:lumMod val="50000"/>
                  </a:schemeClr>
                </a:solidFill>
              </a:rPr>
              <a:t>will continue as the IC’s personnel system founded in performance management </a:t>
            </a:r>
            <a:r>
              <a:rPr lang="en-US" sz="2100" dirty="0" smtClean="0">
                <a:solidFill>
                  <a:schemeClr val="accent6">
                    <a:lumMod val="50000"/>
                  </a:schemeClr>
                </a:solidFill>
              </a:rPr>
              <a:t>principles </a:t>
            </a:r>
            <a:endParaRPr lang="en-US" sz="2100" b="1" dirty="0" smtClean="0">
              <a:solidFill>
                <a:schemeClr val="accent6">
                  <a:lumMod val="50000"/>
                </a:schemeClr>
              </a:solidFill>
            </a:endParaRPr>
          </a:p>
          <a:p>
            <a:pPr lvl="2" indent="-342900" eaLnBrk="0" hangingPunct="0">
              <a:spcBef>
                <a:spcPts val="300"/>
              </a:spcBef>
              <a:spcAft>
                <a:spcPts val="300"/>
              </a:spcAft>
              <a:buFont typeface="Wingdings" pitchFamily="2" charset="2"/>
              <a:buChar char="§"/>
              <a:defRPr/>
            </a:pPr>
            <a:r>
              <a:rPr lang="en-US" sz="2100" b="1" dirty="0" smtClean="0">
                <a:solidFill>
                  <a:schemeClr val="accent6">
                    <a:lumMod val="50000"/>
                  </a:schemeClr>
                </a:solidFill>
              </a:rPr>
              <a:t>Army Intelligence Human Capital Priorities</a:t>
            </a:r>
            <a:r>
              <a:rPr lang="en-US" sz="2100" dirty="0" smtClean="0">
                <a:solidFill>
                  <a:schemeClr val="accent6">
                    <a:lumMod val="50000"/>
                  </a:schemeClr>
                </a:solidFill>
              </a:rPr>
              <a:t>:</a:t>
            </a:r>
          </a:p>
          <a:p>
            <a:pPr lvl="3" indent="-342900" eaLnBrk="0" hangingPunct="0">
              <a:spcBef>
                <a:spcPts val="300"/>
              </a:spcBef>
              <a:spcAft>
                <a:spcPts val="300"/>
              </a:spcAft>
              <a:buFont typeface="Wingdings" pitchFamily="2" charset="2"/>
              <a:buChar char="§"/>
              <a:defRPr/>
            </a:pPr>
            <a:r>
              <a:rPr lang="en-US" sz="2100" dirty="0" smtClean="0">
                <a:solidFill>
                  <a:schemeClr val="accent6">
                    <a:lumMod val="50000"/>
                  </a:schemeClr>
                </a:solidFill>
              </a:rPr>
              <a:t>Transition from pay bands to DCIPS grades on </a:t>
            </a:r>
            <a:r>
              <a:rPr lang="en-US" sz="2100" dirty="0" smtClean="0">
                <a:solidFill>
                  <a:srgbClr val="66FF33"/>
                </a:solidFill>
              </a:rPr>
              <a:t>25 March 2012</a:t>
            </a:r>
          </a:p>
          <a:p>
            <a:pPr lvl="3" indent="-342900" eaLnBrk="0" hangingPunct="0">
              <a:spcBef>
                <a:spcPts val="300"/>
              </a:spcBef>
              <a:spcAft>
                <a:spcPts val="300"/>
              </a:spcAft>
              <a:buFont typeface="Wingdings" pitchFamily="2" charset="2"/>
              <a:buChar char="§"/>
              <a:defRPr/>
            </a:pPr>
            <a:r>
              <a:rPr lang="en-US" sz="2100" dirty="0" smtClean="0">
                <a:solidFill>
                  <a:schemeClr val="accent6">
                    <a:lumMod val="50000"/>
                  </a:schemeClr>
                </a:solidFill>
              </a:rPr>
              <a:t>Implement Program Evaluation process improvements</a:t>
            </a:r>
          </a:p>
          <a:p>
            <a:pPr lvl="3" indent="-342900" eaLnBrk="0" hangingPunct="0">
              <a:spcBef>
                <a:spcPts val="300"/>
              </a:spcBef>
              <a:spcAft>
                <a:spcPts val="300"/>
              </a:spcAft>
              <a:buFont typeface="Wingdings" pitchFamily="2" charset="2"/>
              <a:buChar char="§"/>
              <a:defRPr/>
            </a:pPr>
            <a:r>
              <a:rPr lang="en-US" sz="2100" dirty="0" smtClean="0">
                <a:solidFill>
                  <a:schemeClr val="accent6">
                    <a:lumMod val="50000"/>
                  </a:schemeClr>
                </a:solidFill>
              </a:rPr>
              <a:t>Continue to fight for DCIPS Human Capital Management Flexibilities to meet Army needs</a:t>
            </a:r>
            <a:endParaRPr lang="en-US" sz="2100" dirty="0">
              <a:solidFill>
                <a:schemeClr val="accent6">
                  <a:lumMod val="50000"/>
                </a:schemeClr>
              </a:solidFill>
            </a:endParaRPr>
          </a:p>
        </p:txBody>
      </p:sp>
      <p:sp>
        <p:nvSpPr>
          <p:cNvPr id="5" name="Slide Number Placeholder 4"/>
          <p:cNvSpPr>
            <a:spLocks noGrp="1"/>
          </p:cNvSpPr>
          <p:nvPr>
            <p:ph type="sldNum" sz="quarter" idx="12"/>
          </p:nvPr>
        </p:nvSpPr>
        <p:spPr/>
        <p:txBody>
          <a:bodyPr/>
          <a:lstStyle/>
          <a:p>
            <a:pPr>
              <a:defRPr/>
            </a:pPr>
            <a:fld id="{5EC9E05B-1D89-4B22-9B80-DA4552B127AE}" type="slidenum">
              <a:rPr lang="en-US" smtClean="0"/>
              <a:pPr>
                <a:defRPr/>
              </a:pPr>
              <a:t>25</a:t>
            </a:fld>
            <a:endParaRPr lang="en-US" dirty="0"/>
          </a:p>
        </p:txBody>
      </p:sp>
      <p:sp>
        <p:nvSpPr>
          <p:cNvPr id="35844"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5845"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766888" y="304800"/>
            <a:ext cx="5562600" cy="1112837"/>
          </a:xfrm>
        </p:spPr>
        <p:txBody>
          <a:bodyPr/>
          <a:lstStyle/>
          <a:p>
            <a:pPr algn="ctr" eaLnBrk="1" hangingPunct="1"/>
            <a:r>
              <a:rPr lang="en-US" dirty="0" smtClean="0"/>
              <a:t>Secretary of the Army Priorities</a:t>
            </a:r>
          </a:p>
        </p:txBody>
      </p:sp>
      <p:sp>
        <p:nvSpPr>
          <p:cNvPr id="22531" name="TextBox 7"/>
          <p:cNvSpPr txBox="1">
            <a:spLocks noChangeArrowheads="1"/>
          </p:cNvSpPr>
          <p:nvPr/>
        </p:nvSpPr>
        <p:spPr bwMode="auto">
          <a:xfrm>
            <a:off x="-182563" y="1031875"/>
            <a:ext cx="9193213" cy="10664458"/>
          </a:xfrm>
          <a:prstGeom prst="rect">
            <a:avLst/>
          </a:prstGeom>
          <a:noFill/>
          <a:ln w="9525">
            <a:noFill/>
            <a:miter lim="800000"/>
            <a:headEnd/>
            <a:tailEnd/>
          </a:ln>
        </p:spPr>
        <p:txBody>
          <a:bodyPr>
            <a:spAutoFit/>
          </a:bodyPr>
          <a:lstStyle/>
          <a:p>
            <a:pPr lvl="2" indent="-342900" eaLnBrk="0" hangingPunct="0">
              <a:spcBef>
                <a:spcPts val="300"/>
              </a:spcBef>
              <a:spcAft>
                <a:spcPts val="300"/>
              </a:spcAft>
              <a:defRPr/>
            </a:pPr>
            <a:endParaRPr lang="en-US" sz="2000" dirty="0" smtClean="0">
              <a:solidFill>
                <a:srgbClr val="002060"/>
              </a:solidFill>
            </a:endParaRP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Ensure a highly capable force within evolving budgetary constraints</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Transform the Institutional Army</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Build the Army of 2020 (POM 15-19)</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Enhance Army Activities in the Asia-Pacific region</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Fund reset and modernization</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Champion Soldiers, Civilians, and Families</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Strengthen information assurance and cybersecurity</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Ensure accountability</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Develop energy solutions</a:t>
            </a:r>
          </a:p>
          <a:p>
            <a:pPr lvl="2" indent="-342900" eaLnBrk="0" hangingPunct="0">
              <a:spcBef>
                <a:spcPts val="300"/>
              </a:spcBef>
              <a:spcAft>
                <a:spcPts val="300"/>
              </a:spcAft>
              <a:buFont typeface="Wingdings" pitchFamily="2" charset="2"/>
              <a:buChar char="§"/>
              <a:defRPr/>
            </a:pPr>
            <a:r>
              <a:rPr lang="en-US" sz="2200" dirty="0" smtClean="0">
                <a:solidFill>
                  <a:schemeClr val="accent6">
                    <a:lumMod val="50000"/>
                  </a:schemeClr>
                </a:solidFill>
              </a:rPr>
              <a:t>Finalize Arlington National Cemetery reforms</a:t>
            </a:r>
          </a:p>
          <a:p>
            <a:pPr lvl="2" indent="-342900" eaLnBrk="0" hangingPunct="0">
              <a:spcBef>
                <a:spcPts val="300"/>
              </a:spcBef>
              <a:spcAft>
                <a:spcPts val="300"/>
              </a:spcAft>
              <a:buFont typeface="Wingdings" pitchFamily="2" charset="2"/>
              <a:buChar char="§"/>
              <a:defRPr/>
            </a:pPr>
            <a:endParaRPr lang="en-US" sz="2000" dirty="0" smtClean="0">
              <a:solidFill>
                <a:schemeClr val="accent6">
                  <a:lumMod val="50000"/>
                </a:schemeClr>
              </a:solidFill>
            </a:endParaRPr>
          </a:p>
          <a:p>
            <a:pPr lvl="2" indent="-342900" eaLnBrk="0" hangingPunct="0">
              <a:spcBef>
                <a:spcPts val="300"/>
              </a:spcBef>
              <a:spcAft>
                <a:spcPts val="300"/>
              </a:spcAft>
              <a:defRPr/>
            </a:pPr>
            <a:endParaRPr lang="en-US" sz="2400" dirty="0" smtClean="0">
              <a:solidFill>
                <a:srgbClr val="081D54"/>
              </a:solidFill>
            </a:endParaRPr>
          </a:p>
          <a:p>
            <a:pPr lvl="2" indent="-342900" eaLnBrk="0" hangingPunct="0">
              <a:spcBef>
                <a:spcPts val="300"/>
              </a:spcBef>
              <a:spcAft>
                <a:spcPts val="300"/>
              </a:spcAft>
              <a:buFont typeface="Wingdings" pitchFamily="2" charset="2"/>
              <a:buChar char="§"/>
              <a:defRPr/>
            </a:pPr>
            <a:endParaRPr lang="en-US" sz="2400" dirty="0" smtClean="0">
              <a:solidFill>
                <a:srgbClr val="081D54"/>
              </a:solidFill>
            </a:endParaRPr>
          </a:p>
          <a:p>
            <a:endParaRPr lang="en-US" dirty="0"/>
          </a:p>
          <a:p>
            <a:r>
              <a:rPr lang="en-US" dirty="0"/>
              <a:t> </a:t>
            </a:r>
          </a:p>
          <a:p>
            <a:r>
              <a:rPr lang="en-US" dirty="0" smtClean="0"/>
              <a:t>. </a:t>
            </a:r>
            <a:endParaRPr lang="en-US" dirty="0"/>
          </a:p>
          <a:p>
            <a:endParaRPr lang="en-US" dirty="0"/>
          </a:p>
          <a:p>
            <a:endParaRPr lang="en-US" dirty="0"/>
          </a:p>
          <a:p>
            <a:endParaRPr lang="en-US" dirty="0"/>
          </a:p>
          <a:p>
            <a:endParaRPr lang="en-US" dirty="0"/>
          </a:p>
          <a:p>
            <a:pPr lvl="2" indent="-342900" eaLnBrk="0" hangingPunct="0">
              <a:spcBef>
                <a:spcPts val="300"/>
              </a:spcBef>
              <a:spcAft>
                <a:spcPts val="300"/>
              </a:spcAft>
              <a:buFont typeface="Wingdings" pitchFamily="2" charset="2"/>
              <a:buChar char="§"/>
              <a:defRPr/>
            </a:pPr>
            <a:endParaRPr lang="en-US" sz="2400" dirty="0" smtClean="0">
              <a:solidFill>
                <a:srgbClr val="081D54"/>
              </a:solidFill>
            </a:endParaRPr>
          </a:p>
          <a:p>
            <a:pPr lvl="2" indent="-342900" eaLnBrk="0" hangingPunct="0">
              <a:spcBef>
                <a:spcPts val="300"/>
              </a:spcBef>
              <a:spcAft>
                <a:spcPts val="300"/>
              </a:spcAft>
              <a:buFont typeface="Wingdings" pitchFamily="2" charset="2"/>
              <a:buChar char="§"/>
              <a:defRPr/>
            </a:pPr>
            <a:endParaRPr lang="en-US" sz="2400" dirty="0">
              <a:solidFill>
                <a:srgbClr val="081D54"/>
              </a:solidFill>
            </a:endParaRPr>
          </a:p>
          <a:p>
            <a:pPr marL="571500" lvl="2" eaLnBrk="0" hangingPunct="0">
              <a:spcBef>
                <a:spcPts val="300"/>
              </a:spcBef>
              <a:spcAft>
                <a:spcPts val="300"/>
              </a:spcAft>
              <a:defRPr/>
            </a:pPr>
            <a:endParaRPr lang="en-US" sz="2200" dirty="0">
              <a:solidFill>
                <a:srgbClr val="081D54"/>
              </a:solidFill>
            </a:endParaRPr>
          </a:p>
          <a:p>
            <a:pPr lvl="2" indent="-342900" eaLnBrk="0" hangingPunct="0">
              <a:spcBef>
                <a:spcPts val="300"/>
              </a:spcBef>
              <a:spcAft>
                <a:spcPts val="300"/>
              </a:spcAft>
              <a:buFont typeface="Wingdings" pitchFamily="2" charset="2"/>
              <a:buChar char="§"/>
              <a:defRPr/>
            </a:pPr>
            <a:endParaRPr lang="en-US" sz="2200" dirty="0">
              <a:solidFill>
                <a:srgbClr val="081D54"/>
              </a:solidFill>
            </a:endParaRPr>
          </a:p>
          <a:p>
            <a:pPr lvl="3" indent="-342900" eaLnBrk="0" hangingPunct="0">
              <a:spcBef>
                <a:spcPts val="300"/>
              </a:spcBef>
              <a:spcAft>
                <a:spcPts val="300"/>
              </a:spcAft>
              <a:buFont typeface="Wingdings" pitchFamily="2" charset="2"/>
              <a:buChar char="§"/>
              <a:defRPr/>
            </a:pPr>
            <a:endParaRPr lang="en-US" sz="2200" dirty="0">
              <a:solidFill>
                <a:srgbClr val="081D54"/>
              </a:solidFill>
            </a:endParaRPr>
          </a:p>
          <a:p>
            <a:pPr marL="571500" lvl="2" eaLnBrk="0" hangingPunct="0">
              <a:spcBef>
                <a:spcPts val="300"/>
              </a:spcBef>
              <a:spcAft>
                <a:spcPts val="300"/>
              </a:spcAft>
              <a:defRPr/>
            </a:pPr>
            <a:endParaRPr lang="en-US" sz="2200" dirty="0">
              <a:solidFill>
                <a:srgbClr val="081D54"/>
              </a:solidFill>
            </a:endParaRPr>
          </a:p>
        </p:txBody>
      </p:sp>
      <p:sp>
        <p:nvSpPr>
          <p:cNvPr id="5" name="Slide Number Placeholder 4"/>
          <p:cNvSpPr>
            <a:spLocks noGrp="1"/>
          </p:cNvSpPr>
          <p:nvPr>
            <p:ph type="sldNum" sz="quarter" idx="12"/>
          </p:nvPr>
        </p:nvSpPr>
        <p:spPr/>
        <p:txBody>
          <a:bodyPr/>
          <a:lstStyle/>
          <a:p>
            <a:pPr>
              <a:defRPr/>
            </a:pPr>
            <a:fld id="{5EC9E05B-1D89-4B22-9B80-DA4552B127AE}" type="slidenum">
              <a:rPr lang="en-US" smtClean="0"/>
              <a:pPr>
                <a:defRPr/>
              </a:pPr>
              <a:t>26</a:t>
            </a:fld>
            <a:endParaRPr lang="en-US" dirty="0"/>
          </a:p>
        </p:txBody>
      </p:sp>
      <p:sp>
        <p:nvSpPr>
          <p:cNvPr id="35844"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5845"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228600"/>
            <a:ext cx="5638800" cy="1066800"/>
          </a:xfrm>
          <a:prstGeom prst="rect">
            <a:avLst/>
          </a:prstGeom>
        </p:spPr>
        <p:txBody>
          <a:bodyPr/>
          <a:lstStyle/>
          <a:p>
            <a:pPr algn="ctr" eaLnBrk="0" hangingPunct="0">
              <a:defRPr/>
            </a:pPr>
            <a:r>
              <a:rPr lang="en-US" sz="3200" b="1" kern="0" dirty="0" smtClean="0">
                <a:solidFill>
                  <a:srgbClr val="003366"/>
                </a:solidFill>
                <a:latin typeface="Arial Black"/>
                <a:cs typeface="+mn-cs"/>
              </a:rPr>
              <a:t>Program Evaluation</a:t>
            </a:r>
          </a:p>
          <a:p>
            <a:pPr algn="ctr" eaLnBrk="0" hangingPunct="0">
              <a:defRPr/>
            </a:pPr>
            <a:r>
              <a:rPr lang="en-US" sz="3200" b="1" kern="0" dirty="0" smtClean="0">
                <a:solidFill>
                  <a:srgbClr val="003366"/>
                </a:solidFill>
                <a:latin typeface="Arial Black"/>
                <a:cs typeface="+mn-cs"/>
              </a:rPr>
              <a:t>5 Focus Areas</a:t>
            </a:r>
            <a:endParaRPr lang="en-US" sz="3200" b="1" kern="0" dirty="0">
              <a:solidFill>
                <a:srgbClr val="003366"/>
              </a:solidFill>
              <a:latin typeface="Arial Black"/>
              <a:cs typeface="+mn-cs"/>
            </a:endParaRPr>
          </a:p>
        </p:txBody>
      </p:sp>
      <p:sp>
        <p:nvSpPr>
          <p:cNvPr id="1025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7DC95D7-051D-48CB-9EB3-EC63AB20F9C6}" type="slidenum">
              <a:rPr lang="en-US" smtClean="0">
                <a:solidFill>
                  <a:srgbClr val="081D54"/>
                </a:solidFill>
              </a:rPr>
              <a:pPr eaLnBrk="1" hangingPunct="1"/>
              <a:t>27</a:t>
            </a:fld>
            <a:endParaRPr lang="en-US" dirty="0" smtClean="0">
              <a:solidFill>
                <a:srgbClr val="081D54"/>
              </a:solidFill>
            </a:endParaRPr>
          </a:p>
        </p:txBody>
      </p:sp>
      <p:sp>
        <p:nvSpPr>
          <p:cNvPr id="2" name="TextBox 1"/>
          <p:cNvSpPr txBox="1"/>
          <p:nvPr/>
        </p:nvSpPr>
        <p:spPr>
          <a:xfrm>
            <a:off x="381000" y="1447800"/>
            <a:ext cx="8382000" cy="4524315"/>
          </a:xfrm>
          <a:prstGeom prst="rect">
            <a:avLst/>
          </a:prstGeom>
          <a:noFill/>
        </p:spPr>
        <p:txBody>
          <a:bodyPr wrap="square" rtlCol="0">
            <a:spAutoFit/>
          </a:bodyPr>
          <a:lstStyle/>
          <a:p>
            <a:pPr marL="285750" indent="-285750">
              <a:buFont typeface="Wingdings" pitchFamily="2" charset="2"/>
              <a:buChar char="§"/>
            </a:pPr>
            <a:r>
              <a:rPr lang="en-US" sz="2400" dirty="0" smtClean="0">
                <a:solidFill>
                  <a:schemeClr val="accent6">
                    <a:lumMod val="50000"/>
                  </a:schemeClr>
                </a:solidFill>
              </a:rPr>
              <a:t>Professional development – career road maps</a:t>
            </a:r>
          </a:p>
          <a:p>
            <a:pPr marL="285750" indent="-285750"/>
            <a:endParaRPr lang="en-US" sz="2400" dirty="0" smtClean="0">
              <a:solidFill>
                <a:schemeClr val="accent6">
                  <a:lumMod val="50000"/>
                </a:schemeClr>
              </a:solidFill>
            </a:endParaRPr>
          </a:p>
          <a:p>
            <a:pPr marL="285750" indent="-285750">
              <a:buFont typeface="Wingdings" pitchFamily="2" charset="2"/>
              <a:buChar char="§"/>
            </a:pPr>
            <a:r>
              <a:rPr lang="en-US" sz="2400" dirty="0" smtClean="0">
                <a:solidFill>
                  <a:schemeClr val="accent6">
                    <a:lumMod val="50000"/>
                  </a:schemeClr>
                </a:solidFill>
              </a:rPr>
              <a:t>Manager/supervisor DCIPS training – soft skills, military supervisor training</a:t>
            </a:r>
          </a:p>
          <a:p>
            <a:endParaRPr lang="en-US" sz="2400" dirty="0" smtClean="0">
              <a:solidFill>
                <a:schemeClr val="accent6">
                  <a:lumMod val="50000"/>
                </a:schemeClr>
              </a:solidFill>
            </a:endParaRPr>
          </a:p>
          <a:p>
            <a:pPr marL="285750" indent="-285750">
              <a:buFont typeface="Wingdings" pitchFamily="2" charset="2"/>
              <a:buChar char="§"/>
            </a:pPr>
            <a:r>
              <a:rPr lang="en-US" sz="2400" dirty="0" smtClean="0">
                <a:solidFill>
                  <a:schemeClr val="accent6">
                    <a:lumMod val="50000"/>
                  </a:schemeClr>
                </a:solidFill>
              </a:rPr>
              <a:t>Regular and timely communications, guidance and outreach to the commands </a:t>
            </a:r>
          </a:p>
          <a:p>
            <a:pPr marL="285750" indent="-285750">
              <a:buFont typeface="Wingdings" pitchFamily="2" charset="2"/>
              <a:buChar char="§"/>
            </a:pPr>
            <a:endParaRPr lang="en-US" sz="2400" dirty="0" smtClean="0">
              <a:solidFill>
                <a:schemeClr val="accent6">
                  <a:lumMod val="50000"/>
                </a:schemeClr>
              </a:solidFill>
            </a:endParaRPr>
          </a:p>
          <a:p>
            <a:pPr marL="285750" indent="-285750">
              <a:buFont typeface="Wingdings" pitchFamily="2" charset="2"/>
              <a:buChar char="§"/>
            </a:pPr>
            <a:r>
              <a:rPr lang="en-US" sz="2400" dirty="0" smtClean="0">
                <a:solidFill>
                  <a:schemeClr val="accent6">
                    <a:lumMod val="50000"/>
                  </a:schemeClr>
                </a:solidFill>
              </a:rPr>
              <a:t>Transparency and standardization </a:t>
            </a:r>
          </a:p>
          <a:p>
            <a:pPr marL="285750" indent="-285750">
              <a:buFont typeface="Wingdings" pitchFamily="2" charset="2"/>
              <a:buChar char="§"/>
            </a:pPr>
            <a:endParaRPr lang="en-US" sz="2400" dirty="0" smtClean="0">
              <a:solidFill>
                <a:schemeClr val="accent6">
                  <a:lumMod val="50000"/>
                </a:schemeClr>
              </a:solidFill>
            </a:endParaRPr>
          </a:p>
          <a:p>
            <a:pPr marL="285750" indent="-285750">
              <a:buFont typeface="Wingdings" pitchFamily="2" charset="2"/>
              <a:buChar char="§"/>
            </a:pPr>
            <a:r>
              <a:rPr lang="en-US" sz="2400" dirty="0" smtClean="0">
                <a:solidFill>
                  <a:schemeClr val="accent6">
                    <a:lumMod val="50000"/>
                  </a:schemeClr>
                </a:solidFill>
              </a:rPr>
              <a:t>PAA Tool improvements</a:t>
            </a:r>
          </a:p>
          <a:p>
            <a:pPr marL="285750" indent="-285750">
              <a:buFont typeface="Wingdings" pitchFamily="2" charset="2"/>
              <a:buChar char="§"/>
            </a:pPr>
            <a:endParaRPr lang="en-US" sz="2400" dirty="0">
              <a:solidFill>
                <a:srgbClr val="002060"/>
              </a:solidFill>
            </a:endParaRPr>
          </a:p>
        </p:txBody>
      </p:sp>
    </p:spTree>
    <p:extLst>
      <p:ext uri="{BB962C8B-B14F-4D97-AF65-F5344CB8AC3E}">
        <p14:creationId xmlns:p14="http://schemas.microsoft.com/office/powerpoint/2010/main" xmlns="" val="1182161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927225" y="304800"/>
            <a:ext cx="5257800" cy="1112838"/>
          </a:xfrm>
        </p:spPr>
        <p:txBody>
          <a:bodyPr/>
          <a:lstStyle/>
          <a:p>
            <a:pPr algn="ctr" eaLnBrk="1" hangingPunct="1"/>
            <a:r>
              <a:rPr lang="en-US" dirty="0" smtClean="0"/>
              <a:t>Army Short Term</a:t>
            </a:r>
            <a:r>
              <a:rPr lang="en-US" dirty="0" smtClean="0">
                <a:solidFill>
                  <a:srgbClr val="FF0000"/>
                </a:solidFill>
              </a:rPr>
              <a:t> </a:t>
            </a:r>
            <a:r>
              <a:rPr lang="en-US" dirty="0" smtClean="0"/>
              <a:t>vs. Long Term Goals</a:t>
            </a:r>
          </a:p>
        </p:txBody>
      </p:sp>
      <p:sp>
        <p:nvSpPr>
          <p:cNvPr id="14339" name="TextBox 7"/>
          <p:cNvSpPr txBox="1">
            <a:spLocks noChangeArrowheads="1"/>
          </p:cNvSpPr>
          <p:nvPr/>
        </p:nvSpPr>
        <p:spPr bwMode="auto">
          <a:xfrm>
            <a:off x="304800" y="1371600"/>
            <a:ext cx="8610600" cy="5993949"/>
          </a:xfrm>
          <a:prstGeom prst="rect">
            <a:avLst/>
          </a:prstGeom>
          <a:noFill/>
          <a:ln>
            <a:noFill/>
          </a:ln>
          <a:extLst/>
        </p:spPr>
        <p:txBody>
          <a:bodyPr>
            <a:spAutoFit/>
          </a:bodyPr>
          <a:lstStyle>
            <a:lvl1pPr marL="342900" indent="-342900" eaLnBrk="0" hangingPunct="0">
              <a:defRPr>
                <a:solidFill>
                  <a:schemeClr val="tx1"/>
                </a:solidFill>
                <a:latin typeface="Arial" charset="0"/>
                <a:cs typeface="Arial" charset="0"/>
              </a:defRPr>
            </a:lvl1pPr>
            <a:lvl2pPr indent="-342900" eaLnBrk="0" hangingPunct="0">
              <a:defRPr>
                <a:solidFill>
                  <a:schemeClr val="tx1"/>
                </a:solidFill>
                <a:latin typeface="Arial" charset="0"/>
                <a:cs typeface="Arial" charset="0"/>
              </a:defRPr>
            </a:lvl2pPr>
            <a:lvl3pPr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a:spcBef>
                <a:spcPts val="300"/>
              </a:spcBef>
              <a:spcAft>
                <a:spcPts val="300"/>
              </a:spcAft>
              <a:buFont typeface="Wingdings" pitchFamily="2" charset="2"/>
              <a:buChar char="§"/>
              <a:defRPr/>
            </a:pPr>
            <a:r>
              <a:rPr lang="en-US" sz="2200" b="1" dirty="0" smtClean="0">
                <a:solidFill>
                  <a:schemeClr val="accent6">
                    <a:lumMod val="50000"/>
                  </a:schemeClr>
                </a:solidFill>
              </a:rPr>
              <a:t>Short Term Goals:</a:t>
            </a:r>
          </a:p>
          <a:p>
            <a:pPr marL="806450" lvl="2">
              <a:spcBef>
                <a:spcPts val="300"/>
              </a:spcBef>
              <a:spcAft>
                <a:spcPts val="300"/>
              </a:spcAft>
              <a:buFont typeface="Wingdings" pitchFamily="2" charset="2"/>
              <a:buChar char="§"/>
              <a:defRPr/>
            </a:pPr>
            <a:r>
              <a:rPr lang="en-US" sz="2200" dirty="0" smtClean="0">
                <a:solidFill>
                  <a:schemeClr val="accent6">
                    <a:lumMod val="50000"/>
                  </a:schemeClr>
                </a:solidFill>
              </a:rPr>
              <a:t>Release AP-Vs (pre-signature) - Commands should plan </a:t>
            </a:r>
            <a:r>
              <a:rPr lang="en-US" sz="2200" dirty="0">
                <a:solidFill>
                  <a:schemeClr val="accent6">
                    <a:lumMod val="50000"/>
                  </a:schemeClr>
                </a:solidFill>
              </a:rPr>
              <a:t>and </a:t>
            </a:r>
            <a:r>
              <a:rPr lang="en-US" sz="2200" dirty="0" smtClean="0">
                <a:solidFill>
                  <a:schemeClr val="accent6">
                    <a:lumMod val="50000"/>
                  </a:schemeClr>
                </a:solidFill>
              </a:rPr>
              <a:t>develop supplemental guidance if required</a:t>
            </a:r>
          </a:p>
          <a:p>
            <a:pPr marL="806450" lvl="2">
              <a:spcBef>
                <a:spcPts val="300"/>
              </a:spcBef>
              <a:spcAft>
                <a:spcPts val="300"/>
              </a:spcAft>
              <a:buFont typeface="Wingdings" pitchFamily="2" charset="2"/>
              <a:buChar char="§"/>
              <a:defRPr/>
            </a:pPr>
            <a:r>
              <a:rPr lang="en-US" sz="2200" dirty="0" smtClean="0">
                <a:solidFill>
                  <a:schemeClr val="accent6">
                    <a:lumMod val="50000"/>
                  </a:schemeClr>
                </a:solidFill>
              </a:rPr>
              <a:t>Work </a:t>
            </a:r>
            <a:r>
              <a:rPr lang="en-US" sz="2200" dirty="0">
                <a:solidFill>
                  <a:schemeClr val="accent6">
                    <a:lumMod val="50000"/>
                  </a:schemeClr>
                </a:solidFill>
              </a:rPr>
              <a:t>with USD(I) </a:t>
            </a:r>
            <a:r>
              <a:rPr lang="en-US" sz="2200" dirty="0" smtClean="0">
                <a:solidFill>
                  <a:schemeClr val="accent6">
                    <a:lumMod val="50000"/>
                  </a:schemeClr>
                </a:solidFill>
              </a:rPr>
              <a:t>to finalize remaining DCIPS policy</a:t>
            </a:r>
            <a:endParaRPr lang="en-US" sz="2200" dirty="0">
              <a:solidFill>
                <a:schemeClr val="accent6">
                  <a:lumMod val="50000"/>
                </a:schemeClr>
              </a:solidFill>
            </a:endParaRPr>
          </a:p>
          <a:p>
            <a:pPr marL="806450" lvl="2">
              <a:spcBef>
                <a:spcPts val="300"/>
              </a:spcBef>
              <a:spcAft>
                <a:spcPts val="300"/>
              </a:spcAft>
              <a:buFont typeface="Wingdings" pitchFamily="2" charset="2"/>
              <a:buChar char="§"/>
              <a:defRPr/>
            </a:pPr>
            <a:r>
              <a:rPr lang="en-GB" sz="2200" dirty="0" smtClean="0">
                <a:solidFill>
                  <a:schemeClr val="accent6">
                    <a:lumMod val="50000"/>
                  </a:schemeClr>
                </a:solidFill>
                <a:ea typeface="ＭＳ Ｐゴシック" pitchFamily="34" charset="-128"/>
              </a:rPr>
              <a:t>Certify Army readiness to transition to USD(I)  </a:t>
            </a:r>
          </a:p>
          <a:p>
            <a:pPr marL="349250" lvl="1">
              <a:spcBef>
                <a:spcPts val="300"/>
              </a:spcBef>
              <a:spcAft>
                <a:spcPts val="300"/>
              </a:spcAft>
              <a:buFont typeface="Wingdings" pitchFamily="2" charset="2"/>
              <a:buChar char="§"/>
              <a:defRPr/>
            </a:pPr>
            <a:r>
              <a:rPr lang="en-GB" sz="2200" b="1" dirty="0" smtClean="0">
                <a:solidFill>
                  <a:schemeClr val="accent6">
                    <a:lumMod val="50000"/>
                  </a:schemeClr>
                </a:solidFill>
                <a:ea typeface="ＭＳ Ｐゴシック" pitchFamily="34" charset="-128"/>
              </a:rPr>
              <a:t>Long Term Goals:</a:t>
            </a:r>
          </a:p>
          <a:p>
            <a:pPr marL="806450" lvl="2">
              <a:spcBef>
                <a:spcPts val="300"/>
              </a:spcBef>
              <a:spcAft>
                <a:spcPts val="300"/>
              </a:spcAft>
              <a:buFont typeface="Wingdings" pitchFamily="2" charset="2"/>
              <a:buChar char="§"/>
              <a:defRPr/>
            </a:pPr>
            <a:r>
              <a:rPr lang="en-GB" sz="2200" dirty="0" smtClean="0">
                <a:solidFill>
                  <a:schemeClr val="accent6">
                    <a:lumMod val="50000"/>
                  </a:schemeClr>
                </a:solidFill>
                <a:ea typeface="ＭＳ Ｐゴシック" pitchFamily="34" charset="-128"/>
              </a:rPr>
              <a:t>Finalize remaining Army DCIPS policies (AP-Vs) as DoD policies are released</a:t>
            </a:r>
          </a:p>
          <a:p>
            <a:pPr marL="806450" lvl="2">
              <a:spcBef>
                <a:spcPts val="300"/>
              </a:spcBef>
              <a:spcAft>
                <a:spcPts val="300"/>
              </a:spcAft>
              <a:buFont typeface="Wingdings" pitchFamily="2" charset="2"/>
              <a:buChar char="§"/>
              <a:defRPr/>
            </a:pPr>
            <a:r>
              <a:rPr lang="en-GB" sz="2200" dirty="0" smtClean="0">
                <a:solidFill>
                  <a:schemeClr val="accent6">
                    <a:lumMod val="50000"/>
                  </a:schemeClr>
                </a:solidFill>
                <a:ea typeface="ＭＳ Ｐゴシック" pitchFamily="34" charset="-128"/>
              </a:rPr>
              <a:t>Implement  DCIPS Program Evaluation five focus areas</a:t>
            </a:r>
          </a:p>
          <a:p>
            <a:pPr marL="806450" lvl="2">
              <a:spcBef>
                <a:spcPts val="300"/>
              </a:spcBef>
              <a:spcAft>
                <a:spcPts val="300"/>
              </a:spcAft>
              <a:buFont typeface="Wingdings" pitchFamily="2" charset="2"/>
              <a:buChar char="§"/>
              <a:defRPr/>
            </a:pPr>
            <a:r>
              <a:rPr lang="en-GB" sz="2200" dirty="0" smtClean="0">
                <a:solidFill>
                  <a:schemeClr val="accent6">
                    <a:lumMod val="50000"/>
                  </a:schemeClr>
                </a:solidFill>
                <a:ea typeface="ＭＳ Ｐゴシック" pitchFamily="34" charset="-128"/>
              </a:rPr>
              <a:t>Develop our leaders and the workforce</a:t>
            </a:r>
          </a:p>
          <a:p>
            <a:pPr marL="806450" lvl="2">
              <a:spcBef>
                <a:spcPts val="300"/>
              </a:spcBef>
              <a:spcAft>
                <a:spcPts val="300"/>
              </a:spcAft>
              <a:buFont typeface="Wingdings" pitchFamily="2" charset="2"/>
              <a:buChar char="§"/>
              <a:defRPr/>
            </a:pPr>
            <a:r>
              <a:rPr lang="en-GB" sz="2200" dirty="0" smtClean="0">
                <a:solidFill>
                  <a:schemeClr val="accent6">
                    <a:lumMod val="50000"/>
                  </a:schemeClr>
                </a:solidFill>
                <a:ea typeface="ＭＳ Ｐゴシック" pitchFamily="34" charset="-128"/>
              </a:rPr>
              <a:t>Continue to articulate and reinforce a performance culture</a:t>
            </a:r>
          </a:p>
          <a:p>
            <a:pPr marL="806450" lvl="2">
              <a:spcBef>
                <a:spcPts val="300"/>
              </a:spcBef>
              <a:spcAft>
                <a:spcPts val="300"/>
              </a:spcAft>
              <a:buFont typeface="Wingdings" pitchFamily="2" charset="2"/>
              <a:buChar char="§"/>
              <a:defRPr/>
            </a:pPr>
            <a:r>
              <a:rPr lang="en-GB" sz="2200" dirty="0" smtClean="0">
                <a:solidFill>
                  <a:schemeClr val="accent6">
                    <a:lumMod val="50000"/>
                  </a:schemeClr>
                </a:solidFill>
                <a:ea typeface="ＭＳ Ｐゴシック" pitchFamily="34" charset="-128"/>
              </a:rPr>
              <a:t>Continue to shape DCIPS to meet the needs of both the Army Military Service and the Combat Support Agencies</a:t>
            </a:r>
            <a:endParaRPr lang="en-US" sz="2200" dirty="0" smtClean="0">
              <a:solidFill>
                <a:schemeClr val="accent6">
                  <a:lumMod val="50000"/>
                </a:schemeClr>
              </a:solidFill>
            </a:endParaRPr>
          </a:p>
          <a:p>
            <a:pPr marL="55562" indent="0" algn="ctr">
              <a:defRPr/>
            </a:pPr>
            <a:endParaRPr lang="en-US" b="1" dirty="0">
              <a:solidFill>
                <a:schemeClr val="accent6">
                  <a:lumMod val="50000"/>
                </a:schemeClr>
              </a:solidFill>
            </a:endParaRPr>
          </a:p>
          <a:p>
            <a:pPr marL="1255713" lvl="3" indent="0">
              <a:defRPr/>
            </a:pPr>
            <a:endParaRPr lang="en-US" dirty="0" smtClean="0">
              <a:solidFill>
                <a:schemeClr val="accent6">
                  <a:lumMod val="50000"/>
                </a:schemeClr>
              </a:solidFill>
            </a:endParaRPr>
          </a:p>
          <a:p>
            <a:pPr lvl="2">
              <a:buFont typeface="Wingdings" pitchFamily="2" charset="2"/>
              <a:buChar char="§"/>
              <a:defRPr/>
            </a:pPr>
            <a:endParaRPr lang="en-US" sz="1400" dirty="0" smtClean="0">
              <a:solidFill>
                <a:schemeClr val="accent6">
                  <a:lumMod val="50000"/>
                </a:schemeClr>
              </a:solidFill>
            </a:endParaRPr>
          </a:p>
        </p:txBody>
      </p:sp>
      <p:sp>
        <p:nvSpPr>
          <p:cNvPr id="5" name="Slide Number Placeholder 4"/>
          <p:cNvSpPr>
            <a:spLocks noGrp="1"/>
          </p:cNvSpPr>
          <p:nvPr>
            <p:ph type="sldNum" sz="quarter" idx="12"/>
          </p:nvPr>
        </p:nvSpPr>
        <p:spPr/>
        <p:txBody>
          <a:bodyPr/>
          <a:lstStyle/>
          <a:p>
            <a:pPr>
              <a:defRPr/>
            </a:pPr>
            <a:fld id="{E2567E62-4CDB-48E5-8122-EBDC40171BED}" type="slidenum">
              <a:rPr lang="en-US" smtClean="0"/>
              <a:pPr>
                <a:defRPr/>
              </a:pPr>
              <a:t>28</a:t>
            </a:fld>
            <a:endParaRPr lang="en-US" dirty="0"/>
          </a:p>
        </p:txBody>
      </p:sp>
      <p:sp>
        <p:nvSpPr>
          <p:cNvPr id="46084"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46085"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681162" y="304800"/>
            <a:ext cx="5634037" cy="1112838"/>
          </a:xfrm>
        </p:spPr>
        <p:txBody>
          <a:bodyPr/>
          <a:lstStyle/>
          <a:p>
            <a:pPr algn="ctr" eaLnBrk="1" hangingPunct="1"/>
            <a:r>
              <a:rPr lang="en-US" dirty="0" smtClean="0"/>
              <a:t>Transforming</a:t>
            </a:r>
            <a:br>
              <a:rPr lang="en-US" dirty="0" smtClean="0"/>
            </a:br>
            <a:r>
              <a:rPr lang="en-US" dirty="0" smtClean="0"/>
              <a:t> Human Capital</a:t>
            </a:r>
          </a:p>
        </p:txBody>
      </p:sp>
      <p:sp>
        <p:nvSpPr>
          <p:cNvPr id="14339" name="TextBox 7"/>
          <p:cNvSpPr txBox="1">
            <a:spLocks noChangeArrowheads="1"/>
          </p:cNvSpPr>
          <p:nvPr/>
        </p:nvSpPr>
        <p:spPr bwMode="auto">
          <a:xfrm>
            <a:off x="228600" y="1447800"/>
            <a:ext cx="4191000" cy="4016484"/>
          </a:xfrm>
          <a:prstGeom prst="rect">
            <a:avLst/>
          </a:prstGeom>
          <a:noFill/>
          <a:ln>
            <a:noFill/>
          </a:ln>
          <a:extLst/>
        </p:spPr>
        <p:txBody>
          <a:bodyPr wrap="square">
            <a:spAutoFit/>
          </a:bodyPr>
          <a:lstStyle>
            <a:lvl1pPr marL="342900" indent="-342900" eaLnBrk="0" hangingPunct="0">
              <a:defRPr>
                <a:solidFill>
                  <a:schemeClr val="tx1"/>
                </a:solidFill>
                <a:latin typeface="Arial" charset="0"/>
                <a:cs typeface="Arial" charset="0"/>
              </a:defRPr>
            </a:lvl1pPr>
            <a:lvl2pPr indent="-342900" eaLnBrk="0" hangingPunct="0">
              <a:defRPr>
                <a:solidFill>
                  <a:schemeClr val="tx1"/>
                </a:solidFill>
                <a:latin typeface="Arial" charset="0"/>
                <a:cs typeface="Arial" charset="0"/>
              </a:defRPr>
            </a:lvl2pPr>
            <a:lvl3pPr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300"/>
              </a:spcBef>
              <a:spcAft>
                <a:spcPts val="300"/>
              </a:spcAft>
              <a:buFont typeface="Wingdings" pitchFamily="2" charset="2"/>
              <a:buChar char="§"/>
              <a:defRPr/>
            </a:pPr>
            <a:r>
              <a:rPr lang="en-US" sz="2000" dirty="0" smtClean="0">
                <a:solidFill>
                  <a:schemeClr val="accent6">
                    <a:lumMod val="50000"/>
                  </a:schemeClr>
                </a:solidFill>
              </a:rPr>
              <a:t>Civilian Workforce Transformation (CWT) initiated to provide the Army:</a:t>
            </a:r>
          </a:p>
          <a:p>
            <a:pPr marL="806450" lvl="2">
              <a:spcBef>
                <a:spcPts val="300"/>
              </a:spcBef>
              <a:spcAft>
                <a:spcPts val="300"/>
              </a:spcAft>
              <a:buFont typeface="Wingdings" pitchFamily="2" charset="2"/>
              <a:buChar char="§"/>
              <a:defRPr/>
            </a:pPr>
            <a:r>
              <a:rPr lang="en-US" sz="2000" dirty="0" smtClean="0">
                <a:solidFill>
                  <a:schemeClr val="accent6">
                    <a:lumMod val="50000"/>
                  </a:schemeClr>
                </a:solidFill>
              </a:rPr>
              <a:t>Flexible and adaptive civilian cohort </a:t>
            </a:r>
          </a:p>
          <a:p>
            <a:pPr marL="806450" lvl="2">
              <a:spcBef>
                <a:spcPts val="300"/>
              </a:spcBef>
              <a:spcAft>
                <a:spcPts val="300"/>
              </a:spcAft>
              <a:buFont typeface="Wingdings" pitchFamily="2" charset="2"/>
              <a:buChar char="§"/>
              <a:defRPr/>
            </a:pPr>
            <a:r>
              <a:rPr lang="en-US" sz="2000" dirty="0" smtClean="0">
                <a:solidFill>
                  <a:schemeClr val="accent6">
                    <a:lumMod val="50000"/>
                  </a:schemeClr>
                </a:solidFill>
              </a:rPr>
              <a:t>Roadmap for improving recruiting, retention and leader development</a:t>
            </a:r>
          </a:p>
          <a:p>
            <a:pPr marL="349250" lvl="1">
              <a:spcBef>
                <a:spcPts val="300"/>
              </a:spcBef>
              <a:spcAft>
                <a:spcPts val="300"/>
              </a:spcAft>
              <a:buFont typeface="Wingdings" pitchFamily="2" charset="2"/>
              <a:buChar char="§"/>
              <a:defRPr/>
            </a:pPr>
            <a:r>
              <a:rPr lang="en-US" sz="2000" dirty="0" smtClean="0">
                <a:solidFill>
                  <a:schemeClr val="accent6">
                    <a:lumMod val="50000"/>
                  </a:schemeClr>
                </a:solidFill>
              </a:rPr>
              <a:t>Publish an Army Intelligence Strategic Workforce Plan (SWP) by 30 September 2012 to support CWT, ACP and NDAA</a:t>
            </a:r>
          </a:p>
        </p:txBody>
      </p:sp>
      <p:sp>
        <p:nvSpPr>
          <p:cNvPr id="5" name="Slide Number Placeholder 4"/>
          <p:cNvSpPr>
            <a:spLocks noGrp="1"/>
          </p:cNvSpPr>
          <p:nvPr>
            <p:ph type="sldNum" sz="quarter" idx="12"/>
          </p:nvPr>
        </p:nvSpPr>
        <p:spPr/>
        <p:txBody>
          <a:bodyPr/>
          <a:lstStyle/>
          <a:p>
            <a:pPr>
              <a:defRPr/>
            </a:pPr>
            <a:fld id="{E2567E62-4CDB-48E5-8122-EBDC40171BED}" type="slidenum">
              <a:rPr lang="en-US" smtClean="0"/>
              <a:pPr>
                <a:defRPr/>
              </a:pPr>
              <a:t>29</a:t>
            </a:fld>
            <a:endParaRPr lang="en-US" dirty="0"/>
          </a:p>
        </p:txBody>
      </p:sp>
      <p:sp>
        <p:nvSpPr>
          <p:cNvPr id="46084"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46085"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graphicFrame>
        <p:nvGraphicFramePr>
          <p:cNvPr id="10" name="Diagram 9"/>
          <p:cNvGraphicFramePr/>
          <p:nvPr/>
        </p:nvGraphicFramePr>
        <p:xfrm>
          <a:off x="4038600" y="1524000"/>
          <a:ext cx="5105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712433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7DC95D7-051D-48CB-9EB3-EC63AB20F9C6}" type="slidenum">
              <a:rPr lang="en-US" smtClean="0">
                <a:solidFill>
                  <a:srgbClr val="081D54"/>
                </a:solidFill>
              </a:rPr>
              <a:pPr eaLnBrk="1" hangingPunct="1"/>
              <a:t>3</a:t>
            </a:fld>
            <a:endParaRPr lang="en-US" dirty="0" smtClean="0">
              <a:solidFill>
                <a:srgbClr val="081D54"/>
              </a:solidFill>
            </a:endParaRPr>
          </a:p>
        </p:txBody>
      </p:sp>
      <p:sp>
        <p:nvSpPr>
          <p:cNvPr id="2" name="TextBox 1"/>
          <p:cNvSpPr txBox="1"/>
          <p:nvPr/>
        </p:nvSpPr>
        <p:spPr>
          <a:xfrm>
            <a:off x="533400" y="2362200"/>
            <a:ext cx="7772400" cy="1200329"/>
          </a:xfrm>
          <a:prstGeom prst="rect">
            <a:avLst/>
          </a:prstGeom>
          <a:noFill/>
        </p:spPr>
        <p:txBody>
          <a:bodyPr wrap="square" rtlCol="0">
            <a:spAutoFit/>
          </a:bodyPr>
          <a:lstStyle/>
          <a:p>
            <a:r>
              <a:rPr lang="en-US" sz="3600" dirty="0" smtClean="0">
                <a:solidFill>
                  <a:schemeClr val="accent6">
                    <a:lumMod val="50000"/>
                  </a:schemeClr>
                </a:solidFill>
              </a:rPr>
              <a:t>Ms. Yolanda Y. Watson</a:t>
            </a:r>
          </a:p>
          <a:p>
            <a:endParaRPr lang="en-US" dirty="0" smtClean="0">
              <a:solidFill>
                <a:schemeClr val="accent6">
                  <a:lumMod val="50000"/>
                </a:schemeClr>
              </a:solidFill>
            </a:endParaRPr>
          </a:p>
          <a:p>
            <a:r>
              <a:rPr lang="en-US" dirty="0" smtClean="0">
                <a:solidFill>
                  <a:schemeClr val="accent6">
                    <a:lumMod val="50000"/>
                  </a:schemeClr>
                </a:solidFill>
              </a:rPr>
              <a:t>HQDA, ODCS, G-2, Director, Intelligence Personnel Management Office</a:t>
            </a:r>
            <a:r>
              <a:rPr lang="en-US" dirty="0" smtClean="0"/>
              <a:t>  </a:t>
            </a:r>
            <a:endParaRPr lang="en-US" dirty="0"/>
          </a:p>
        </p:txBody>
      </p:sp>
    </p:spTree>
    <p:extLst>
      <p:ext uri="{BB962C8B-B14F-4D97-AF65-F5344CB8AC3E}">
        <p14:creationId xmlns:p14="http://schemas.microsoft.com/office/powerpoint/2010/main" xmlns="" val="584747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1681162" y="304800"/>
            <a:ext cx="5634037" cy="1112838"/>
          </a:xfrm>
        </p:spPr>
        <p:txBody>
          <a:bodyPr/>
          <a:lstStyle/>
          <a:p>
            <a:pPr algn="ctr" eaLnBrk="1" hangingPunct="1"/>
            <a:r>
              <a:rPr lang="en-US" dirty="0" smtClean="0"/>
              <a:t>Conclusion</a:t>
            </a:r>
          </a:p>
        </p:txBody>
      </p:sp>
      <p:sp>
        <p:nvSpPr>
          <p:cNvPr id="5" name="Slide Number Placeholder 4"/>
          <p:cNvSpPr>
            <a:spLocks noGrp="1"/>
          </p:cNvSpPr>
          <p:nvPr>
            <p:ph type="sldNum" sz="quarter" idx="12"/>
          </p:nvPr>
        </p:nvSpPr>
        <p:spPr/>
        <p:txBody>
          <a:bodyPr/>
          <a:lstStyle/>
          <a:p>
            <a:pPr>
              <a:defRPr/>
            </a:pPr>
            <a:fld id="{E2567E62-4CDB-48E5-8122-EBDC40171BED}" type="slidenum">
              <a:rPr lang="en-US" smtClean="0"/>
              <a:pPr>
                <a:defRPr/>
              </a:pPr>
              <a:t>30</a:t>
            </a:fld>
            <a:endParaRPr lang="en-US" dirty="0"/>
          </a:p>
        </p:txBody>
      </p:sp>
      <p:sp>
        <p:nvSpPr>
          <p:cNvPr id="46084"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46085"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pic>
        <p:nvPicPr>
          <p:cNvPr id="1027" name="Picture 3" descr="lifecycle_white"/>
          <p:cNvPicPr>
            <a:picLocks noChangeAspect="1" noChangeArrowheads="1"/>
          </p:cNvPicPr>
          <p:nvPr/>
        </p:nvPicPr>
        <p:blipFill>
          <a:blip r:embed="rId3" cstate="print"/>
          <a:stretch>
            <a:fillRect/>
          </a:stretch>
        </p:blipFill>
        <p:spPr bwMode="auto">
          <a:xfrm>
            <a:off x="1524000" y="1828800"/>
            <a:ext cx="5734050" cy="3924300"/>
          </a:xfrm>
          <a:prstGeom prst="rect">
            <a:avLst/>
          </a:prstGeom>
          <a:noFill/>
          <a:ln>
            <a:noFill/>
          </a:ln>
        </p:spPr>
      </p:pic>
      <p:sp>
        <p:nvSpPr>
          <p:cNvPr id="13" name="Oval 12"/>
          <p:cNvSpPr/>
          <p:nvPr/>
        </p:nvSpPr>
        <p:spPr bwMode="auto">
          <a:xfrm>
            <a:off x="3429000" y="2895600"/>
            <a:ext cx="1981200" cy="1143000"/>
          </a:xfrm>
          <a:prstGeom prst="ellipse">
            <a:avLst/>
          </a:prstGeom>
          <a:solidFill>
            <a:srgbClr val="FFFFFF"/>
          </a:solidFill>
          <a:ln w="9525" cap="flat" cmpd="sng" algn="ctr">
            <a:solidFill>
              <a:schemeClr val="tx1"/>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dirty="0" smtClean="0"/>
              <a:t>Senior Leader Engagement</a:t>
            </a:r>
            <a:endParaRPr kumimoji="0" lang="en-US" sz="1600" b="1" i="0" u="none" strike="noStrike" cap="none" normalizeH="0" baseline="0" dirty="0" smtClean="0">
              <a:ln>
                <a:noFill/>
              </a:ln>
              <a:solidFill>
                <a:schemeClr val="tx1"/>
              </a:solidFill>
              <a:effectLst/>
            </a:endParaRPr>
          </a:p>
        </p:txBody>
      </p:sp>
      <p:sp>
        <p:nvSpPr>
          <p:cNvPr id="14" name="TextBox 13"/>
          <p:cNvSpPr txBox="1"/>
          <p:nvPr/>
        </p:nvSpPr>
        <p:spPr>
          <a:xfrm>
            <a:off x="1981200" y="5867400"/>
            <a:ext cx="5410200" cy="400110"/>
          </a:xfrm>
          <a:prstGeom prst="rect">
            <a:avLst/>
          </a:prstGeom>
          <a:noFill/>
        </p:spPr>
        <p:txBody>
          <a:bodyPr wrap="square" rtlCol="0">
            <a:spAutoFit/>
          </a:bodyPr>
          <a:lstStyle/>
          <a:p>
            <a:pPr algn="ctr"/>
            <a:r>
              <a:rPr lang="en-US" sz="2000" b="1" dirty="0" smtClean="0">
                <a:solidFill>
                  <a:schemeClr val="accent6">
                    <a:lumMod val="50000"/>
                  </a:schemeClr>
                </a:solidFill>
              </a:rPr>
              <a:t>DCIPS Human Capital Lifecycle</a:t>
            </a:r>
            <a:endParaRPr lang="en-US" sz="2000" b="1" dirty="0">
              <a:solidFill>
                <a:schemeClr val="accent6">
                  <a:lumMod val="50000"/>
                </a:schemeClr>
              </a:solidFill>
            </a:endParaRPr>
          </a:p>
        </p:txBody>
      </p:sp>
    </p:spTree>
    <p:extLst>
      <p:ext uri="{BB962C8B-B14F-4D97-AF65-F5344CB8AC3E}">
        <p14:creationId xmlns:p14="http://schemas.microsoft.com/office/powerpoint/2010/main" xmlns="" val="2712433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57200" y="2286000"/>
            <a:ext cx="8229600" cy="4038600"/>
          </a:xfrm>
        </p:spPr>
        <p:txBody>
          <a:bodyPr/>
          <a:lstStyle/>
          <a:p>
            <a:pPr algn="ctr">
              <a:buFont typeface="Wingdings" pitchFamily="2" charset="2"/>
              <a:buNone/>
              <a:defRPr/>
            </a:pPr>
            <a:endParaRPr lang="en-US" dirty="0" smtClean="0"/>
          </a:p>
          <a:p>
            <a:pPr algn="ctr">
              <a:buFont typeface="Wingdings" pitchFamily="2" charset="2"/>
              <a:buNone/>
              <a:defRPr/>
            </a:pPr>
            <a:r>
              <a:rPr lang="en-US" sz="3600" dirty="0" smtClean="0">
                <a:solidFill>
                  <a:schemeClr val="accent6">
                    <a:lumMod val="50000"/>
                  </a:schemeClr>
                </a:solidFill>
                <a:latin typeface="+mj-lt"/>
              </a:rPr>
              <a:t>Questions?</a:t>
            </a:r>
          </a:p>
        </p:txBody>
      </p:sp>
      <p:sp>
        <p:nvSpPr>
          <p:cNvPr id="4" name="Slide Number Placeholder 3"/>
          <p:cNvSpPr>
            <a:spLocks noGrp="1"/>
          </p:cNvSpPr>
          <p:nvPr>
            <p:ph type="sldNum" sz="quarter" idx="12"/>
          </p:nvPr>
        </p:nvSpPr>
        <p:spPr/>
        <p:txBody>
          <a:bodyPr/>
          <a:lstStyle/>
          <a:p>
            <a:pPr>
              <a:defRPr/>
            </a:pPr>
            <a:fld id="{752FB9F0-B2F8-430F-B66C-92FF87C7C3D2}"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57200" y="2286000"/>
            <a:ext cx="8229600" cy="4038600"/>
          </a:xfrm>
        </p:spPr>
        <p:txBody>
          <a:bodyPr/>
          <a:lstStyle/>
          <a:p>
            <a:pPr algn="ctr">
              <a:buFont typeface="Wingdings" pitchFamily="2" charset="2"/>
              <a:buNone/>
              <a:defRPr/>
            </a:pPr>
            <a:endParaRPr lang="en-US" dirty="0" smtClean="0"/>
          </a:p>
          <a:p>
            <a:pPr algn="ctr">
              <a:buFont typeface="Wingdings" pitchFamily="2" charset="2"/>
              <a:buNone/>
              <a:defRPr/>
            </a:pPr>
            <a:r>
              <a:rPr lang="en-US" sz="4000" dirty="0" smtClean="0">
                <a:solidFill>
                  <a:schemeClr val="accent6">
                    <a:lumMod val="50000"/>
                  </a:schemeClr>
                </a:solidFill>
                <a:latin typeface="+mj-lt"/>
              </a:rPr>
              <a:t>Backup</a:t>
            </a:r>
          </a:p>
        </p:txBody>
      </p:sp>
      <p:sp>
        <p:nvSpPr>
          <p:cNvPr id="4" name="Slide Number Placeholder 3"/>
          <p:cNvSpPr>
            <a:spLocks noGrp="1"/>
          </p:cNvSpPr>
          <p:nvPr>
            <p:ph type="sldNum" sz="quarter" idx="12"/>
          </p:nvPr>
        </p:nvSpPr>
        <p:spPr/>
        <p:txBody>
          <a:bodyPr/>
          <a:lstStyle/>
          <a:p>
            <a:pPr>
              <a:defRPr/>
            </a:pPr>
            <a:fld id="{752FB9F0-B2F8-430F-B66C-92FF87C7C3D2}"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801813" y="228600"/>
            <a:ext cx="5486400" cy="1112838"/>
          </a:xfrm>
        </p:spPr>
        <p:txBody>
          <a:bodyPr/>
          <a:lstStyle/>
          <a:p>
            <a:pPr algn="ctr" eaLnBrk="1" hangingPunct="1"/>
            <a:r>
              <a:rPr lang="en-US" dirty="0" smtClean="0">
                <a:solidFill>
                  <a:srgbClr val="002060"/>
                </a:solidFill>
              </a:rPr>
              <a:t>DCIPS Progress for FY11 Across the IC</a:t>
            </a:r>
          </a:p>
        </p:txBody>
      </p:sp>
      <p:sp>
        <p:nvSpPr>
          <p:cNvPr id="33794" name="TextBox 7"/>
          <p:cNvSpPr txBox="1">
            <a:spLocks noChangeArrowheads="1"/>
          </p:cNvSpPr>
          <p:nvPr/>
        </p:nvSpPr>
        <p:spPr bwMode="auto">
          <a:xfrm>
            <a:off x="533400" y="1420504"/>
            <a:ext cx="4011612" cy="6132448"/>
          </a:xfrm>
          <a:prstGeom prst="rect">
            <a:avLst/>
          </a:prstGeom>
          <a:noFill/>
          <a:ln w="9525">
            <a:noFill/>
            <a:miter lim="800000"/>
            <a:headEnd/>
            <a:tailEnd/>
          </a:ln>
        </p:spPr>
        <p:txBody>
          <a:bodyPr wrap="square">
            <a:spAutoFit/>
          </a:bodyPr>
          <a:lstStyle/>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USD(I) Direction and way forward</a:t>
            </a:r>
          </a:p>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Transition to DCIPS Grades</a:t>
            </a:r>
          </a:p>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Performance Management</a:t>
            </a:r>
          </a:p>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Impact of OPM Awards Memo</a:t>
            </a:r>
          </a:p>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DCIPS Policy (DoDI)</a:t>
            </a:r>
          </a:p>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DCIPS Training</a:t>
            </a:r>
          </a:p>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Occupational Structure</a:t>
            </a:r>
          </a:p>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Performance Metrics &amp; WOR2M</a:t>
            </a:r>
          </a:p>
          <a:p>
            <a:pPr marL="393700" lvl="2" indent="-285750" eaLnBrk="0" hangingPunct="0">
              <a:spcBef>
                <a:spcPts val="300"/>
              </a:spcBef>
              <a:spcAft>
                <a:spcPts val="300"/>
              </a:spcAft>
              <a:buFont typeface="Wingdings" pitchFamily="2" charset="2"/>
              <a:buChar char="§"/>
            </a:pPr>
            <a:endParaRPr lang="en-US" dirty="0">
              <a:solidFill>
                <a:srgbClr val="081D54"/>
              </a:solidFill>
            </a:endParaRPr>
          </a:p>
          <a:p>
            <a:pPr marL="450850" lvl="2" indent="-342900" eaLnBrk="0" hangingPunct="0">
              <a:spcBef>
                <a:spcPts val="300"/>
              </a:spcBef>
              <a:spcAft>
                <a:spcPts val="300"/>
              </a:spcAft>
              <a:buFont typeface="Wingdings" pitchFamily="2" charset="2"/>
              <a:buChar char="§"/>
            </a:pPr>
            <a:endParaRPr lang="en-US" dirty="0">
              <a:solidFill>
                <a:srgbClr val="081D54"/>
              </a:solidFill>
            </a:endParaRPr>
          </a:p>
          <a:p>
            <a:pPr marL="450850" lvl="2" indent="-342900" eaLnBrk="0" hangingPunct="0">
              <a:spcBef>
                <a:spcPts val="300"/>
              </a:spcBef>
              <a:spcAft>
                <a:spcPts val="300"/>
              </a:spcAft>
              <a:buFont typeface="Wingdings" pitchFamily="2" charset="2"/>
              <a:buChar char="§"/>
            </a:pPr>
            <a:endParaRPr lang="en-US" dirty="0">
              <a:solidFill>
                <a:srgbClr val="081D54"/>
              </a:solidFill>
            </a:endParaRPr>
          </a:p>
          <a:p>
            <a:pPr marL="450850" lvl="2" indent="-342900" eaLnBrk="0" hangingPunct="0"/>
            <a:endParaRPr lang="en-US" sz="2200" dirty="0">
              <a:solidFill>
                <a:srgbClr val="081D54"/>
              </a:solidFill>
            </a:endParaRPr>
          </a:p>
        </p:txBody>
      </p:sp>
      <p:sp>
        <p:nvSpPr>
          <p:cNvPr id="5" name="Slide Number Placeholder 4"/>
          <p:cNvSpPr>
            <a:spLocks noGrp="1"/>
          </p:cNvSpPr>
          <p:nvPr>
            <p:ph type="sldNum" sz="quarter" idx="12"/>
          </p:nvPr>
        </p:nvSpPr>
        <p:spPr/>
        <p:txBody>
          <a:bodyPr/>
          <a:lstStyle/>
          <a:p>
            <a:pPr>
              <a:defRPr/>
            </a:pPr>
            <a:fld id="{49A4A3EC-7449-4BD1-8462-38B70F35C23E}" type="slidenum">
              <a:rPr lang="en-US" smtClean="0"/>
              <a:pPr>
                <a:defRPr/>
              </a:pPr>
              <a:t>33</a:t>
            </a:fld>
            <a:endParaRPr lang="en-US" dirty="0"/>
          </a:p>
        </p:txBody>
      </p:sp>
      <p:sp>
        <p:nvSpPr>
          <p:cNvPr id="33796"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3797"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2" name="TextBox 1"/>
          <p:cNvSpPr txBox="1"/>
          <p:nvPr/>
        </p:nvSpPr>
        <p:spPr>
          <a:xfrm>
            <a:off x="4724400" y="1371600"/>
            <a:ext cx="3579019" cy="4616648"/>
          </a:xfrm>
          <a:prstGeom prst="rect">
            <a:avLst/>
          </a:prstGeom>
          <a:noFill/>
        </p:spPr>
        <p:txBody>
          <a:bodyPr wrap="square" rtlCol="0">
            <a:spAutoFit/>
          </a:bodyPr>
          <a:lstStyle/>
          <a:p>
            <a:pPr marL="393700" lvl="2" indent="-285750" eaLnBrk="0" hangingPunct="0">
              <a:spcBef>
                <a:spcPts val="300"/>
              </a:spcBef>
              <a:spcAft>
                <a:spcPts val="300"/>
              </a:spcAft>
              <a:buFont typeface="Wingdings" pitchFamily="2" charset="2"/>
              <a:buChar char="§"/>
            </a:pPr>
            <a:r>
              <a:rPr lang="en-US" sz="2200" dirty="0">
                <a:solidFill>
                  <a:schemeClr val="accent6">
                    <a:lumMod val="50000"/>
                  </a:schemeClr>
                </a:solidFill>
              </a:rPr>
              <a:t>Phase 2: Non-Foreign TLMS phase-out</a:t>
            </a:r>
          </a:p>
          <a:p>
            <a:pPr marL="393700" lvl="2" indent="-285750" eaLnBrk="0" hangingPunct="0">
              <a:spcBef>
                <a:spcPts val="300"/>
              </a:spcBef>
              <a:spcAft>
                <a:spcPts val="300"/>
              </a:spcAft>
              <a:buFont typeface="Wingdings" pitchFamily="2" charset="2"/>
              <a:buChar char="§"/>
            </a:pPr>
            <a:r>
              <a:rPr lang="en-US" sz="2200" dirty="0">
                <a:solidFill>
                  <a:schemeClr val="accent6">
                    <a:lumMod val="50000"/>
                  </a:schemeClr>
                </a:solidFill>
              </a:rPr>
              <a:t>Positions In and Out of DCIPS</a:t>
            </a:r>
          </a:p>
          <a:p>
            <a:pPr marL="393700" lvl="2" indent="-285750" eaLnBrk="0" hangingPunct="0">
              <a:spcBef>
                <a:spcPts val="300"/>
              </a:spcBef>
              <a:spcAft>
                <a:spcPts val="300"/>
              </a:spcAft>
              <a:buFont typeface="Wingdings" pitchFamily="2" charset="2"/>
              <a:buChar char="§"/>
            </a:pPr>
            <a:r>
              <a:rPr lang="en-US" sz="2200" dirty="0">
                <a:solidFill>
                  <a:schemeClr val="accent6">
                    <a:lumMod val="50000"/>
                  </a:schemeClr>
                </a:solidFill>
              </a:rPr>
              <a:t>JDA Program</a:t>
            </a:r>
          </a:p>
          <a:p>
            <a:pPr marL="393700" lvl="2" indent="-285750" eaLnBrk="0" hangingPunct="0">
              <a:spcBef>
                <a:spcPts val="300"/>
              </a:spcBef>
              <a:spcAft>
                <a:spcPts val="300"/>
              </a:spcAft>
              <a:buFont typeface="Wingdings" pitchFamily="2" charset="2"/>
              <a:buChar char="§"/>
            </a:pPr>
            <a:r>
              <a:rPr lang="en-US" sz="2200" dirty="0">
                <a:solidFill>
                  <a:schemeClr val="accent6">
                    <a:lumMod val="50000"/>
                  </a:schemeClr>
                </a:solidFill>
              </a:rPr>
              <a:t>Executive Resources</a:t>
            </a:r>
          </a:p>
          <a:p>
            <a:pPr marL="393700" lvl="2" indent="-285750" eaLnBrk="0" hangingPunct="0">
              <a:spcBef>
                <a:spcPts val="300"/>
              </a:spcBef>
              <a:spcAft>
                <a:spcPts val="300"/>
              </a:spcAft>
              <a:buFont typeface="Wingdings" pitchFamily="2" charset="2"/>
              <a:buChar char="§"/>
            </a:pPr>
            <a:r>
              <a:rPr lang="en-US" sz="2200" dirty="0">
                <a:solidFill>
                  <a:schemeClr val="accent6">
                    <a:lumMod val="50000"/>
                  </a:schemeClr>
                </a:solidFill>
              </a:rPr>
              <a:t>Foreign Language and Area</a:t>
            </a:r>
          </a:p>
          <a:p>
            <a:pPr marL="393700" lvl="2" indent="-285750" eaLnBrk="0" hangingPunct="0">
              <a:spcBef>
                <a:spcPts val="300"/>
              </a:spcBef>
              <a:spcAft>
                <a:spcPts val="300"/>
              </a:spcAft>
              <a:buFont typeface="Wingdings" pitchFamily="2" charset="2"/>
              <a:buChar char="§"/>
            </a:pPr>
            <a:r>
              <a:rPr lang="en-US" sz="2200" dirty="0">
                <a:solidFill>
                  <a:schemeClr val="accent6">
                    <a:lumMod val="50000"/>
                  </a:schemeClr>
                </a:solidFill>
              </a:rPr>
              <a:t>Professional </a:t>
            </a:r>
            <a:r>
              <a:rPr lang="en-US" sz="2200" dirty="0" smtClean="0">
                <a:solidFill>
                  <a:schemeClr val="accent6">
                    <a:lumMod val="50000"/>
                  </a:schemeClr>
                </a:solidFill>
              </a:rPr>
              <a:t>Development</a:t>
            </a:r>
          </a:p>
          <a:p>
            <a:pPr marL="393700" lvl="2" indent="-285750" eaLnBrk="0" hangingPunct="0">
              <a:spcBef>
                <a:spcPts val="300"/>
              </a:spcBef>
              <a:spcAft>
                <a:spcPts val="300"/>
              </a:spcAft>
              <a:buFont typeface="Wingdings" pitchFamily="2" charset="2"/>
              <a:buChar char="§"/>
            </a:pPr>
            <a:r>
              <a:rPr lang="en-US" sz="2200" dirty="0" smtClean="0">
                <a:solidFill>
                  <a:schemeClr val="accent6">
                    <a:lumMod val="50000"/>
                  </a:schemeClr>
                </a:solidFill>
              </a:rPr>
              <a:t>Addition of Fourth Estate</a:t>
            </a:r>
            <a:endParaRPr lang="en-US" sz="2200" dirty="0">
              <a:solidFill>
                <a:schemeClr val="accent6">
                  <a:lumMod val="50000"/>
                </a:schemeClr>
              </a:solidFill>
            </a:endParaRPr>
          </a:p>
        </p:txBody>
      </p:sp>
    </p:spTree>
    <p:extLst>
      <p:ext uri="{BB962C8B-B14F-4D97-AF65-F5344CB8AC3E}">
        <p14:creationId xmlns:p14="http://schemas.microsoft.com/office/powerpoint/2010/main" xmlns="" val="4203733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1801813" y="228600"/>
            <a:ext cx="5486400" cy="1112838"/>
          </a:xfrm>
        </p:spPr>
        <p:txBody>
          <a:bodyPr/>
          <a:lstStyle/>
          <a:p>
            <a:pPr algn="ctr" eaLnBrk="1" hangingPunct="1"/>
            <a:r>
              <a:rPr lang="en-US" dirty="0" smtClean="0">
                <a:solidFill>
                  <a:srgbClr val="002060"/>
                </a:solidFill>
              </a:rPr>
              <a:t>DCIPS Flexibilities</a:t>
            </a:r>
          </a:p>
        </p:txBody>
      </p:sp>
      <p:sp>
        <p:nvSpPr>
          <p:cNvPr id="33794" name="TextBox 7"/>
          <p:cNvSpPr txBox="1">
            <a:spLocks noChangeArrowheads="1"/>
          </p:cNvSpPr>
          <p:nvPr/>
        </p:nvSpPr>
        <p:spPr bwMode="auto">
          <a:xfrm>
            <a:off x="331788" y="1420504"/>
            <a:ext cx="8583612" cy="5940088"/>
          </a:xfrm>
          <a:prstGeom prst="rect">
            <a:avLst/>
          </a:prstGeom>
          <a:noFill/>
          <a:ln w="9525">
            <a:noFill/>
            <a:miter lim="800000"/>
            <a:headEnd/>
            <a:tailEnd/>
          </a:ln>
        </p:spPr>
        <p:txBody>
          <a:bodyPr wrap="square">
            <a:spAutoFit/>
          </a:bodyPr>
          <a:lstStyle/>
          <a:p>
            <a:pPr marL="450850" lvl="2" indent="-342900" eaLnBrk="0" hangingPunct="0"/>
            <a:r>
              <a:rPr lang="en-US" sz="1700" b="1" dirty="0" smtClean="0">
                <a:solidFill>
                  <a:schemeClr val="accent6">
                    <a:lumMod val="50000"/>
                  </a:schemeClr>
                </a:solidFill>
              </a:rPr>
              <a:t>Existing Flexibilities of DCIPS:</a:t>
            </a:r>
          </a:p>
          <a:p>
            <a:pPr marL="450850" lvl="2" indent="-342900" eaLnBrk="0" hangingPunct="0">
              <a:buFont typeface="Wingdings" pitchFamily="2" charset="2"/>
              <a:buChar char="§"/>
            </a:pPr>
            <a:r>
              <a:rPr lang="en-US" sz="1400" dirty="0" smtClean="0">
                <a:solidFill>
                  <a:schemeClr val="accent6">
                    <a:lumMod val="50000"/>
                  </a:schemeClr>
                </a:solidFill>
              </a:rPr>
              <a:t>One common occupational structure for all DoD IC Components</a:t>
            </a:r>
          </a:p>
          <a:p>
            <a:pPr marL="450850" lvl="2" indent="-342900" eaLnBrk="0" hangingPunct="0">
              <a:buFont typeface="Wingdings" pitchFamily="2" charset="2"/>
              <a:buChar char="§"/>
            </a:pPr>
            <a:r>
              <a:rPr lang="en-US" sz="1400" dirty="0" smtClean="0">
                <a:solidFill>
                  <a:schemeClr val="accent6">
                    <a:lumMod val="50000"/>
                  </a:schemeClr>
                </a:solidFill>
              </a:rPr>
              <a:t>Career Progress</a:t>
            </a:r>
          </a:p>
          <a:p>
            <a:pPr marL="450850" lvl="2" indent="-342900" eaLnBrk="0" hangingPunct="0">
              <a:buFont typeface="Wingdings" pitchFamily="2" charset="2"/>
              <a:buChar char="§"/>
            </a:pPr>
            <a:r>
              <a:rPr lang="en-US" sz="1400" dirty="0" smtClean="0">
                <a:solidFill>
                  <a:schemeClr val="accent6">
                    <a:lumMod val="50000"/>
                  </a:schemeClr>
                </a:solidFill>
              </a:rPr>
              <a:t>Policy – Supports the Human Capital lifecycle</a:t>
            </a:r>
          </a:p>
          <a:p>
            <a:pPr marL="450850" lvl="2" indent="-342900" eaLnBrk="0" hangingPunct="0">
              <a:buFont typeface="Wingdings" pitchFamily="2" charset="2"/>
              <a:buChar char="§"/>
            </a:pPr>
            <a:r>
              <a:rPr lang="en-US" sz="1400" dirty="0" smtClean="0">
                <a:solidFill>
                  <a:schemeClr val="accent6">
                    <a:lumMod val="50000"/>
                  </a:schemeClr>
                </a:solidFill>
              </a:rPr>
              <a:t>Sources – DCIPS seeks to hire the best employees from any source</a:t>
            </a:r>
          </a:p>
          <a:p>
            <a:pPr marL="450850" lvl="2" indent="-342900" eaLnBrk="0" hangingPunct="0">
              <a:buFont typeface="Wingdings" pitchFamily="2" charset="2"/>
              <a:buChar char="§"/>
            </a:pPr>
            <a:r>
              <a:rPr lang="en-US" sz="1400" dirty="0" smtClean="0">
                <a:solidFill>
                  <a:schemeClr val="accent6">
                    <a:lumMod val="50000"/>
                  </a:schemeClr>
                </a:solidFill>
              </a:rPr>
              <a:t>Conditions of Employment </a:t>
            </a:r>
          </a:p>
          <a:p>
            <a:pPr marL="450850" lvl="2" indent="-342900" eaLnBrk="0" hangingPunct="0">
              <a:buFont typeface="Wingdings" pitchFamily="2" charset="2"/>
              <a:buChar char="§"/>
            </a:pPr>
            <a:r>
              <a:rPr lang="en-US" sz="1400" dirty="0" smtClean="0">
                <a:solidFill>
                  <a:schemeClr val="accent6">
                    <a:lumMod val="50000"/>
                  </a:schemeClr>
                </a:solidFill>
              </a:rPr>
              <a:t>Pay Setting </a:t>
            </a:r>
          </a:p>
          <a:p>
            <a:pPr marL="450850" lvl="2" indent="-342900" eaLnBrk="0" hangingPunct="0">
              <a:buFont typeface="Wingdings" pitchFamily="2" charset="2"/>
              <a:buChar char="§"/>
            </a:pPr>
            <a:r>
              <a:rPr lang="en-US" sz="1400" dirty="0" smtClean="0">
                <a:solidFill>
                  <a:schemeClr val="accent6">
                    <a:lumMod val="50000"/>
                  </a:schemeClr>
                </a:solidFill>
              </a:rPr>
              <a:t>Employee Movement – Competitive Actions and Exceptions</a:t>
            </a:r>
          </a:p>
          <a:p>
            <a:pPr marL="450850" lvl="2" indent="-342900" eaLnBrk="0" hangingPunct="0">
              <a:buFont typeface="Wingdings" pitchFamily="2" charset="2"/>
              <a:buChar char="§"/>
            </a:pPr>
            <a:r>
              <a:rPr lang="en-US" sz="1400" dirty="0" smtClean="0">
                <a:solidFill>
                  <a:schemeClr val="accent6">
                    <a:lumMod val="50000"/>
                  </a:schemeClr>
                </a:solidFill>
              </a:rPr>
              <a:t>Special Programs</a:t>
            </a:r>
          </a:p>
          <a:p>
            <a:pPr marL="450850" lvl="2" indent="-342900" eaLnBrk="0" hangingPunct="0">
              <a:buFont typeface="Wingdings" pitchFamily="2" charset="2"/>
              <a:buChar char="§"/>
            </a:pPr>
            <a:r>
              <a:rPr lang="en-US" sz="1400" dirty="0" smtClean="0">
                <a:solidFill>
                  <a:schemeClr val="accent6">
                    <a:lumMod val="50000"/>
                  </a:schemeClr>
                </a:solidFill>
              </a:rPr>
              <a:t>Movement within a Work Level</a:t>
            </a:r>
          </a:p>
          <a:p>
            <a:pPr marL="450850" lvl="2" indent="-342900" eaLnBrk="0" hangingPunct="0"/>
            <a:endParaRPr lang="en-US" sz="1700" dirty="0" smtClean="0">
              <a:solidFill>
                <a:schemeClr val="accent6">
                  <a:lumMod val="50000"/>
                </a:schemeClr>
              </a:solidFill>
            </a:endParaRPr>
          </a:p>
          <a:p>
            <a:pPr marL="450850" lvl="2" indent="-342900" eaLnBrk="0" hangingPunct="0"/>
            <a:r>
              <a:rPr lang="en-US" sz="1700" b="1" dirty="0" smtClean="0">
                <a:solidFill>
                  <a:schemeClr val="accent6">
                    <a:lumMod val="50000"/>
                  </a:schemeClr>
                </a:solidFill>
              </a:rPr>
              <a:t>Non-Existing Flexibilities of DCIPS:</a:t>
            </a:r>
          </a:p>
          <a:p>
            <a:pPr marL="450850" lvl="2" indent="-342900" eaLnBrk="0" hangingPunct="0">
              <a:buFont typeface="Wingdings" pitchFamily="2" charset="2"/>
              <a:buChar char="§"/>
            </a:pPr>
            <a:r>
              <a:rPr lang="en-US" sz="1400" b="1" dirty="0" smtClean="0">
                <a:solidFill>
                  <a:schemeClr val="accent6">
                    <a:lumMod val="50000"/>
                  </a:schemeClr>
                </a:solidFill>
              </a:rPr>
              <a:t>Staffing </a:t>
            </a:r>
          </a:p>
          <a:p>
            <a:pPr marL="908050" lvl="3" indent="-342900" eaLnBrk="0" hangingPunct="0">
              <a:buFont typeface="Wingdings" pitchFamily="2" charset="2"/>
              <a:buChar char="§"/>
            </a:pPr>
            <a:r>
              <a:rPr lang="en-US" sz="1400" dirty="0" smtClean="0">
                <a:solidFill>
                  <a:schemeClr val="accent6">
                    <a:lumMod val="50000"/>
                  </a:schemeClr>
                </a:solidFill>
              </a:rPr>
              <a:t>Personnel Interchange between DCIPS and competitive service</a:t>
            </a:r>
          </a:p>
          <a:p>
            <a:pPr marL="908050" lvl="3" indent="-342900" eaLnBrk="0" hangingPunct="0">
              <a:buFont typeface="Wingdings" pitchFamily="2" charset="2"/>
              <a:buChar char="§"/>
            </a:pPr>
            <a:r>
              <a:rPr lang="en-US" sz="1400" dirty="0" smtClean="0">
                <a:solidFill>
                  <a:schemeClr val="accent6">
                    <a:lumMod val="50000"/>
                  </a:schemeClr>
                </a:solidFill>
              </a:rPr>
              <a:t>Noncompetitive Promotion between Grades</a:t>
            </a:r>
          </a:p>
          <a:p>
            <a:pPr marL="908050" lvl="3" indent="-342900" eaLnBrk="0" hangingPunct="0">
              <a:buFont typeface="Wingdings" pitchFamily="2" charset="2"/>
              <a:buChar char="§"/>
            </a:pPr>
            <a:r>
              <a:rPr lang="en-US" sz="1400" dirty="0" smtClean="0">
                <a:solidFill>
                  <a:schemeClr val="accent6">
                    <a:lumMod val="50000"/>
                  </a:schemeClr>
                </a:solidFill>
              </a:rPr>
              <a:t>Temporary Promotions </a:t>
            </a:r>
          </a:p>
          <a:p>
            <a:pPr marL="908050" lvl="3" indent="-342900" eaLnBrk="0" hangingPunct="0">
              <a:buFont typeface="Wingdings" pitchFamily="2" charset="2"/>
              <a:buChar char="§"/>
            </a:pPr>
            <a:r>
              <a:rPr lang="en-US" sz="1400" dirty="0" smtClean="0">
                <a:solidFill>
                  <a:schemeClr val="accent6">
                    <a:lumMod val="50000"/>
                  </a:schemeClr>
                </a:solidFill>
              </a:rPr>
              <a:t>Option of Temporary Promotions in Conjunction with Joint Duty Assignments</a:t>
            </a:r>
          </a:p>
          <a:p>
            <a:pPr marL="450850" lvl="2" indent="-342900" eaLnBrk="0" hangingPunct="0">
              <a:buFont typeface="Wingdings" pitchFamily="2" charset="2"/>
              <a:buChar char="§"/>
            </a:pPr>
            <a:r>
              <a:rPr lang="en-US" sz="1400" b="1" dirty="0" smtClean="0">
                <a:solidFill>
                  <a:schemeClr val="accent6">
                    <a:lumMod val="50000"/>
                  </a:schemeClr>
                </a:solidFill>
              </a:rPr>
              <a:t>Compensation</a:t>
            </a:r>
            <a:r>
              <a:rPr lang="en-US" sz="1400" dirty="0" smtClean="0">
                <a:solidFill>
                  <a:schemeClr val="accent6">
                    <a:lumMod val="50000"/>
                  </a:schemeClr>
                </a:solidFill>
              </a:rPr>
              <a:t>  </a:t>
            </a:r>
          </a:p>
          <a:p>
            <a:pPr marL="908050" lvl="3" indent="-342900" eaLnBrk="0" hangingPunct="0">
              <a:buFont typeface="Wingdings" pitchFamily="2" charset="2"/>
              <a:buChar char="§"/>
            </a:pPr>
            <a:r>
              <a:rPr lang="en-US" sz="1400" dirty="0" smtClean="0">
                <a:solidFill>
                  <a:schemeClr val="accent6">
                    <a:lumMod val="50000"/>
                  </a:schemeClr>
                </a:solidFill>
              </a:rPr>
              <a:t>Step increase on Reassignments</a:t>
            </a:r>
          </a:p>
          <a:p>
            <a:pPr marL="450850" lvl="2" indent="-342900" eaLnBrk="0" hangingPunct="0">
              <a:buFont typeface="Wingdings" pitchFamily="2" charset="2"/>
              <a:buChar char="§"/>
            </a:pPr>
            <a:r>
              <a:rPr lang="en-US" sz="1400" b="1" dirty="0" smtClean="0">
                <a:solidFill>
                  <a:schemeClr val="accent6">
                    <a:lumMod val="50000"/>
                  </a:schemeClr>
                </a:solidFill>
              </a:rPr>
              <a:t>Adjustment in Force</a:t>
            </a:r>
            <a:r>
              <a:rPr lang="en-US" sz="1400" dirty="0" smtClean="0">
                <a:solidFill>
                  <a:schemeClr val="accent6">
                    <a:lumMod val="50000"/>
                  </a:schemeClr>
                </a:solidFill>
              </a:rPr>
              <a:t>    </a:t>
            </a:r>
          </a:p>
          <a:p>
            <a:pPr marL="908050" lvl="3" indent="-342900" eaLnBrk="0" hangingPunct="0">
              <a:buFont typeface="Wingdings" pitchFamily="2" charset="2"/>
              <a:buChar char="§"/>
            </a:pPr>
            <a:r>
              <a:rPr lang="en-US" sz="1400" dirty="0" smtClean="0">
                <a:solidFill>
                  <a:schemeClr val="accent6">
                    <a:lumMod val="50000"/>
                  </a:schemeClr>
                </a:solidFill>
              </a:rPr>
              <a:t>Focus on Outplacement vs. Displacement</a:t>
            </a:r>
          </a:p>
          <a:p>
            <a:pPr marL="450850" lvl="2" indent="-342900" eaLnBrk="0" hangingPunct="0">
              <a:buFont typeface="Wingdings" pitchFamily="2" charset="2"/>
              <a:buChar char="§"/>
            </a:pPr>
            <a:r>
              <a:rPr lang="en-US" sz="1400" b="1" dirty="0" smtClean="0">
                <a:solidFill>
                  <a:schemeClr val="accent6">
                    <a:lumMod val="50000"/>
                  </a:schemeClr>
                </a:solidFill>
              </a:rPr>
              <a:t>Bonus Pools </a:t>
            </a:r>
          </a:p>
          <a:p>
            <a:pPr marL="908050" lvl="3" indent="-342900" eaLnBrk="0" hangingPunct="0">
              <a:buFont typeface="Wingdings" pitchFamily="2" charset="2"/>
              <a:buChar char="§"/>
            </a:pPr>
            <a:r>
              <a:rPr lang="en-US" sz="1400" dirty="0" smtClean="0">
                <a:solidFill>
                  <a:schemeClr val="accent6">
                    <a:lumMod val="50000"/>
                  </a:schemeClr>
                </a:solidFill>
              </a:rPr>
              <a:t>Command Level authority to determine funding levels</a:t>
            </a:r>
          </a:p>
          <a:p>
            <a:pPr marL="450850" lvl="2" indent="-342900" eaLnBrk="0" hangingPunct="0"/>
            <a:endParaRPr lang="en-US" sz="1700" dirty="0" smtClean="0">
              <a:solidFill>
                <a:schemeClr val="accent6">
                  <a:lumMod val="50000"/>
                </a:schemeClr>
              </a:solidFill>
            </a:endParaRPr>
          </a:p>
          <a:p>
            <a:pPr marL="107950" lvl="2" eaLnBrk="0" hangingPunct="0"/>
            <a:endParaRPr lang="en-US" sz="1600" dirty="0" smtClean="0">
              <a:solidFill>
                <a:srgbClr val="081D54"/>
              </a:solidFill>
            </a:endParaRPr>
          </a:p>
          <a:p>
            <a:pPr marL="450850" lvl="2" indent="-342900" eaLnBrk="0" hangingPunct="0">
              <a:buFont typeface="Wingdings" pitchFamily="2" charset="2"/>
              <a:buChar char="§"/>
            </a:pPr>
            <a:endParaRPr lang="en-US" sz="1600" dirty="0">
              <a:solidFill>
                <a:srgbClr val="081D54"/>
              </a:solidFill>
            </a:endParaRPr>
          </a:p>
        </p:txBody>
      </p:sp>
      <p:sp>
        <p:nvSpPr>
          <p:cNvPr id="5" name="Slide Number Placeholder 4"/>
          <p:cNvSpPr>
            <a:spLocks noGrp="1"/>
          </p:cNvSpPr>
          <p:nvPr>
            <p:ph type="sldNum" sz="quarter" idx="12"/>
          </p:nvPr>
        </p:nvSpPr>
        <p:spPr/>
        <p:txBody>
          <a:bodyPr/>
          <a:lstStyle/>
          <a:p>
            <a:pPr>
              <a:defRPr/>
            </a:pPr>
            <a:fld id="{49A4A3EC-7449-4BD1-8462-38B70F35C23E}" type="slidenum">
              <a:rPr lang="en-US" smtClean="0"/>
              <a:pPr>
                <a:defRPr/>
              </a:pPr>
              <a:t>34</a:t>
            </a:fld>
            <a:endParaRPr lang="en-US" dirty="0"/>
          </a:p>
        </p:txBody>
      </p:sp>
      <p:sp>
        <p:nvSpPr>
          <p:cNvPr id="33796"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3797"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extLst>
      <p:ext uri="{BB962C8B-B14F-4D97-AF65-F5344CB8AC3E}">
        <p14:creationId xmlns:p14="http://schemas.microsoft.com/office/powerpoint/2010/main" xmlns="" val="3680980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828800" y="381000"/>
            <a:ext cx="5486400" cy="914400"/>
          </a:xfrm>
        </p:spPr>
        <p:txBody>
          <a:bodyPr/>
          <a:lstStyle/>
          <a:p>
            <a:pPr algn="ctr"/>
            <a:r>
              <a:rPr lang="en-US" dirty="0" smtClean="0">
                <a:solidFill>
                  <a:srgbClr val="002060"/>
                </a:solidFill>
              </a:rPr>
              <a:t>Purpose / Agenda</a:t>
            </a:r>
          </a:p>
        </p:txBody>
      </p:sp>
      <p:sp>
        <p:nvSpPr>
          <p:cNvPr id="10243" name="Content Placeholder 2"/>
          <p:cNvSpPr>
            <a:spLocks noGrp="1"/>
          </p:cNvSpPr>
          <p:nvPr>
            <p:ph idx="1"/>
          </p:nvPr>
        </p:nvSpPr>
        <p:spPr>
          <a:xfrm>
            <a:off x="304800" y="1524000"/>
            <a:ext cx="8610600" cy="4800600"/>
          </a:xfrm>
        </p:spPr>
        <p:txBody>
          <a:bodyPr/>
          <a:lstStyle/>
          <a:p>
            <a:pPr marL="107950" lvl="2" indent="0">
              <a:spcBef>
                <a:spcPts val="300"/>
              </a:spcBef>
              <a:spcAft>
                <a:spcPts val="300"/>
              </a:spcAft>
              <a:buClr>
                <a:srgbClr val="081D54"/>
              </a:buClr>
              <a:buNone/>
              <a:defRPr/>
            </a:pPr>
            <a:r>
              <a:rPr lang="en-US" sz="2400" u="sng" dirty="0" smtClean="0">
                <a:solidFill>
                  <a:schemeClr val="accent6">
                    <a:lumMod val="50000"/>
                  </a:schemeClr>
                </a:solidFill>
                <a:cs typeface="Arial" charset="0"/>
              </a:rPr>
              <a:t>Purpose:</a:t>
            </a:r>
          </a:p>
          <a:p>
            <a:pPr marL="107950" lvl="2" indent="0">
              <a:spcBef>
                <a:spcPts val="300"/>
              </a:spcBef>
              <a:spcAft>
                <a:spcPts val="300"/>
              </a:spcAft>
              <a:buClr>
                <a:srgbClr val="081D54"/>
              </a:buClr>
              <a:buNone/>
              <a:defRPr/>
            </a:pPr>
            <a:r>
              <a:rPr lang="en-US" sz="2400" dirty="0" smtClean="0">
                <a:solidFill>
                  <a:schemeClr val="accent6">
                    <a:lumMod val="50000"/>
                  </a:schemeClr>
                </a:solidFill>
                <a:cs typeface="Arial" charset="0"/>
              </a:rPr>
              <a:t>Provide Army senior </a:t>
            </a:r>
            <a:r>
              <a:rPr lang="en-US" sz="2400" dirty="0">
                <a:solidFill>
                  <a:schemeClr val="accent6">
                    <a:lumMod val="50000"/>
                  </a:schemeClr>
                </a:solidFill>
                <a:cs typeface="Arial" charset="0"/>
              </a:rPr>
              <a:t>l</a:t>
            </a:r>
            <a:r>
              <a:rPr lang="en-US" sz="2400" dirty="0" smtClean="0">
                <a:solidFill>
                  <a:schemeClr val="accent6">
                    <a:lumMod val="50000"/>
                  </a:schemeClr>
                </a:solidFill>
                <a:cs typeface="Arial" charset="0"/>
              </a:rPr>
              <a:t>eaders with an update on the Army </a:t>
            </a:r>
            <a:r>
              <a:rPr lang="en-US" sz="2400" dirty="0" smtClean="0">
                <a:solidFill>
                  <a:schemeClr val="accent6">
                    <a:lumMod val="50000"/>
                  </a:schemeClr>
                </a:solidFill>
              </a:rPr>
              <a:t>DCIPS transition from a pay </a:t>
            </a:r>
            <a:r>
              <a:rPr lang="en-US" sz="2400" dirty="0">
                <a:solidFill>
                  <a:schemeClr val="accent6">
                    <a:lumMod val="50000"/>
                  </a:schemeClr>
                </a:solidFill>
              </a:rPr>
              <a:t>b</a:t>
            </a:r>
            <a:r>
              <a:rPr lang="en-US" sz="2400" dirty="0" smtClean="0">
                <a:solidFill>
                  <a:schemeClr val="accent6">
                    <a:lumMod val="50000"/>
                  </a:schemeClr>
                </a:solidFill>
              </a:rPr>
              <a:t>anded structure to a graded structure and the impact to the Army DCIPS Civilian and Military workforce. </a:t>
            </a:r>
          </a:p>
          <a:p>
            <a:pPr marL="107950" lvl="2" indent="0">
              <a:spcBef>
                <a:spcPts val="300"/>
              </a:spcBef>
              <a:spcAft>
                <a:spcPts val="300"/>
              </a:spcAft>
              <a:buClr>
                <a:srgbClr val="081D54"/>
              </a:buClr>
              <a:buNone/>
              <a:defRPr/>
            </a:pPr>
            <a:endParaRPr lang="en-US" sz="2400" dirty="0">
              <a:solidFill>
                <a:schemeClr val="accent6">
                  <a:lumMod val="50000"/>
                </a:schemeClr>
              </a:solidFill>
            </a:endParaRPr>
          </a:p>
          <a:p>
            <a:pPr marL="107950" lvl="2" indent="0">
              <a:spcBef>
                <a:spcPts val="300"/>
              </a:spcBef>
              <a:spcAft>
                <a:spcPts val="300"/>
              </a:spcAft>
              <a:buClr>
                <a:srgbClr val="081D54"/>
              </a:buClr>
              <a:buNone/>
              <a:defRPr/>
            </a:pPr>
            <a:r>
              <a:rPr lang="en-US" sz="2400" u="sng" dirty="0" smtClean="0">
                <a:solidFill>
                  <a:schemeClr val="accent6">
                    <a:lumMod val="50000"/>
                  </a:schemeClr>
                </a:solidFill>
              </a:rPr>
              <a:t>Agenda</a:t>
            </a:r>
            <a:r>
              <a:rPr lang="en-US" sz="2400" dirty="0" smtClean="0">
                <a:solidFill>
                  <a:schemeClr val="accent6">
                    <a:lumMod val="50000"/>
                  </a:schemeClr>
                </a:solidFill>
              </a:rPr>
              <a:t>:</a:t>
            </a:r>
          </a:p>
          <a:p>
            <a:pPr marL="1022350" lvl="3" indent="-457200">
              <a:spcBef>
                <a:spcPts val="300"/>
              </a:spcBef>
              <a:spcAft>
                <a:spcPts val="300"/>
              </a:spcAft>
              <a:buClr>
                <a:srgbClr val="081D54"/>
              </a:buClr>
              <a:buFont typeface="Wingdings" pitchFamily="2" charset="2"/>
              <a:buChar char="§"/>
              <a:defRPr/>
            </a:pPr>
            <a:r>
              <a:rPr lang="en-US" sz="2400" dirty="0" smtClean="0">
                <a:solidFill>
                  <a:schemeClr val="accent6">
                    <a:lumMod val="50000"/>
                  </a:schemeClr>
                </a:solidFill>
              </a:rPr>
              <a:t>Where We’ve Been</a:t>
            </a:r>
          </a:p>
          <a:p>
            <a:pPr marL="1022350" lvl="3" indent="-457200">
              <a:spcBef>
                <a:spcPts val="300"/>
              </a:spcBef>
              <a:spcAft>
                <a:spcPts val="300"/>
              </a:spcAft>
              <a:buClr>
                <a:srgbClr val="081D54"/>
              </a:buClr>
              <a:buFont typeface="Wingdings" pitchFamily="2" charset="2"/>
              <a:buChar char="§"/>
              <a:defRPr/>
            </a:pPr>
            <a:r>
              <a:rPr lang="en-US" sz="2400" dirty="0" smtClean="0">
                <a:solidFill>
                  <a:schemeClr val="accent6">
                    <a:lumMod val="50000"/>
                  </a:schemeClr>
                </a:solidFill>
              </a:rPr>
              <a:t>Current State</a:t>
            </a:r>
          </a:p>
          <a:p>
            <a:pPr marL="1022350" lvl="3" indent="-457200">
              <a:spcBef>
                <a:spcPts val="300"/>
              </a:spcBef>
              <a:spcAft>
                <a:spcPts val="300"/>
              </a:spcAft>
              <a:buClr>
                <a:srgbClr val="081D54"/>
              </a:buClr>
              <a:buFont typeface="Wingdings" pitchFamily="2" charset="2"/>
              <a:buChar char="§"/>
              <a:defRPr/>
            </a:pPr>
            <a:r>
              <a:rPr lang="en-US" sz="2400" dirty="0" smtClean="0">
                <a:solidFill>
                  <a:schemeClr val="accent6">
                    <a:lumMod val="50000"/>
                  </a:schemeClr>
                </a:solidFill>
              </a:rPr>
              <a:t>Way Forward</a:t>
            </a:r>
          </a:p>
          <a:p>
            <a:pPr marL="1022350" lvl="3" indent="-457200">
              <a:spcBef>
                <a:spcPts val="300"/>
              </a:spcBef>
              <a:spcAft>
                <a:spcPts val="300"/>
              </a:spcAft>
              <a:buClr>
                <a:srgbClr val="081D54"/>
              </a:buClr>
              <a:buFont typeface="Wingdings" pitchFamily="2" charset="2"/>
              <a:buChar char="§"/>
              <a:defRPr/>
            </a:pPr>
            <a:r>
              <a:rPr lang="en-US" sz="2400" dirty="0" smtClean="0">
                <a:solidFill>
                  <a:schemeClr val="accent6">
                    <a:lumMod val="50000"/>
                  </a:schemeClr>
                </a:solidFill>
                <a:cs typeface="Arial" charset="0"/>
              </a:rPr>
              <a:t>Open Dialog to Address Questions</a:t>
            </a:r>
            <a:endParaRPr lang="en-US" sz="2400" kern="1200" dirty="0" smtClean="0">
              <a:solidFill>
                <a:schemeClr val="accent6">
                  <a:lumMod val="50000"/>
                </a:schemeClr>
              </a:solidFill>
              <a:cs typeface="Arial" charset="0"/>
            </a:endParaRPr>
          </a:p>
          <a:p>
            <a:pPr marL="565150" lvl="2" indent="-457200">
              <a:spcBef>
                <a:spcPct val="0"/>
              </a:spcBef>
              <a:buClr>
                <a:srgbClr val="081D54"/>
              </a:buClr>
              <a:defRPr/>
            </a:pPr>
            <a:endParaRPr lang="en-US" kern="1200" dirty="0" smtClean="0">
              <a:ea typeface="+mn-ea"/>
              <a:cs typeface="Arial" charset="0"/>
            </a:endParaRPr>
          </a:p>
          <a:p>
            <a:pPr algn="ctr">
              <a:buFont typeface="Wingdings" pitchFamily="2" charset="2"/>
              <a:buNone/>
              <a:defRPr/>
            </a:pPr>
            <a:endParaRPr lang="en-US" sz="2600" dirty="0" smtClean="0"/>
          </a:p>
          <a:p>
            <a:pPr marL="457200" lvl="1" indent="0">
              <a:buFontTx/>
              <a:buNone/>
              <a:defRPr/>
            </a:pPr>
            <a:endParaRPr lang="en-US" sz="2600" dirty="0" smtClean="0"/>
          </a:p>
          <a:p>
            <a:pPr lvl="1" algn="ctr">
              <a:buFontTx/>
              <a:buNone/>
              <a:defRPr/>
            </a:pPr>
            <a:endParaRPr lang="en-US" sz="2600" dirty="0" smtClean="0"/>
          </a:p>
          <a:p>
            <a:pPr>
              <a:buFont typeface="Wingdings" pitchFamily="2" charset="2"/>
              <a:buNone/>
              <a:defRPr/>
            </a:pPr>
            <a:endParaRPr lang="en-US" sz="2600" dirty="0" smtClean="0"/>
          </a:p>
        </p:txBody>
      </p:sp>
      <p:sp>
        <p:nvSpPr>
          <p:cNvPr id="5" name="Slide Number Placeholder 4"/>
          <p:cNvSpPr>
            <a:spLocks noGrp="1"/>
          </p:cNvSpPr>
          <p:nvPr>
            <p:ph type="sldNum" sz="quarter" idx="12"/>
          </p:nvPr>
        </p:nvSpPr>
        <p:spPr/>
        <p:txBody>
          <a:bodyPr/>
          <a:lstStyle/>
          <a:p>
            <a:pPr>
              <a:defRPr/>
            </a:pPr>
            <a:fld id="{4661C46F-6AEA-4870-84AD-1282DA105276}" type="slidenum">
              <a:rPr lang="en-US" smtClean="0"/>
              <a:pPr>
                <a:defRPr/>
              </a:pPr>
              <a:t>4</a:t>
            </a:fld>
            <a:endParaRPr lang="en-US" dirty="0"/>
          </a:p>
        </p:txBody>
      </p:sp>
      <p:sp>
        <p:nvSpPr>
          <p:cNvPr id="31748"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extLst>
      <p:ext uri="{BB962C8B-B14F-4D97-AF65-F5344CB8AC3E}">
        <p14:creationId xmlns:p14="http://schemas.microsoft.com/office/powerpoint/2010/main" xmlns="" val="188229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828800" y="304800"/>
            <a:ext cx="5486400" cy="914400"/>
          </a:xfrm>
        </p:spPr>
        <p:txBody>
          <a:bodyPr/>
          <a:lstStyle/>
          <a:p>
            <a:pPr algn="ctr"/>
            <a:r>
              <a:rPr lang="en-US" dirty="0" smtClean="0">
                <a:solidFill>
                  <a:srgbClr val="002060"/>
                </a:solidFill>
              </a:rPr>
              <a:t>What is DCIPS?</a:t>
            </a:r>
          </a:p>
        </p:txBody>
      </p:sp>
      <p:sp>
        <p:nvSpPr>
          <p:cNvPr id="10243" name="Content Placeholder 2"/>
          <p:cNvSpPr>
            <a:spLocks noGrp="1"/>
          </p:cNvSpPr>
          <p:nvPr>
            <p:ph idx="1"/>
          </p:nvPr>
        </p:nvSpPr>
        <p:spPr>
          <a:xfrm>
            <a:off x="304800" y="1447800"/>
            <a:ext cx="8610600" cy="4800600"/>
          </a:xfrm>
        </p:spPr>
        <p:txBody>
          <a:bodyPr/>
          <a:lstStyle/>
          <a:p>
            <a:pPr marL="107950" lvl="2" indent="0">
              <a:spcBef>
                <a:spcPts val="300"/>
              </a:spcBef>
              <a:spcAft>
                <a:spcPts val="300"/>
              </a:spcAft>
              <a:buClr>
                <a:srgbClr val="081D54"/>
              </a:buClr>
              <a:buNone/>
              <a:defRPr/>
            </a:pPr>
            <a:endParaRPr lang="en-US" sz="3200" dirty="0" smtClean="0">
              <a:solidFill>
                <a:srgbClr val="002060"/>
              </a:solidFill>
              <a:cs typeface="Arial" charset="0"/>
            </a:endParaRPr>
          </a:p>
          <a:p>
            <a:pPr marL="107950" lvl="2" indent="0">
              <a:spcBef>
                <a:spcPct val="0"/>
              </a:spcBef>
              <a:buClr>
                <a:srgbClr val="081D54"/>
              </a:buClr>
              <a:buNone/>
              <a:defRPr/>
            </a:pPr>
            <a:r>
              <a:rPr lang="en-US" sz="2800" dirty="0" smtClean="0">
                <a:solidFill>
                  <a:schemeClr val="accent6">
                    <a:lumMod val="50000"/>
                  </a:schemeClr>
                </a:solidFill>
              </a:rPr>
              <a:t>DCIPS is a Title 10 Excepted Service civilian human resource system that incorporates all DoD civilians within the Intelligence Community under a single, performance-based, mission-focused management and administration system that furthers the goals of both DoD and ODNI.</a:t>
            </a:r>
            <a:endParaRPr lang="en-US" sz="2800" kern="1200" dirty="0" smtClean="0">
              <a:solidFill>
                <a:schemeClr val="accent6">
                  <a:lumMod val="50000"/>
                </a:schemeClr>
              </a:solidFill>
              <a:ea typeface="+mn-ea"/>
              <a:cs typeface="Arial" charset="0"/>
            </a:endParaRPr>
          </a:p>
          <a:p>
            <a:pPr algn="ctr">
              <a:buFont typeface="Wingdings" pitchFamily="2" charset="2"/>
              <a:buNone/>
              <a:defRPr/>
            </a:pPr>
            <a:endParaRPr lang="en-US" sz="2000" dirty="0" smtClean="0"/>
          </a:p>
          <a:p>
            <a:pPr marL="457200" lvl="1" indent="0">
              <a:buFontTx/>
              <a:buNone/>
              <a:defRPr/>
            </a:pPr>
            <a:endParaRPr lang="en-US" sz="2600" dirty="0" smtClean="0"/>
          </a:p>
          <a:p>
            <a:pPr lvl="1" algn="ctr">
              <a:buFontTx/>
              <a:buNone/>
              <a:defRPr/>
            </a:pPr>
            <a:endParaRPr lang="en-US" sz="2600" dirty="0" smtClean="0"/>
          </a:p>
          <a:p>
            <a:pPr>
              <a:buFont typeface="Wingdings" pitchFamily="2" charset="2"/>
              <a:buNone/>
              <a:defRPr/>
            </a:pPr>
            <a:endParaRPr lang="en-US" sz="2600" dirty="0" smtClean="0"/>
          </a:p>
        </p:txBody>
      </p:sp>
      <p:sp>
        <p:nvSpPr>
          <p:cNvPr id="5" name="Slide Number Placeholder 4"/>
          <p:cNvSpPr>
            <a:spLocks noGrp="1"/>
          </p:cNvSpPr>
          <p:nvPr>
            <p:ph type="sldNum" sz="quarter" idx="12"/>
          </p:nvPr>
        </p:nvSpPr>
        <p:spPr/>
        <p:txBody>
          <a:bodyPr/>
          <a:lstStyle/>
          <a:p>
            <a:pPr>
              <a:defRPr/>
            </a:pPr>
            <a:fld id="{4661C46F-6AEA-4870-84AD-1282DA105276}" type="slidenum">
              <a:rPr lang="en-US" smtClean="0"/>
              <a:pPr>
                <a:defRPr/>
              </a:pPr>
              <a:t>5</a:t>
            </a:fld>
            <a:endParaRPr lang="en-US" dirty="0"/>
          </a:p>
        </p:txBody>
      </p:sp>
      <p:sp>
        <p:nvSpPr>
          <p:cNvPr id="31748"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extLst>
      <p:ext uri="{BB962C8B-B14F-4D97-AF65-F5344CB8AC3E}">
        <p14:creationId xmlns:p14="http://schemas.microsoft.com/office/powerpoint/2010/main" xmlns="" val="1882298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7"/>
          <p:cNvSpPr txBox="1">
            <a:spLocks noChangeArrowheads="1"/>
          </p:cNvSpPr>
          <p:nvPr/>
        </p:nvSpPr>
        <p:spPr bwMode="auto">
          <a:xfrm>
            <a:off x="255588" y="2641446"/>
            <a:ext cx="8583612" cy="1854354"/>
          </a:xfrm>
          <a:prstGeom prst="rect">
            <a:avLst/>
          </a:prstGeom>
          <a:noFill/>
          <a:ln w="9525">
            <a:noFill/>
            <a:miter lim="800000"/>
            <a:headEnd/>
            <a:tailEnd/>
          </a:ln>
        </p:spPr>
        <p:txBody>
          <a:bodyPr wrap="square">
            <a:spAutoFit/>
          </a:bodyPr>
          <a:lstStyle/>
          <a:p>
            <a:pPr marL="450850" lvl="2" indent="-342900" algn="ctr" eaLnBrk="0" hangingPunct="0">
              <a:spcBef>
                <a:spcPts val="300"/>
              </a:spcBef>
              <a:spcAft>
                <a:spcPts val="300"/>
              </a:spcAft>
            </a:pPr>
            <a:r>
              <a:rPr lang="en-US" sz="4400" dirty="0" smtClean="0">
                <a:solidFill>
                  <a:schemeClr val="accent6">
                    <a:lumMod val="50000"/>
                  </a:schemeClr>
                </a:solidFill>
              </a:rPr>
              <a:t>Where We’ve Been</a:t>
            </a:r>
          </a:p>
          <a:p>
            <a:pPr marL="450850" lvl="2" indent="-342900" eaLnBrk="0" hangingPunct="0">
              <a:spcBef>
                <a:spcPts val="300"/>
              </a:spcBef>
              <a:spcAft>
                <a:spcPts val="300"/>
              </a:spcAft>
              <a:buFont typeface="Wingdings" pitchFamily="2" charset="2"/>
              <a:buChar char="§"/>
            </a:pPr>
            <a:endParaRPr lang="en-US" dirty="0">
              <a:solidFill>
                <a:srgbClr val="081D54"/>
              </a:solidFill>
            </a:endParaRPr>
          </a:p>
          <a:p>
            <a:pPr marL="450850" lvl="2" indent="-342900" eaLnBrk="0" hangingPunct="0">
              <a:spcBef>
                <a:spcPts val="300"/>
              </a:spcBef>
              <a:spcAft>
                <a:spcPts val="300"/>
              </a:spcAft>
              <a:buFont typeface="Wingdings" pitchFamily="2" charset="2"/>
              <a:buChar char="§"/>
            </a:pPr>
            <a:endParaRPr lang="en-US" dirty="0">
              <a:solidFill>
                <a:srgbClr val="081D54"/>
              </a:solidFill>
            </a:endParaRPr>
          </a:p>
          <a:p>
            <a:pPr marL="450850" lvl="2" indent="-342900" eaLnBrk="0" hangingPunct="0"/>
            <a:endParaRPr lang="en-US" sz="2200" dirty="0">
              <a:solidFill>
                <a:srgbClr val="081D54"/>
              </a:solidFill>
            </a:endParaRPr>
          </a:p>
        </p:txBody>
      </p:sp>
      <p:sp>
        <p:nvSpPr>
          <p:cNvPr id="5" name="Slide Number Placeholder 4"/>
          <p:cNvSpPr>
            <a:spLocks noGrp="1"/>
          </p:cNvSpPr>
          <p:nvPr>
            <p:ph type="sldNum" sz="quarter" idx="12"/>
          </p:nvPr>
        </p:nvSpPr>
        <p:spPr/>
        <p:txBody>
          <a:bodyPr/>
          <a:lstStyle/>
          <a:p>
            <a:pPr>
              <a:defRPr/>
            </a:pPr>
            <a:fld id="{49A4A3EC-7449-4BD1-8462-38B70F35C23E}" type="slidenum">
              <a:rPr lang="en-US" smtClean="0"/>
              <a:pPr>
                <a:defRPr/>
              </a:pPr>
              <a:t>6</a:t>
            </a:fld>
            <a:endParaRPr lang="en-US" dirty="0"/>
          </a:p>
        </p:txBody>
      </p:sp>
      <p:sp>
        <p:nvSpPr>
          <p:cNvPr id="33796" name="Text Box 12"/>
          <p:cNvSpPr txBox="1">
            <a:spLocks noChangeArrowheads="1"/>
          </p:cNvSpPr>
          <p:nvPr/>
        </p:nvSpPr>
        <p:spPr bwMode="auto">
          <a:xfrm>
            <a:off x="0" y="6521450"/>
            <a:ext cx="1681163"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
        <p:nvSpPr>
          <p:cNvPr id="33797" name="Text Box 12"/>
          <p:cNvSpPr txBox="1">
            <a:spLocks noChangeArrowheads="1"/>
          </p:cNvSpPr>
          <p:nvPr/>
        </p:nvSpPr>
        <p:spPr bwMode="auto">
          <a:xfrm>
            <a:off x="7462838" y="0"/>
            <a:ext cx="1681162" cy="336550"/>
          </a:xfrm>
          <a:prstGeom prst="rect">
            <a:avLst/>
          </a:prstGeom>
          <a:noFill/>
          <a:ln w="12700">
            <a:noFill/>
            <a:miter lim="800000"/>
            <a:headEnd/>
            <a:tailEnd/>
          </a:ln>
        </p:spPr>
        <p:txBody>
          <a:bodyPr wrap="none">
            <a:spAutoFit/>
          </a:bodyPr>
          <a:lstStyle/>
          <a:p>
            <a:r>
              <a:rPr lang="en-US" sz="1600" b="1" dirty="0">
                <a:solidFill>
                  <a:srgbClr val="009900"/>
                </a:solidFill>
              </a:rPr>
              <a:t>UNCLASSIFIED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1828800" y="258763"/>
            <a:ext cx="5486400" cy="1036637"/>
          </a:xfrm>
        </p:spPr>
        <p:txBody>
          <a:bodyPr/>
          <a:lstStyle/>
          <a:p>
            <a:pPr algn="ctr"/>
            <a:r>
              <a:rPr lang="en-US" dirty="0" smtClean="0"/>
              <a:t>Where We’ve Been</a:t>
            </a:r>
          </a:p>
        </p:txBody>
      </p:sp>
      <p:sp>
        <p:nvSpPr>
          <p:cNvPr id="5" name="Slide Number Placeholder 4"/>
          <p:cNvSpPr>
            <a:spLocks noGrp="1"/>
          </p:cNvSpPr>
          <p:nvPr>
            <p:ph type="sldNum" sz="quarter" idx="12"/>
          </p:nvPr>
        </p:nvSpPr>
        <p:spPr/>
        <p:txBody>
          <a:bodyPr/>
          <a:lstStyle/>
          <a:p>
            <a:pPr>
              <a:defRPr/>
            </a:pPr>
            <a:fld id="{CB9E53A7-3957-4D36-9121-EF289EBBF7DB}" type="slidenum">
              <a:rPr lang="en-US" smtClean="0"/>
              <a:pPr>
                <a:defRPr/>
              </a:pPr>
              <a:t>7</a:t>
            </a:fld>
            <a:endParaRPr lang="en-US" dirty="0"/>
          </a:p>
        </p:txBody>
      </p:sp>
      <p:pic>
        <p:nvPicPr>
          <p:cNvPr id="56323" name="Picture 2"/>
          <p:cNvPicPr>
            <a:picLocks noChangeAspect="1" noChangeArrowheads="1"/>
          </p:cNvPicPr>
          <p:nvPr/>
        </p:nvPicPr>
        <p:blipFill>
          <a:blip r:embed="rId3" cstate="print"/>
          <a:srcRect/>
          <a:stretch>
            <a:fillRect/>
          </a:stretch>
        </p:blipFill>
        <p:spPr bwMode="auto">
          <a:xfrm>
            <a:off x="131123" y="1447800"/>
            <a:ext cx="891540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1752600" y="304800"/>
            <a:ext cx="5486400" cy="1036638"/>
          </a:xfrm>
        </p:spPr>
        <p:txBody>
          <a:bodyPr/>
          <a:lstStyle/>
          <a:p>
            <a:pPr algn="ctr"/>
            <a:r>
              <a:rPr lang="en-US" dirty="0" smtClean="0"/>
              <a:t/>
            </a:r>
            <a:br>
              <a:rPr lang="en-US" dirty="0" smtClean="0"/>
            </a:br>
            <a:r>
              <a:rPr lang="en-US" dirty="0" smtClean="0"/>
              <a:t>Where We’ve Been</a:t>
            </a:r>
            <a:br>
              <a:rPr lang="en-US" dirty="0" smtClean="0"/>
            </a:br>
            <a:r>
              <a:rPr lang="en-US" dirty="0" smtClean="0"/>
              <a:t>(cont’d)</a:t>
            </a:r>
            <a:br>
              <a:rPr lang="en-US" dirty="0" smtClean="0"/>
            </a:br>
            <a:endParaRPr lang="en-US" dirty="0" smtClean="0"/>
          </a:p>
        </p:txBody>
      </p:sp>
      <p:sp>
        <p:nvSpPr>
          <p:cNvPr id="5" name="Slide Number Placeholder 4"/>
          <p:cNvSpPr>
            <a:spLocks noGrp="1"/>
          </p:cNvSpPr>
          <p:nvPr>
            <p:ph type="sldNum" sz="quarter" idx="12"/>
          </p:nvPr>
        </p:nvSpPr>
        <p:spPr/>
        <p:txBody>
          <a:bodyPr/>
          <a:lstStyle/>
          <a:p>
            <a:pPr>
              <a:defRPr/>
            </a:pPr>
            <a:fld id="{F2315FA4-437C-4CB4-A6AD-6427159B5B1C}" type="slidenum">
              <a:rPr lang="en-US" smtClean="0"/>
              <a:pPr>
                <a:defRPr/>
              </a:pPr>
              <a:t>8</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447800"/>
            <a:ext cx="8305800" cy="504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228600"/>
            <a:ext cx="5638800" cy="1066800"/>
          </a:xfrm>
          <a:prstGeom prst="rect">
            <a:avLst/>
          </a:prstGeom>
        </p:spPr>
        <p:txBody>
          <a:bodyPr/>
          <a:lstStyle/>
          <a:p>
            <a:pPr algn="ctr" eaLnBrk="0" hangingPunct="0">
              <a:defRPr/>
            </a:pPr>
            <a:r>
              <a:rPr lang="en-US" sz="3200" b="1" kern="0" dirty="0">
                <a:solidFill>
                  <a:srgbClr val="003366"/>
                </a:solidFill>
                <a:latin typeface="Arial Black"/>
                <a:cs typeface="+mn-cs"/>
              </a:rPr>
              <a:t>Army DCIPS </a:t>
            </a:r>
            <a:r>
              <a:rPr lang="en-US" sz="3200" b="1" kern="0" dirty="0" smtClean="0">
                <a:solidFill>
                  <a:srgbClr val="003366"/>
                </a:solidFill>
                <a:latin typeface="Arial Black"/>
                <a:cs typeface="+mn-cs"/>
              </a:rPr>
              <a:t>Program Evaluation </a:t>
            </a:r>
            <a:r>
              <a:rPr lang="en-US" sz="3200" b="1" kern="0" dirty="0">
                <a:solidFill>
                  <a:srgbClr val="003366"/>
                </a:solidFill>
                <a:latin typeface="Arial Black"/>
                <a:cs typeface="+mn-cs"/>
              </a:rPr>
              <a:t>Framework</a:t>
            </a:r>
          </a:p>
        </p:txBody>
      </p:sp>
      <p:sp>
        <p:nvSpPr>
          <p:cNvPr id="7" name="Text Box 2228"/>
          <p:cNvSpPr txBox="1">
            <a:spLocks noChangeArrowheads="1"/>
          </p:cNvSpPr>
          <p:nvPr/>
        </p:nvSpPr>
        <p:spPr bwMode="auto">
          <a:xfrm>
            <a:off x="6477000" y="2362200"/>
            <a:ext cx="2319338" cy="600075"/>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kern="0" dirty="0">
                <a:solidFill>
                  <a:schemeClr val="accent6">
                    <a:lumMod val="50000"/>
                  </a:schemeClr>
                </a:solidFill>
                <a:cs typeface="Arial" pitchFamily="34" charset="0"/>
              </a:rPr>
              <a:t>Employee alignment of goals and objectives to agency mission</a:t>
            </a:r>
          </a:p>
        </p:txBody>
      </p:sp>
      <p:sp>
        <p:nvSpPr>
          <p:cNvPr id="8" name="Text Box 2228"/>
          <p:cNvSpPr txBox="1">
            <a:spLocks noChangeArrowheads="1"/>
          </p:cNvSpPr>
          <p:nvPr/>
        </p:nvSpPr>
        <p:spPr bwMode="auto">
          <a:xfrm>
            <a:off x="5105400" y="5867400"/>
            <a:ext cx="3048000" cy="769938"/>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dirty="0">
                <a:solidFill>
                  <a:schemeClr val="accent6">
                    <a:lumMod val="50000"/>
                  </a:schemeClr>
                </a:solidFill>
                <a:cs typeface="+mn-cs"/>
              </a:rPr>
              <a:t>Attraction of  high quality new hires in a timely manner, retention of high performers, and satisfaction with hiring process</a:t>
            </a:r>
            <a:endParaRPr lang="en-US" sz="1100" b="1" i="1" kern="0" dirty="0">
              <a:solidFill>
                <a:schemeClr val="accent6">
                  <a:lumMod val="50000"/>
                </a:schemeClr>
              </a:solidFill>
              <a:cs typeface="Arial" pitchFamily="34" charset="0"/>
            </a:endParaRPr>
          </a:p>
        </p:txBody>
      </p:sp>
      <p:sp>
        <p:nvSpPr>
          <p:cNvPr id="9" name="Text Box 2228"/>
          <p:cNvSpPr txBox="1">
            <a:spLocks noChangeArrowheads="1"/>
          </p:cNvSpPr>
          <p:nvPr/>
        </p:nvSpPr>
        <p:spPr bwMode="auto">
          <a:xfrm>
            <a:off x="6705600" y="4648200"/>
            <a:ext cx="2209800" cy="938213"/>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kern="0" dirty="0">
                <a:solidFill>
                  <a:schemeClr val="accent6">
                    <a:lumMod val="50000"/>
                  </a:schemeClr>
                </a:solidFill>
                <a:cs typeface="Arial" pitchFamily="34" charset="0"/>
              </a:rPr>
              <a:t>Employee perception of fairness to the needs of diverse groups of employees and provision of transparent decision making</a:t>
            </a:r>
          </a:p>
        </p:txBody>
      </p:sp>
      <p:sp>
        <p:nvSpPr>
          <p:cNvPr id="10" name="Text Box 2228"/>
          <p:cNvSpPr txBox="1">
            <a:spLocks noChangeArrowheads="1"/>
          </p:cNvSpPr>
          <p:nvPr/>
        </p:nvSpPr>
        <p:spPr bwMode="auto">
          <a:xfrm>
            <a:off x="6934200" y="3276600"/>
            <a:ext cx="2209800" cy="1108075"/>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kern="0" dirty="0">
                <a:solidFill>
                  <a:schemeClr val="accent6">
                    <a:lumMod val="50000"/>
                  </a:schemeClr>
                </a:solidFill>
                <a:cs typeface="Arial" pitchFamily="34" charset="0"/>
              </a:rPr>
              <a:t>Promotion of a high performing workforce by differentiating between high &amp; low performers and rewarding employees on the basis of performance</a:t>
            </a:r>
            <a:r>
              <a:rPr lang="en-US" sz="1100" dirty="0">
                <a:cs typeface="+mn-cs"/>
              </a:rPr>
              <a:t>	</a:t>
            </a:r>
            <a:endParaRPr lang="en-US" sz="1100" b="1" i="1" kern="0" dirty="0">
              <a:cs typeface="Arial" pitchFamily="34" charset="0"/>
            </a:endParaRPr>
          </a:p>
        </p:txBody>
      </p:sp>
      <p:sp>
        <p:nvSpPr>
          <p:cNvPr id="11" name="Text Box 2228"/>
          <p:cNvSpPr txBox="1">
            <a:spLocks noChangeArrowheads="1"/>
          </p:cNvSpPr>
          <p:nvPr/>
        </p:nvSpPr>
        <p:spPr bwMode="auto">
          <a:xfrm>
            <a:off x="5181600" y="1447800"/>
            <a:ext cx="2362200" cy="769938"/>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kern="0" dirty="0">
                <a:solidFill>
                  <a:schemeClr val="accent6">
                    <a:lumMod val="50000"/>
                  </a:schemeClr>
                </a:solidFill>
                <a:cs typeface="Arial" pitchFamily="34" charset="0"/>
              </a:rPr>
              <a:t>Leadership commitment and accountability  for effective DCIPS implementation and application</a:t>
            </a:r>
          </a:p>
        </p:txBody>
      </p:sp>
      <p:sp>
        <p:nvSpPr>
          <p:cNvPr id="12" name="Text Box 2228"/>
          <p:cNvSpPr txBox="1">
            <a:spLocks noChangeArrowheads="1"/>
          </p:cNvSpPr>
          <p:nvPr/>
        </p:nvSpPr>
        <p:spPr bwMode="auto">
          <a:xfrm>
            <a:off x="381000" y="1752600"/>
            <a:ext cx="2667000" cy="600075"/>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kern="0" dirty="0">
                <a:solidFill>
                  <a:schemeClr val="accent6">
                    <a:lumMod val="50000"/>
                  </a:schemeClr>
                </a:solidFill>
                <a:cs typeface="Arial" pitchFamily="34" charset="0"/>
              </a:rPr>
              <a:t>Implementation and execution of training design, development, and  delivery</a:t>
            </a:r>
          </a:p>
        </p:txBody>
      </p:sp>
      <p:sp>
        <p:nvSpPr>
          <p:cNvPr id="13" name="Text Box 2228"/>
          <p:cNvSpPr txBox="1">
            <a:spLocks noChangeArrowheads="1"/>
          </p:cNvSpPr>
          <p:nvPr/>
        </p:nvSpPr>
        <p:spPr bwMode="auto">
          <a:xfrm>
            <a:off x="914400" y="6019800"/>
            <a:ext cx="2776538" cy="430213"/>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kern="0" dirty="0">
                <a:solidFill>
                  <a:schemeClr val="accent6">
                    <a:lumMod val="50000"/>
                  </a:schemeClr>
                </a:solidFill>
                <a:cs typeface="Arial" pitchFamily="34" charset="0"/>
              </a:rPr>
              <a:t>Employee satisfaction with operating environment of DCIPS</a:t>
            </a:r>
          </a:p>
        </p:txBody>
      </p:sp>
      <p:sp>
        <p:nvSpPr>
          <p:cNvPr id="14" name="Text Box 2228"/>
          <p:cNvSpPr txBox="1">
            <a:spLocks noChangeArrowheads="1"/>
          </p:cNvSpPr>
          <p:nvPr/>
        </p:nvSpPr>
        <p:spPr bwMode="auto">
          <a:xfrm>
            <a:off x="304800" y="2895600"/>
            <a:ext cx="1981200" cy="1108075"/>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dirty="0">
                <a:solidFill>
                  <a:schemeClr val="accent6">
                    <a:lumMod val="50000"/>
                  </a:schemeClr>
                </a:solidFill>
                <a:cs typeface="+mn-cs"/>
              </a:rPr>
              <a:t>Stakeholder involvement,  outreach, and communication efforts to provide information to and obtain feedback from  employees</a:t>
            </a:r>
            <a:endParaRPr lang="en-US" sz="1100" b="1" i="1" kern="0" dirty="0">
              <a:solidFill>
                <a:schemeClr val="accent6">
                  <a:lumMod val="50000"/>
                </a:schemeClr>
              </a:solidFill>
              <a:cs typeface="Arial" pitchFamily="34" charset="0"/>
            </a:endParaRPr>
          </a:p>
        </p:txBody>
      </p:sp>
      <p:sp>
        <p:nvSpPr>
          <p:cNvPr id="15" name="Text Box 2228"/>
          <p:cNvSpPr txBox="1">
            <a:spLocks noChangeArrowheads="1"/>
          </p:cNvSpPr>
          <p:nvPr/>
        </p:nvSpPr>
        <p:spPr bwMode="auto">
          <a:xfrm>
            <a:off x="228600" y="4419600"/>
            <a:ext cx="2286000" cy="1108075"/>
          </a:xfrm>
          <a:prstGeom prst="rect">
            <a:avLst/>
          </a:prstGeom>
          <a:noFill/>
          <a:ln w="9525" algn="ctr">
            <a:noFill/>
            <a:miter lim="800000"/>
            <a:headEnd/>
            <a:tailEnd/>
          </a:ln>
          <a:effectLst/>
        </p:spPr>
        <p:txBody>
          <a:bodyPr>
            <a:spAutoFit/>
          </a:bodyPr>
          <a:lstStyle/>
          <a:p>
            <a:pPr algn="ctr" defTabSz="1462088" fontAlgn="auto">
              <a:spcBef>
                <a:spcPct val="50000"/>
              </a:spcBef>
              <a:spcAft>
                <a:spcPts val="0"/>
              </a:spcAft>
              <a:defRPr/>
            </a:pPr>
            <a:r>
              <a:rPr lang="en-US" sz="1100" b="1" i="1" kern="0" dirty="0">
                <a:solidFill>
                  <a:schemeClr val="accent6">
                    <a:lumMod val="50000"/>
                  </a:schemeClr>
                </a:solidFill>
                <a:cs typeface="Arial" pitchFamily="34" charset="0"/>
              </a:rPr>
              <a:t>Preparation and implementation of a comprehensive management plan to ensure organizational change readiness and employee acceptance of DCIPS</a:t>
            </a:r>
          </a:p>
        </p:txBody>
      </p:sp>
      <p:grpSp>
        <p:nvGrpSpPr>
          <p:cNvPr id="10252" name="Group 19"/>
          <p:cNvGrpSpPr>
            <a:grpSpLocks/>
          </p:cNvGrpSpPr>
          <p:nvPr/>
        </p:nvGrpSpPr>
        <p:grpSpPr bwMode="auto">
          <a:xfrm>
            <a:off x="1066800" y="1752600"/>
            <a:ext cx="7086600" cy="4114800"/>
            <a:chOff x="1066800" y="1752600"/>
            <a:chExt cx="7086600" cy="4114800"/>
          </a:xfrm>
        </p:grpSpPr>
        <p:graphicFrame>
          <p:nvGraphicFramePr>
            <p:cNvPr id="5" name="Diagram 4"/>
            <p:cNvGraphicFramePr/>
            <p:nvPr/>
          </p:nvGraphicFramePr>
          <p:xfrm>
            <a:off x="1066800" y="1752600"/>
            <a:ext cx="7086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ounded Rectangle 16"/>
            <p:cNvSpPr/>
            <p:nvPr/>
          </p:nvSpPr>
          <p:spPr bwMode="auto">
            <a:xfrm>
              <a:off x="3733800" y="3352800"/>
              <a:ext cx="1828800" cy="1143000"/>
            </a:xfrm>
            <a:prstGeom prst="round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en-US" sz="1200" dirty="0">
                <a:solidFill>
                  <a:srgbClr val="FFFFFF"/>
                </a:solidFill>
                <a:cs typeface="+mn-cs"/>
              </a:endParaRPr>
            </a:p>
            <a:p>
              <a:pPr algn="ctr">
                <a:defRPr/>
              </a:pPr>
              <a:endParaRPr lang="en-US" sz="1200" dirty="0">
                <a:solidFill>
                  <a:srgbClr val="FFFFFF"/>
                </a:solidFill>
                <a:cs typeface="+mn-cs"/>
              </a:endParaRPr>
            </a:p>
          </p:txBody>
        </p:sp>
        <p:sp>
          <p:nvSpPr>
            <p:cNvPr id="10256" name="TextBox 18"/>
            <p:cNvSpPr txBox="1">
              <a:spLocks noChangeArrowheads="1"/>
            </p:cNvSpPr>
            <p:nvPr/>
          </p:nvSpPr>
          <p:spPr bwMode="auto">
            <a:xfrm>
              <a:off x="3886200" y="3352800"/>
              <a:ext cx="15240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sz="1600" dirty="0" smtClean="0">
                  <a:solidFill>
                    <a:srgbClr val="333399"/>
                  </a:solidFill>
                  <a:cs typeface="+mn-cs"/>
                </a:rPr>
                <a:t>Selected DCIPS Evaluation Dimensions</a:t>
              </a:r>
            </a:p>
          </p:txBody>
        </p:sp>
      </p:grpSp>
      <p:sp>
        <p:nvSpPr>
          <p:cNvPr id="10253" name="Slide Number Placeholder 2"/>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C7DC95D7-051D-48CB-9EB3-EC63AB20F9C6}" type="slidenum">
              <a:rPr lang="en-US" smtClean="0">
                <a:solidFill>
                  <a:srgbClr val="081D54"/>
                </a:solidFill>
              </a:rPr>
              <a:pPr eaLnBrk="1" hangingPunct="1"/>
              <a:t>9</a:t>
            </a:fld>
            <a:endParaRPr lang="en-US" dirty="0" smtClean="0">
              <a:solidFill>
                <a:srgbClr val="081D54"/>
              </a:solidFill>
            </a:endParaRPr>
          </a:p>
        </p:txBody>
      </p:sp>
    </p:spTree>
    <p:extLst>
      <p:ext uri="{BB962C8B-B14F-4D97-AF65-F5344CB8AC3E}">
        <p14:creationId xmlns:p14="http://schemas.microsoft.com/office/powerpoint/2010/main" xmlns="" val="1795510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102636</TotalTime>
  <Words>2894</Words>
  <Application>Microsoft Office PowerPoint</Application>
  <PresentationFormat>On-screen Show (4:3)</PresentationFormat>
  <Paragraphs>658</Paragraphs>
  <Slides>34</Slides>
  <Notes>34</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Default Design</vt:lpstr>
      <vt:lpstr>Custom Design</vt:lpstr>
      <vt:lpstr>1_Default Design</vt:lpstr>
      <vt:lpstr> </vt:lpstr>
      <vt:lpstr>Slide 2</vt:lpstr>
      <vt:lpstr>Slide 3</vt:lpstr>
      <vt:lpstr>Purpose / Agenda</vt:lpstr>
      <vt:lpstr>What is DCIPS?</vt:lpstr>
      <vt:lpstr>Slide 6</vt:lpstr>
      <vt:lpstr>Where We’ve Been</vt:lpstr>
      <vt:lpstr> Where We’ve Been (cont’d) </vt:lpstr>
      <vt:lpstr>Slide 9</vt:lpstr>
      <vt:lpstr>Slide 10</vt:lpstr>
      <vt:lpstr>Slide 11</vt:lpstr>
      <vt:lpstr>IC Transition Timeline and Lessons Learned</vt:lpstr>
      <vt:lpstr>Slide 13</vt:lpstr>
      <vt:lpstr>Distribution of Army DCIPS  Spheres of Influence</vt:lpstr>
      <vt:lpstr>Transition</vt:lpstr>
      <vt:lpstr>Approach to Transition</vt:lpstr>
      <vt:lpstr>Keys to Success: Transition Execution by Stakeholder</vt:lpstr>
      <vt:lpstr>Policy Status</vt:lpstr>
      <vt:lpstr>Key Milestones</vt:lpstr>
      <vt:lpstr>Slide 20</vt:lpstr>
      <vt:lpstr>DCIPS Grade and Step Alignment upon Transition</vt:lpstr>
      <vt:lpstr>DCIPS Compensation</vt:lpstr>
      <vt:lpstr>DCIPS Awards and Recognition Budgets</vt:lpstr>
      <vt:lpstr>Slide 24</vt:lpstr>
      <vt:lpstr>Intelligence Community Priorities</vt:lpstr>
      <vt:lpstr>Secretary of the Army Priorities</vt:lpstr>
      <vt:lpstr>Slide 27</vt:lpstr>
      <vt:lpstr>Army Short Term vs. Long Term Goals</vt:lpstr>
      <vt:lpstr>Transforming  Human Capital</vt:lpstr>
      <vt:lpstr>Conclusion</vt:lpstr>
      <vt:lpstr>Slide 31</vt:lpstr>
      <vt:lpstr>Slide 32</vt:lpstr>
      <vt:lpstr>DCIPS Progress for FY11 Across the IC</vt:lpstr>
      <vt:lpstr>DCIPS Flexibilities</vt:lpstr>
    </vt:vector>
  </TitlesOfParts>
  <Company>CPMS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DCIPS Implementation Kick-Off Meeting</dc:title>
  <dc:creator>cameross</dc:creator>
  <cp:lastModifiedBy>Colwell JA</cp:lastModifiedBy>
  <cp:revision>1280</cp:revision>
  <cp:lastPrinted>2011-07-14T17:23:25Z</cp:lastPrinted>
  <dcterms:created xsi:type="dcterms:W3CDTF">2007-09-04T14:48:46Z</dcterms:created>
  <dcterms:modified xsi:type="dcterms:W3CDTF">2012-03-12T20:15:39Z</dcterms:modified>
</cp:coreProperties>
</file>