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4.xml" ContentType="application/vnd.openxmlformats-officedocument.presentationml.notesSl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5.xml" ContentType="application/vnd.openxmlformats-officedocument.presentationml.slideLayout+xml"/>
  <Override PartName="/ppt/slideLayouts/slideLayout77.xml" ContentType="application/vnd.openxmlformats-officedocument.presentationml.slideLayout+xml"/>
  <Override PartName="/ppt/slideLayouts/slideLayout87.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02.xml" ContentType="application/vnd.openxmlformats-officedocument.presentationml.slideLayout+xml"/>
  <Override PartName="/ppt/slideLayouts/slideLayout86.xml" ContentType="application/vnd.openxmlformats-officedocument.presentationml.slideLayout+xml"/>
  <Override PartName="/ppt/slideLayouts/slideLayout101.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91.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100.xml" ContentType="application/vnd.openxmlformats-officedocument.presentationml.slideLayout+xml"/>
  <Override PartName="/ppt/slideLayouts/slideLayout96.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6.xml" ContentType="application/vnd.openxmlformats-officedocument.theme+xml"/>
  <Override PartName="/ppt/theme/theme4.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 id="2147483828" r:id="rId2"/>
    <p:sldMasterId id="2147483841" r:id="rId3"/>
    <p:sldMasterId id="2147483854" r:id="rId4"/>
    <p:sldMasterId id="2147483865" r:id="rId5"/>
    <p:sldMasterId id="2147483878" r:id="rId6"/>
    <p:sldMasterId id="2147483889" r:id="rId7"/>
    <p:sldMasterId id="2147483901" r:id="rId8"/>
    <p:sldMasterId id="2147483913" r:id="rId9"/>
    <p:sldMasterId id="2147483926" r:id="rId10"/>
  </p:sldMasterIdLst>
  <p:notesMasterIdLst>
    <p:notesMasterId r:id="rId26"/>
  </p:notesMasterIdLst>
  <p:handoutMasterIdLst>
    <p:handoutMasterId r:id="rId27"/>
  </p:handoutMasterIdLst>
  <p:sldIdLst>
    <p:sldId id="1762" r:id="rId11"/>
    <p:sldId id="1763" r:id="rId12"/>
    <p:sldId id="1596" r:id="rId13"/>
    <p:sldId id="1761" r:id="rId14"/>
    <p:sldId id="1767" r:id="rId15"/>
    <p:sldId id="1768" r:id="rId16"/>
    <p:sldId id="1764" r:id="rId17"/>
    <p:sldId id="1765" r:id="rId18"/>
    <p:sldId id="1770" r:id="rId19"/>
    <p:sldId id="1766" r:id="rId20"/>
    <p:sldId id="1769" r:id="rId21"/>
    <p:sldId id="1771" r:id="rId22"/>
    <p:sldId id="1775" r:id="rId23"/>
    <p:sldId id="1774" r:id="rId24"/>
    <p:sldId id="1773" r:id="rId25"/>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287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99"/>
    <a:srgbClr val="FFFFCC"/>
    <a:srgbClr val="663300"/>
    <a:srgbClr val="FF6600"/>
    <a:srgbClr val="4D4D4D"/>
    <a:srgbClr val="CC00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859" autoAdjust="0"/>
    <p:restoredTop sz="99172" autoAdjust="0"/>
  </p:normalViewPr>
  <p:slideViewPr>
    <p:cSldViewPr snapToGrid="0">
      <p:cViewPr varScale="1">
        <p:scale>
          <a:sx n="99" d="100"/>
          <a:sy n="99" d="100"/>
        </p:scale>
        <p:origin x="1354" y="82"/>
      </p:cViewPr>
      <p:guideLst>
        <p:guide orient="horz" pos="2181"/>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0" d="100"/>
          <a:sy n="60" d="100"/>
        </p:scale>
        <p:origin x="-1632"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036888" cy="458788"/>
          </a:xfrm>
          <a:prstGeom prst="rect">
            <a:avLst/>
          </a:prstGeom>
          <a:noFill/>
          <a:ln w="9525">
            <a:noFill/>
            <a:miter lim="800000"/>
            <a:headEnd/>
            <a:tailEnd/>
          </a:ln>
          <a:effectLst/>
        </p:spPr>
        <p:txBody>
          <a:bodyPr vert="horz" wrap="square" lIns="92779" tIns="46390" rIns="92779" bIns="46390" numCol="1" anchor="t"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67939" name="Rectangle 3"/>
          <p:cNvSpPr>
            <a:spLocks noGrp="1" noChangeArrowheads="1"/>
          </p:cNvSpPr>
          <p:nvPr>
            <p:ph type="dt" sz="quarter" idx="1"/>
          </p:nvPr>
        </p:nvSpPr>
        <p:spPr bwMode="auto">
          <a:xfrm>
            <a:off x="3973513" y="0"/>
            <a:ext cx="3036887" cy="458788"/>
          </a:xfrm>
          <a:prstGeom prst="rect">
            <a:avLst/>
          </a:prstGeom>
          <a:noFill/>
          <a:ln w="9525">
            <a:noFill/>
            <a:miter lim="800000"/>
            <a:headEnd/>
            <a:tailEnd/>
          </a:ln>
          <a:effectLst/>
        </p:spPr>
        <p:txBody>
          <a:bodyPr vert="horz" wrap="square" lIns="92779" tIns="46390" rIns="92779" bIns="46390"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US"/>
          </a:p>
        </p:txBody>
      </p:sp>
      <p:sp>
        <p:nvSpPr>
          <p:cNvPr id="167940" name="Rectangle 4"/>
          <p:cNvSpPr>
            <a:spLocks noGrp="1" noChangeArrowheads="1"/>
          </p:cNvSpPr>
          <p:nvPr>
            <p:ph type="ftr" sz="quarter" idx="2"/>
          </p:nvPr>
        </p:nvSpPr>
        <p:spPr bwMode="auto">
          <a:xfrm>
            <a:off x="0" y="8856663"/>
            <a:ext cx="3036888" cy="460375"/>
          </a:xfrm>
          <a:prstGeom prst="rect">
            <a:avLst/>
          </a:prstGeom>
          <a:noFill/>
          <a:ln w="9525">
            <a:noFill/>
            <a:miter lim="800000"/>
            <a:headEnd/>
            <a:tailEnd/>
          </a:ln>
          <a:effectLst/>
        </p:spPr>
        <p:txBody>
          <a:bodyPr vert="horz" wrap="square" lIns="92779" tIns="46390" rIns="92779" bIns="46390" numCol="1" anchor="b"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67941" name="Rectangle 5"/>
          <p:cNvSpPr>
            <a:spLocks noGrp="1" noChangeArrowheads="1"/>
          </p:cNvSpPr>
          <p:nvPr>
            <p:ph type="sldNum" sz="quarter" idx="3"/>
          </p:nvPr>
        </p:nvSpPr>
        <p:spPr bwMode="auto">
          <a:xfrm>
            <a:off x="3973513" y="8856663"/>
            <a:ext cx="3036887" cy="460375"/>
          </a:xfrm>
          <a:prstGeom prst="rect">
            <a:avLst/>
          </a:prstGeom>
          <a:noFill/>
          <a:ln w="9525">
            <a:noFill/>
            <a:miter lim="800000"/>
            <a:headEnd/>
            <a:tailEnd/>
          </a:ln>
          <a:effectLst/>
        </p:spPr>
        <p:txBody>
          <a:bodyPr vert="horz" wrap="square" lIns="92779" tIns="46390" rIns="92779" bIns="46390"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531A7F64-B40B-4C96-B152-B094330643DC}" type="slidenum">
              <a:rPr lang="en-US"/>
              <a:pPr>
                <a:defRPr/>
              </a:pPr>
              <a:t>‹#›</a:t>
            </a:fld>
            <a:endParaRPr lang="en-US"/>
          </a:p>
        </p:txBody>
      </p:sp>
    </p:spTree>
    <p:extLst>
      <p:ext uri="{BB962C8B-B14F-4D97-AF65-F5344CB8AC3E}">
        <p14:creationId xmlns:p14="http://schemas.microsoft.com/office/powerpoint/2010/main" val="169963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0375"/>
          </a:xfrm>
          <a:prstGeom prst="rect">
            <a:avLst/>
          </a:prstGeom>
          <a:noFill/>
          <a:ln w="9525">
            <a:noFill/>
            <a:miter lim="800000"/>
            <a:headEnd/>
            <a:tailEnd/>
          </a:ln>
          <a:effectLst/>
        </p:spPr>
        <p:txBody>
          <a:bodyPr vert="horz" wrap="square" lIns="92771" tIns="46388" rIns="92771" bIns="46388" numCol="1" anchor="t"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973513" y="0"/>
            <a:ext cx="3036887" cy="460375"/>
          </a:xfrm>
          <a:prstGeom prst="rect">
            <a:avLst/>
          </a:prstGeom>
          <a:noFill/>
          <a:ln w="9525">
            <a:noFill/>
            <a:miter lim="800000"/>
            <a:headEnd/>
            <a:tailEnd/>
          </a:ln>
          <a:effectLst/>
        </p:spPr>
        <p:txBody>
          <a:bodyPr vert="horz" wrap="square" lIns="92771" tIns="46388" rIns="92771" bIns="46388"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5863" y="700088"/>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414838"/>
            <a:ext cx="5140325" cy="4181475"/>
          </a:xfrm>
          <a:prstGeom prst="rect">
            <a:avLst/>
          </a:prstGeom>
          <a:noFill/>
          <a:ln w="9525">
            <a:noFill/>
            <a:miter lim="800000"/>
            <a:headEnd/>
            <a:tailEnd/>
          </a:ln>
          <a:effectLst/>
        </p:spPr>
        <p:txBody>
          <a:bodyPr vert="horz" wrap="square" lIns="92771" tIns="46388" rIns="92771" bIns="463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6025"/>
            <a:ext cx="3036888" cy="460375"/>
          </a:xfrm>
          <a:prstGeom prst="rect">
            <a:avLst/>
          </a:prstGeom>
          <a:noFill/>
          <a:ln w="9525">
            <a:noFill/>
            <a:miter lim="800000"/>
            <a:headEnd/>
            <a:tailEnd/>
          </a:ln>
          <a:effectLst/>
        </p:spPr>
        <p:txBody>
          <a:bodyPr vert="horz" wrap="square" lIns="92771" tIns="46388" rIns="92771" bIns="46388" numCol="1" anchor="b"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973513" y="8836025"/>
            <a:ext cx="3036887" cy="460375"/>
          </a:xfrm>
          <a:prstGeom prst="rect">
            <a:avLst/>
          </a:prstGeom>
          <a:noFill/>
          <a:ln w="9525">
            <a:noFill/>
            <a:miter lim="800000"/>
            <a:headEnd/>
            <a:tailEnd/>
          </a:ln>
          <a:effectLst/>
        </p:spPr>
        <p:txBody>
          <a:bodyPr vert="horz" wrap="square" lIns="92771" tIns="46388" rIns="92771" bIns="46388"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7D0AD5F8-2D59-453D-8870-47B65FB64BDE}" type="slidenum">
              <a:rPr lang="en-US"/>
              <a:pPr>
                <a:defRPr/>
              </a:pPr>
              <a:t>‹#›</a:t>
            </a:fld>
            <a:endParaRPr lang="en-US"/>
          </a:p>
        </p:txBody>
      </p:sp>
    </p:spTree>
    <p:extLst>
      <p:ext uri="{BB962C8B-B14F-4D97-AF65-F5344CB8AC3E}">
        <p14:creationId xmlns:p14="http://schemas.microsoft.com/office/powerpoint/2010/main" val="4163725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A024B99C-108C-48A0-89C0-89F50CFA8980}" type="slidenum">
              <a:rPr lang="en-US" altLang="en-US" sz="1200" smtClean="0">
                <a:solidFill>
                  <a:srgbClr val="000000"/>
                </a:solidFill>
                <a:latin typeface="Times New Roman" panose="02020603050405020304" pitchFamily="18" charset="0"/>
              </a:rPr>
              <a:pPr/>
              <a:t>1</a:t>
            </a:fld>
            <a:endParaRPr lang="en-US" altLang="en-US" sz="1200" smtClean="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Welcome comments</a:t>
            </a:r>
          </a:p>
          <a:p>
            <a:endParaRPr lang="en-US" altLang="en-US" smtClean="0">
              <a:latin typeface="Arial" panose="020B0604020202020204" pitchFamily="34" charset="0"/>
            </a:endParaRPr>
          </a:p>
          <a:p>
            <a:r>
              <a:rPr lang="en-US" altLang="en-US" smtClean="0">
                <a:latin typeface="Arial" panose="020B0604020202020204" pitchFamily="34" charset="0"/>
              </a:rPr>
              <a:t>Briefer can comment as well on the pictures and how they depict our mission sets (optional).</a:t>
            </a:r>
          </a:p>
          <a:p>
            <a:endParaRPr lang="en-US" altLang="en-US" smtClean="0">
              <a:latin typeface="Arial" panose="020B0604020202020204" pitchFamily="34" charset="0"/>
            </a:endParaRPr>
          </a:p>
          <a:p>
            <a:r>
              <a:rPr lang="en-US" altLang="en-US" smtClean="0">
                <a:latin typeface="Arial" panose="020B0604020202020204" pitchFamily="34" charset="0"/>
              </a:rPr>
              <a:t>Comment that the brief is unclassified.</a:t>
            </a:r>
          </a:p>
        </p:txBody>
      </p:sp>
    </p:spTree>
    <p:extLst>
      <p:ext uri="{BB962C8B-B14F-4D97-AF65-F5344CB8AC3E}">
        <p14:creationId xmlns:p14="http://schemas.microsoft.com/office/powerpoint/2010/main" val="14223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D65CC8C1-16D2-4B3E-9469-F10019DDA6B0}" type="slidenum">
              <a:rPr lang="en-US" altLang="en-US" sz="1200" smtClean="0">
                <a:solidFill>
                  <a:srgbClr val="000000"/>
                </a:solidFill>
                <a:latin typeface="Times New Roman" panose="02020603050405020304" pitchFamily="18" charset="0"/>
              </a:rPr>
              <a:pPr/>
              <a:t>15</a:t>
            </a:fld>
            <a:endParaRPr lang="en-US" altLang="en-US" sz="1200" smtClean="0">
              <a:solidFill>
                <a:srgbClr val="000000"/>
              </a:solidFill>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1266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31722-D535-4F19-9880-750C1A9F6D6A}" type="slidenum">
              <a:rPr lang="en-US">
                <a:solidFill>
                  <a:prstClr val="black"/>
                </a:solidFill>
              </a:rPr>
              <a:pPr/>
              <a:t>2</a:t>
            </a:fld>
            <a:endParaRPr lang="en-US">
              <a:solidFill>
                <a:prstClr val="black"/>
              </a:solidFill>
            </a:endParaRPr>
          </a:p>
        </p:txBody>
      </p:sp>
      <p:sp>
        <p:nvSpPr>
          <p:cNvPr id="2999298" name="Rectangle 2"/>
          <p:cNvSpPr>
            <a:spLocks noGrp="1" noRot="1" noChangeAspect="1" noChangeArrowheads="1" noTextEdit="1"/>
          </p:cNvSpPr>
          <p:nvPr>
            <p:ph type="sldImg"/>
          </p:nvPr>
        </p:nvSpPr>
        <p:spPr>
          <a:xfrm>
            <a:off x="1181100" y="696913"/>
            <a:ext cx="4648200" cy="3486150"/>
          </a:xfrm>
          <a:ln/>
        </p:spPr>
      </p:sp>
      <p:sp>
        <p:nvSpPr>
          <p:cNvPr id="2999299" name="Rectangle 3"/>
          <p:cNvSpPr>
            <a:spLocks noGrp="1" noChangeArrowheads="1"/>
          </p:cNvSpPr>
          <p:nvPr>
            <p:ph type="body" idx="1"/>
          </p:nvPr>
        </p:nvSpPr>
        <p:spPr>
          <a:xfrm>
            <a:off x="701675" y="4416425"/>
            <a:ext cx="5607050" cy="4183063"/>
          </a:xfrm>
        </p:spPr>
        <p:txBody>
          <a:bodyPr/>
          <a:lstStyle/>
          <a:p>
            <a:r>
              <a:rPr lang="en-US"/>
              <a:t>Intro slide to set the scene – how Homeland Security and Homeland Defense became a major focus</a:t>
            </a:r>
          </a:p>
          <a:p>
            <a:endParaRPr lang="en-US"/>
          </a:p>
          <a:p>
            <a:r>
              <a:rPr lang="en-US"/>
              <a:t>Critical takeaways:</a:t>
            </a:r>
          </a:p>
          <a:p>
            <a:endParaRPr lang="en-US"/>
          </a:p>
          <a:p>
            <a:r>
              <a:rPr lang="en-US"/>
              <a:t>DHS is responsible for securing the Homeland – preventing another terrorist attack on US soil</a:t>
            </a:r>
          </a:p>
          <a:p>
            <a:endParaRPr lang="en-US"/>
          </a:p>
          <a:p>
            <a:r>
              <a:rPr lang="en-US"/>
              <a:t>DOD is responsible for defending the Homeland - protection of US sovereignty, territory, domestic population, and critical defense infrastructure against external threats and aggression, or other threats as directed by the President.</a:t>
            </a:r>
          </a:p>
          <a:p>
            <a:endParaRPr lang="en-US"/>
          </a:p>
          <a:p>
            <a:endParaRPr lang="en-US"/>
          </a:p>
        </p:txBody>
      </p:sp>
    </p:spTree>
    <p:extLst>
      <p:ext uri="{BB962C8B-B14F-4D97-AF65-F5344CB8AC3E}">
        <p14:creationId xmlns:p14="http://schemas.microsoft.com/office/powerpoint/2010/main" val="179538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865" name="Rectangle 7"/>
          <p:cNvSpPr>
            <a:spLocks noGrp="1" noChangeArrowheads="1"/>
          </p:cNvSpPr>
          <p:nvPr>
            <p:ph type="sldNum" sz="quarter" idx="5"/>
          </p:nvPr>
        </p:nvSpPr>
        <p:spPr>
          <a:noFill/>
        </p:spPr>
        <p:txBody>
          <a:bodyPr/>
          <a:lstStyle/>
          <a:p>
            <a:fld id="{F47B83E1-30B5-4E60-BC0A-B8CE631A7A2B}" type="slidenum">
              <a:rPr lang="en-US" smtClean="0"/>
              <a:pPr/>
              <a:t>3</a:t>
            </a:fld>
            <a:endParaRPr lang="en-US" smtClean="0"/>
          </a:p>
        </p:txBody>
      </p:sp>
      <p:sp>
        <p:nvSpPr>
          <p:cNvPr id="2724866" name="Rectangle 2"/>
          <p:cNvSpPr>
            <a:spLocks noGrp="1" noRot="1" noChangeAspect="1" noChangeArrowheads="1" noTextEdit="1"/>
          </p:cNvSpPr>
          <p:nvPr>
            <p:ph type="sldImg"/>
          </p:nvPr>
        </p:nvSpPr>
        <p:spPr>
          <a:ln/>
        </p:spPr>
      </p:sp>
      <p:sp>
        <p:nvSpPr>
          <p:cNvPr id="2724867" name="Rectangle 3"/>
          <p:cNvSpPr>
            <a:spLocks noGrp="1" noChangeArrowheads="1"/>
          </p:cNvSpPr>
          <p:nvPr>
            <p:ph type="body" idx="1"/>
          </p:nvPr>
        </p:nvSpPr>
        <p:spPr>
          <a:noFill/>
          <a:ln/>
        </p:spPr>
        <p:txBody>
          <a:bodyPr/>
          <a:lstStyle/>
          <a:p>
            <a:r>
              <a:rPr lang="en-US" smtClean="0"/>
              <a:t>Highlight this is our higher HQs and their mission statement, ensure to expand on the “anticipate” – this was added by GEN Renuart – we see this as our efforts in the preparation / planning phase where our DCOs and the staff work with our Federal and State partners to see where there may be gaps in their response plans that we may anticipate – also the Joint Staff DSCA EXORD assists the COCOM to anticipate – giving him more flexibility to place capabilities on PTDO, etc.  </a:t>
            </a:r>
          </a:p>
          <a:p>
            <a:endParaRPr lang="en-US" smtClean="0"/>
          </a:p>
          <a:p>
            <a:r>
              <a:rPr lang="en-US" smtClean="0"/>
              <a:t>Comment on the wire diagram – the COCOM’s decision as of 31 Oct 07 to create Functional Component Commands vice just operating through his Service Component Commands.  Also highlight the necessary relationship with NGB and USCG.</a:t>
            </a:r>
          </a:p>
          <a:p>
            <a:endParaRPr lang="en-US" smtClean="0"/>
          </a:p>
          <a:p>
            <a:r>
              <a:rPr lang="en-US" smtClean="0"/>
              <a:t>Also highlight the shared responsibility with PACOM for Alaska – forces assigned to Alaska are PACOM; HD &amp; CS are NC responsibilities and that Fleet Forces Command is sptd to supporting and executed through 2</a:t>
            </a:r>
            <a:r>
              <a:rPr lang="en-US" baseline="30000" smtClean="0"/>
              <a:t>nd</a:t>
            </a:r>
            <a:r>
              <a:rPr lang="en-US" smtClean="0"/>
              <a:t> or 3</a:t>
            </a:r>
            <a:r>
              <a:rPr lang="en-US" baseline="30000" smtClean="0"/>
              <a:t>rd</a:t>
            </a:r>
            <a:r>
              <a:rPr lang="en-US" smtClean="0"/>
              <a:t> Fleet.</a:t>
            </a:r>
          </a:p>
          <a:p>
            <a:endParaRPr lang="en-US" smtClean="0"/>
          </a:p>
          <a:p>
            <a:r>
              <a:rPr lang="en-US" smtClean="0"/>
              <a:t>Reference the AOR (map) highlight that just recently the UCP altered the boundary with SOUTHCOM which gives PR and VI back to NORTHCOM along with a few other islands – Bahamas, Turks &amp; Caicos Isl, British VI, etc.</a:t>
            </a:r>
          </a:p>
        </p:txBody>
      </p:sp>
    </p:spTree>
    <p:extLst>
      <p:ext uri="{BB962C8B-B14F-4D97-AF65-F5344CB8AC3E}">
        <p14:creationId xmlns:p14="http://schemas.microsoft.com/office/powerpoint/2010/main" val="33740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Times New Roman" panose="02020603050405020304" pitchFamily="18" charset="0"/>
              </a:rPr>
              <a:t>Our missions span a range of operations and are depicted here in three categories…Homeland Defense, Security Cooperation, and Civil Support.</a:t>
            </a:r>
          </a:p>
          <a:p>
            <a:pPr eaLnBrk="1" hangingPunct="1"/>
            <a:endParaRPr lang="en-US" altLang="en-US" smtClean="0">
              <a:latin typeface="Arial" panose="020B0604020202020204" pitchFamily="34" charset="0"/>
              <a:cs typeface="Times New Roman" panose="02020603050405020304" pitchFamily="18" charset="0"/>
            </a:endParaRPr>
          </a:p>
          <a:p>
            <a:pPr eaLnBrk="1" hangingPunct="1"/>
            <a:r>
              <a:rPr lang="en-US" altLang="en-US" smtClean="0">
                <a:latin typeface="Arial" panose="020B0604020202020204" pitchFamily="34" charset="0"/>
                <a:cs typeface="Times New Roman" panose="02020603050405020304" pitchFamily="18" charset="0"/>
              </a:rPr>
              <a:t>You may notice that all of the NORAD missions are shown in the Homeland Defense side, while USNORTHCOM operations span everything. </a:t>
            </a:r>
          </a:p>
          <a:p>
            <a:pPr eaLnBrk="1" hangingPunct="1"/>
            <a:endParaRPr lang="en-US" altLang="en-US" smtClean="0">
              <a:latin typeface="Arial" panose="020B0604020202020204" pitchFamily="34" charset="0"/>
              <a:cs typeface="Times New Roman" panose="02020603050405020304" pitchFamily="18" charset="0"/>
            </a:endParaRPr>
          </a:p>
          <a:p>
            <a:pPr eaLnBrk="1" hangingPunct="1"/>
            <a:r>
              <a:rPr lang="en-US" altLang="en-US" smtClean="0">
                <a:latin typeface="Arial" panose="020B0604020202020204" pitchFamily="34" charset="0"/>
                <a:cs typeface="Times New Roman" panose="02020603050405020304" pitchFamily="18" charset="0"/>
              </a:rPr>
              <a:t>NORAD is a bi-national command with the U.S. and Canada.  USNORTHCOM is U.S. only, but our area of focus covers all of North America, including the Bahamas. It’s difficult to separate these two commands because of NORAD’s warning mission and USNORTHCOM’s response mission.  </a:t>
            </a:r>
          </a:p>
          <a:p>
            <a:pPr eaLnBrk="1" hangingPunct="1"/>
            <a:endParaRPr lang="en-US" altLang="en-US" smtClean="0">
              <a:latin typeface="Arial" panose="020B0604020202020204" pitchFamily="34" charset="0"/>
              <a:cs typeface="Times New Roman" panose="02020603050405020304" pitchFamily="18" charset="0"/>
            </a:endParaRPr>
          </a:p>
          <a:p>
            <a:pPr eaLnBrk="1" hangingPunct="1"/>
            <a:r>
              <a:rPr lang="en-US" altLang="en-US" smtClean="0">
                <a:latin typeface="Arial" panose="020B0604020202020204" pitchFamily="34" charset="0"/>
                <a:cs typeface="Times New Roman" panose="02020603050405020304" pitchFamily="18" charset="0"/>
              </a:rPr>
              <a:t>Although it’s not depicted here, Canada Command is the Canadian counterpart to USNORTHCOM.  It’s significant for Canada Command to have an established link and relationship with both NORAD and USNORTHCOM. </a:t>
            </a:r>
          </a:p>
          <a:p>
            <a:pPr eaLnBrk="1" hangingPunct="1"/>
            <a:endParaRPr lang="en-US" altLang="en-US" smtClean="0">
              <a:latin typeface="Arial" panose="020B0604020202020204" pitchFamily="34" charset="0"/>
              <a:cs typeface="Times New Roman" panose="02020603050405020304" pitchFamily="18" charset="0"/>
            </a:endParaRPr>
          </a:p>
          <a:p>
            <a:pPr eaLnBrk="1" hangingPunct="1"/>
            <a:endParaRPr lang="en-US" altLang="en-US" smtClean="0">
              <a:latin typeface="Arial" panose="020B0604020202020204" pitchFamily="34" charset="0"/>
              <a:cs typeface="Times New Roman" panose="02020603050405020304" pitchFamily="18"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0FFD832F-637F-4D2D-BFBE-383C5E4D8042}" type="slidenum">
              <a:rPr lang="en-US" altLang="en-US" sz="1200" smtClean="0">
                <a:solidFill>
                  <a:srgbClr val="000000"/>
                </a:solidFill>
                <a:latin typeface="Times New Roman" panose="02020603050405020304" pitchFamily="18" charset="0"/>
              </a:rPr>
              <a:pPr/>
              <a:t>7</a:t>
            </a:fld>
            <a:endParaRPr lang="en-US" altLang="en-US" sz="12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6305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D381C9B5-5BEB-4167-9C0A-64C44C04D526}" type="slidenum">
              <a:rPr lang="en-US" altLang="en-US" sz="1200" smtClean="0">
                <a:solidFill>
                  <a:srgbClr val="000000"/>
                </a:solidFill>
                <a:latin typeface="Times New Roman" panose="02020603050405020304" pitchFamily="18" charset="0"/>
              </a:rPr>
              <a:pPr/>
              <a:t>8</a:t>
            </a:fld>
            <a:endParaRPr lang="en-US" altLang="en-US" sz="1200" smtClean="0">
              <a:solidFill>
                <a:srgbClr val="000000"/>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highlights a bit more our efforts with TSC – our main focus has been with developing improved relationships with the Mexican Army.  Our TSC focus is to Secure the Land approaches to the US – primarily by enabling (as best we can) the Canadian and Mexican Militaries to deny, deter and defeat our enemies on their soil before they approach the US.</a:t>
            </a:r>
          </a:p>
          <a:p>
            <a:r>
              <a:rPr lang="en-US" altLang="en-US" smtClean="0">
                <a:latin typeface="Arial" panose="020B0604020202020204" pitchFamily="34" charset="0"/>
              </a:rPr>
              <a:t>We continue to work our relationship with Mexico through our annual Border Commanders Conference and we unification of our TSC efforts with Mexico with JTF-N being assigned OPCON to ARNORTH.</a:t>
            </a:r>
          </a:p>
          <a:p>
            <a:r>
              <a:rPr lang="en-US" altLang="en-US" smtClean="0">
                <a:latin typeface="Arial" panose="020B0604020202020204" pitchFamily="34" charset="0"/>
              </a:rPr>
              <a:t>In Canada we see our point of entry with the six regional JTFs and to date have had two conferences with them to start to develop a viable working relationship.  We have also assumed admin control for the MPEP to Canada and Mexico.</a:t>
            </a:r>
          </a:p>
        </p:txBody>
      </p:sp>
    </p:spTree>
    <p:extLst>
      <p:ext uri="{BB962C8B-B14F-4D97-AF65-F5344CB8AC3E}">
        <p14:creationId xmlns:p14="http://schemas.microsoft.com/office/powerpoint/2010/main" val="35341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07308EE-01BF-4814-98AC-87E0AAD9004C}" type="slidenum">
              <a:rPr lang="en-US">
                <a:solidFill>
                  <a:srgbClr val="000000"/>
                </a:solidFill>
              </a:rPr>
              <a:pPr/>
              <a:t>9</a:t>
            </a:fld>
            <a:endParaRPr lang="en-US">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5432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277EB79-BC07-4E80-A8BA-3673B46F269D}" type="slidenum">
              <a:rPr lang="en-US">
                <a:solidFill>
                  <a:srgbClr val="000000"/>
                </a:solidFill>
              </a:rPr>
              <a:pPr/>
              <a:t>10</a:t>
            </a:fld>
            <a:endParaRPr lang="en-US">
              <a:solidFill>
                <a:srgbClr val="000000"/>
              </a:solidFill>
            </a:endParaRPr>
          </a:p>
        </p:txBody>
      </p:sp>
      <p:sp>
        <p:nvSpPr>
          <p:cNvPr id="54275" name="Rectangle 2"/>
          <p:cNvSpPr>
            <a:spLocks noGrp="1" noRot="1" noChangeAspect="1" noChangeArrowheads="1" noTextEdit="1"/>
          </p:cNvSpPr>
          <p:nvPr>
            <p:ph type="sldImg"/>
          </p:nvPr>
        </p:nvSpPr>
        <p:spPr>
          <a:xfrm>
            <a:off x="1135063" y="46038"/>
            <a:ext cx="4508500" cy="3381375"/>
          </a:xfrm>
          <a:ln>
            <a:solidFill>
              <a:schemeClr val="tx1"/>
            </a:solidFill>
          </a:ln>
        </p:spPr>
      </p:sp>
      <p:sp>
        <p:nvSpPr>
          <p:cNvPr id="54276" name="Rectangle 3"/>
          <p:cNvSpPr>
            <a:spLocks noGrp="1" noChangeArrowheads="1"/>
          </p:cNvSpPr>
          <p:nvPr>
            <p:ph type="body" idx="1"/>
          </p:nvPr>
        </p:nvSpPr>
        <p:spPr>
          <a:xfrm>
            <a:off x="715963" y="3865563"/>
            <a:ext cx="5646737" cy="4635500"/>
          </a:xfrm>
          <a:noFill/>
          <a:ln/>
        </p:spPr>
        <p:txBody>
          <a:bodyPr lIns="90765" tIns="44584" rIns="90765" bIns="44584"/>
          <a:lstStyle/>
          <a:p>
            <a:pPr marL="57150" indent="-57150" defTabSz="1776413">
              <a:buFontTx/>
              <a:buChar char="•"/>
            </a:pPr>
            <a:r>
              <a:rPr lang="en-US" b="1" smtClean="0"/>
              <a:t> </a:t>
            </a:r>
            <a:r>
              <a:rPr lang="en-US" smtClean="0"/>
              <a:t>This slide depicts the spectrum of operations for NORTHCOM—military assistance on the left and homeland defense on the right.  These are our 2 missions</a:t>
            </a:r>
          </a:p>
          <a:p>
            <a:pPr marL="57150" indent="-57150" defTabSz="1776413">
              <a:buFontTx/>
              <a:buChar char="•"/>
            </a:pPr>
            <a:r>
              <a:rPr lang="en-US" smtClean="0"/>
              <a:t>At the left end of our spectrum (in our Defense Assistance of Civil Authorities mission area) we support special events (such as the G8 Summit or DNC) for a certain period of time. </a:t>
            </a:r>
          </a:p>
          <a:p>
            <a:pPr marL="57150" indent="-57150" defTabSz="1776413">
              <a:buFontTx/>
              <a:buChar char="•"/>
            </a:pPr>
            <a:r>
              <a:rPr lang="en-US" smtClean="0"/>
              <a:t>In the middle of the spectrum we support unplanned events, emergencies or disasters (such as fires or hurricanes) for an uncertain period of time—as long as necessary</a:t>
            </a:r>
          </a:p>
          <a:p>
            <a:pPr marL="57150" indent="-57150" defTabSz="1776413">
              <a:buFontTx/>
              <a:buChar char="•"/>
            </a:pPr>
            <a:r>
              <a:rPr lang="en-US" smtClean="0"/>
              <a:t>Finally, at the far right, under extraordinary circumstances, we will defend our homeland.  While this is DoD’s #1 priority, we believe that we’ll spend most of our time in the left end of our spectrum providing military support to Lead Federal Agencies</a:t>
            </a:r>
          </a:p>
          <a:p>
            <a:pPr marL="57150" indent="-57150" defTabSz="1776413">
              <a:buFontTx/>
              <a:buChar char="•"/>
            </a:pPr>
            <a:endParaRPr lang="en-US" smtClean="0"/>
          </a:p>
          <a:p>
            <a:pPr marL="228600" lvl="1" indent="-57150" defTabSz="1776413">
              <a:buFontTx/>
              <a:buChar char="•"/>
            </a:pPr>
            <a:r>
              <a:rPr lang="en-US" smtClean="0"/>
              <a:t>Note: A CBRNE incident may not be a terrorist attack.  It could be a train derailment with chemical cars, for instance</a:t>
            </a:r>
            <a:r>
              <a:rPr lang="en-US" sz="1400" i="1" smtClean="0"/>
              <a:t>.</a:t>
            </a:r>
          </a:p>
          <a:p>
            <a:pPr marL="57150" indent="-57150" defTabSz="1776413">
              <a:buFontTx/>
              <a:buChar char="•"/>
            </a:pPr>
            <a:endParaRPr lang="en-US" smtClean="0">
              <a:solidFill>
                <a:schemeClr val="accent2"/>
              </a:solidFill>
            </a:endParaRPr>
          </a:p>
          <a:p>
            <a:pPr marL="57150" indent="-57150" defTabSz="1776413">
              <a:buFontTx/>
              <a:buChar char="•"/>
            </a:pPr>
            <a:r>
              <a:rPr lang="en-US" smtClean="0">
                <a:solidFill>
                  <a:schemeClr val="accent2"/>
                </a:solidFill>
              </a:rPr>
              <a:t>Lastly comment on the Characteristics – stress that we tend not to be the lead federal agency, that our response must not be slow or delayed and that except for the assignment of the CBRNE CM Response Force our reseponse will be contingency based (i.e. not T10 forces dedicated)</a:t>
            </a:r>
          </a:p>
        </p:txBody>
      </p:sp>
    </p:spTree>
    <p:extLst>
      <p:ext uri="{BB962C8B-B14F-4D97-AF65-F5344CB8AC3E}">
        <p14:creationId xmlns:p14="http://schemas.microsoft.com/office/powerpoint/2010/main" val="150891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B37F3B3B-6095-4A91-B38A-24161466C9D8}" type="slidenum">
              <a:rPr lang="en-US" altLang="en-US" sz="1200" smtClean="0">
                <a:solidFill>
                  <a:srgbClr val="000000"/>
                </a:solidFill>
                <a:latin typeface="Times New Roman" panose="02020603050405020304" pitchFamily="18" charset="0"/>
              </a:rPr>
              <a:pPr/>
              <a:t>12</a:t>
            </a:fld>
            <a:endParaRPr lang="en-US" altLang="en-US" sz="1200" smtClean="0">
              <a:solidFill>
                <a:srgbClr val="000000"/>
              </a:solidFill>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panose="020B0604020202020204" pitchFamily="34" charset="0"/>
              </a:rPr>
              <a:t>This is a build slide that describes in very simple (Dick &amp; Jane) terms how ARNORTH would respond to a DSCA operation</a:t>
            </a:r>
          </a:p>
          <a:p>
            <a:r>
              <a:rPr lang="en-US" altLang="en-US" sz="1000" smtClean="0">
                <a:latin typeface="Arial" panose="020B0604020202020204" pitchFamily="34" charset="0"/>
              </a:rPr>
              <a:t>Step One – When directed the DCO would deploy with the LFA (PFO or FCO) to plug into the Joint Field Office and begin to coordinate any requests for DoD capabilitiies and then processing those LFA funded requests (Mission Assignments) through NORTHCOM to JDOMS and to the SecDef for approval. Either the main will stand up as the JTF or one of the OCPs will stand up as a JTF and BPT deploy in support</a:t>
            </a:r>
          </a:p>
          <a:p>
            <a:endParaRPr lang="en-US" altLang="en-US" sz="1000" smtClean="0">
              <a:latin typeface="Arial" panose="020B0604020202020204" pitchFamily="34" charset="0"/>
            </a:endParaRPr>
          </a:p>
          <a:p>
            <a:r>
              <a:rPr lang="en-US" altLang="en-US" sz="1000" smtClean="0">
                <a:latin typeface="Arial" panose="020B0604020202020204" pitchFamily="34" charset="0"/>
              </a:rPr>
              <a:t>Step Two: As the SecDef approves the MA forces are flowed into the JOA and a Base Support Installation is established to allow these forces to conduct JRSOI and the BSI also provides that sustainment requirement to those forces. At this point the DCO is also the Joint Force Commander (JFC) within that JOA / incident area.</a:t>
            </a:r>
          </a:p>
          <a:p>
            <a:endParaRPr lang="en-US" altLang="en-US" sz="1000" smtClean="0">
              <a:latin typeface="Arial" panose="020B0604020202020204" pitchFamily="34" charset="0"/>
            </a:endParaRPr>
          </a:p>
          <a:p>
            <a:r>
              <a:rPr lang="en-US" altLang="en-US" sz="1000" smtClean="0">
                <a:latin typeface="Arial" panose="020B0604020202020204" pitchFamily="34" charset="0"/>
              </a:rPr>
              <a:t>Step Three: A trigger will be established that clearly will identify when there are too many DoD forces within the JOA for the DCO to command (exceed his span of control) at which point all or a portion of an OCP will deploy into the JOA and assume that C2 requirement from the DCO.</a:t>
            </a:r>
          </a:p>
          <a:p>
            <a:endParaRPr lang="en-US" altLang="en-US" sz="1000" smtClean="0">
              <a:latin typeface="Arial" panose="020B0604020202020204" pitchFamily="34" charset="0"/>
            </a:endParaRPr>
          </a:p>
          <a:p>
            <a:r>
              <a:rPr lang="en-US" altLang="en-US" sz="1000" smtClean="0">
                <a:latin typeface="Arial" panose="020B0604020202020204" pitchFamily="34" charset="0"/>
              </a:rPr>
              <a:t>This is all METT-TC dependent – the disaster maybe of such a magnitude that an OCP is launched early on and will establish as close to the JFO as possible to affect a unified Federal Response.</a:t>
            </a:r>
          </a:p>
        </p:txBody>
      </p:sp>
    </p:spTree>
    <p:extLst>
      <p:ext uri="{BB962C8B-B14F-4D97-AF65-F5344CB8AC3E}">
        <p14:creationId xmlns:p14="http://schemas.microsoft.com/office/powerpoint/2010/main" val="154874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Arial" panose="020B0604020202020204" pitchFamily="34" charset="0"/>
              </a:defRPr>
            </a:lvl1pPr>
            <a:lvl2pPr marL="742950" indent="-285750" defTabSz="928688">
              <a:defRPr sz="1600">
                <a:solidFill>
                  <a:schemeClr val="tx1"/>
                </a:solidFill>
                <a:latin typeface="Arial" panose="020B0604020202020204" pitchFamily="34" charset="0"/>
              </a:defRPr>
            </a:lvl2pPr>
            <a:lvl3pPr marL="1143000" indent="-228600" defTabSz="928688">
              <a:defRPr sz="1600">
                <a:solidFill>
                  <a:schemeClr val="tx1"/>
                </a:solidFill>
                <a:latin typeface="Arial" panose="020B0604020202020204" pitchFamily="34" charset="0"/>
              </a:defRPr>
            </a:lvl3pPr>
            <a:lvl4pPr marL="1600200" indent="-228600" defTabSz="928688">
              <a:defRPr sz="1600">
                <a:solidFill>
                  <a:schemeClr val="tx1"/>
                </a:solidFill>
                <a:latin typeface="Arial" panose="020B0604020202020204" pitchFamily="34" charset="0"/>
              </a:defRPr>
            </a:lvl4pPr>
            <a:lvl5pPr marL="2057400" indent="-228600" defTabSz="928688">
              <a:defRPr sz="16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1600">
                <a:solidFill>
                  <a:schemeClr val="tx1"/>
                </a:solidFill>
                <a:latin typeface="Arial" panose="020B0604020202020204" pitchFamily="34" charset="0"/>
              </a:defRPr>
            </a:lvl9pPr>
          </a:lstStyle>
          <a:p>
            <a:fld id="{F6D49740-4CBB-48D4-97DF-773CBB002896}" type="slidenum">
              <a:rPr lang="en-US" altLang="en-US" sz="1200" smtClean="0">
                <a:solidFill>
                  <a:srgbClr val="000000"/>
                </a:solidFill>
                <a:latin typeface="Times New Roman" panose="02020603050405020304" pitchFamily="18" charset="0"/>
              </a:rPr>
              <a:pPr/>
              <a:t>14</a:t>
            </a:fld>
            <a:endParaRPr lang="en-US" altLang="en-US" sz="1200" smtClean="0">
              <a:solidFill>
                <a:srgbClr val="0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xfrm>
            <a:off x="1111250" y="698500"/>
            <a:ext cx="4648200" cy="3486150"/>
          </a:xfrm>
          <a:ln/>
        </p:spPr>
      </p:sp>
      <p:sp>
        <p:nvSpPr>
          <p:cNvPr id="90116" name="Rectangle 3"/>
          <p:cNvSpPr>
            <a:spLocks noGrp="1" noChangeArrowheads="1"/>
          </p:cNvSpPr>
          <p:nvPr>
            <p:ph type="body" idx="1"/>
          </p:nvPr>
        </p:nvSpPr>
        <p:spPr>
          <a:xfrm>
            <a:off x="914400" y="4414838"/>
            <a:ext cx="50292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01114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8A43CD91-AAAA-4E8D-810E-72F6F202745B}" type="slidenum">
              <a:rPr lang="en-US" altLang="en-US"/>
              <a:pPr>
                <a:defRPr/>
              </a:pPr>
              <a:t>‹#›</a:t>
            </a:fld>
            <a:endParaRPr lang="en-US" altLang="en-US"/>
          </a:p>
        </p:txBody>
      </p:sp>
    </p:spTree>
    <p:extLst>
      <p:ext uri="{BB962C8B-B14F-4D97-AF65-F5344CB8AC3E}">
        <p14:creationId xmlns:p14="http://schemas.microsoft.com/office/powerpoint/2010/main" val="68526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F492EA92-1A72-4740-BC77-F5FF8D0A22D4}" type="slidenum">
              <a:rPr lang="en-US" altLang="en-US"/>
              <a:pPr>
                <a:defRPr/>
              </a:pPr>
              <a:t>‹#›</a:t>
            </a:fld>
            <a:endParaRPr lang="en-US" altLang="en-US"/>
          </a:p>
        </p:txBody>
      </p:sp>
    </p:spTree>
    <p:extLst>
      <p:ext uri="{BB962C8B-B14F-4D97-AF65-F5344CB8AC3E}">
        <p14:creationId xmlns:p14="http://schemas.microsoft.com/office/powerpoint/2010/main" val="33107743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E0D4163E-660F-4B2B-B138-18F47DEF2037}" type="slidenum">
              <a:rPr lang="en-US" altLang="en-US"/>
              <a:pPr>
                <a:defRPr/>
              </a:pPr>
              <a:t>‹#›</a:t>
            </a:fld>
            <a:endParaRPr lang="en-US" altLang="en-US"/>
          </a:p>
        </p:txBody>
      </p:sp>
    </p:spTree>
    <p:extLst>
      <p:ext uri="{BB962C8B-B14F-4D97-AF65-F5344CB8AC3E}">
        <p14:creationId xmlns:p14="http://schemas.microsoft.com/office/powerpoint/2010/main" val="22870603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A52EAE0A-2107-41ED-9CB3-AA3045DC4122}" type="slidenum">
              <a:rPr lang="en-US" altLang="en-US"/>
              <a:pPr>
                <a:defRPr/>
              </a:pPr>
              <a:t>‹#›</a:t>
            </a:fld>
            <a:endParaRPr lang="en-US" altLang="en-US"/>
          </a:p>
        </p:txBody>
      </p:sp>
    </p:spTree>
    <p:extLst>
      <p:ext uri="{BB962C8B-B14F-4D97-AF65-F5344CB8AC3E}">
        <p14:creationId xmlns:p14="http://schemas.microsoft.com/office/powerpoint/2010/main" val="35740728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D8347847-AF7F-4F54-A481-BE589FE7E095}" type="slidenum">
              <a:rPr lang="en-US" altLang="en-US"/>
              <a:pPr>
                <a:defRPr/>
              </a:pPr>
              <a:t>‹#›</a:t>
            </a:fld>
            <a:endParaRPr lang="en-US" altLang="en-US"/>
          </a:p>
        </p:txBody>
      </p:sp>
    </p:spTree>
    <p:extLst>
      <p:ext uri="{BB962C8B-B14F-4D97-AF65-F5344CB8AC3E}">
        <p14:creationId xmlns:p14="http://schemas.microsoft.com/office/powerpoint/2010/main" val="20594077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A7DF9BDD-7E4F-4017-B2B1-4A850246D846}" type="slidenum">
              <a:rPr lang="en-US" altLang="en-US"/>
              <a:pPr>
                <a:defRPr/>
              </a:pPr>
              <a:t>‹#›</a:t>
            </a:fld>
            <a:endParaRPr lang="en-US" altLang="en-US"/>
          </a:p>
        </p:txBody>
      </p:sp>
    </p:spTree>
    <p:extLst>
      <p:ext uri="{BB962C8B-B14F-4D97-AF65-F5344CB8AC3E}">
        <p14:creationId xmlns:p14="http://schemas.microsoft.com/office/powerpoint/2010/main" val="36783727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380B6CEE-5314-4891-A086-4089B296E9B4}"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01344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8979E627-1EF9-4329-8FB9-18FEB71E452A}" type="slidenum">
              <a:rPr lang="en-US" altLang="en-US"/>
              <a:pPr>
                <a:defRPr/>
              </a:pPr>
              <a:t>‹#›</a:t>
            </a:fld>
            <a:endParaRPr lang="en-US" altLang="en-US"/>
          </a:p>
        </p:txBody>
      </p:sp>
    </p:spTree>
    <p:extLst>
      <p:ext uri="{BB962C8B-B14F-4D97-AF65-F5344CB8AC3E}">
        <p14:creationId xmlns:p14="http://schemas.microsoft.com/office/powerpoint/2010/main" val="1828726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8FD4422B-17A4-40DC-8B39-0487828FB2E2}" type="slidenum">
              <a:rPr lang="en-US" altLang="en-US"/>
              <a:pPr>
                <a:defRPr/>
              </a:pPr>
              <a:t>‹#›</a:t>
            </a:fld>
            <a:endParaRPr lang="en-US" altLang="en-US"/>
          </a:p>
        </p:txBody>
      </p:sp>
    </p:spTree>
    <p:extLst>
      <p:ext uri="{BB962C8B-B14F-4D97-AF65-F5344CB8AC3E}">
        <p14:creationId xmlns:p14="http://schemas.microsoft.com/office/powerpoint/2010/main" val="14250808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15E2772B-02C4-4D23-BDA1-50A9ECDF3A63}" type="slidenum">
              <a:rPr lang="en-US" altLang="en-US"/>
              <a:pPr>
                <a:defRPr/>
              </a:pPr>
              <a:t>‹#›</a:t>
            </a:fld>
            <a:endParaRPr lang="en-US" altLang="en-US"/>
          </a:p>
        </p:txBody>
      </p:sp>
    </p:spTree>
    <p:extLst>
      <p:ext uri="{BB962C8B-B14F-4D97-AF65-F5344CB8AC3E}">
        <p14:creationId xmlns:p14="http://schemas.microsoft.com/office/powerpoint/2010/main" val="3594754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6160BCD1-1513-4412-8076-E97F7296C988}" type="slidenum">
              <a:rPr lang="en-US" altLang="en-US"/>
              <a:pPr>
                <a:defRPr/>
              </a:pPr>
              <a:t>‹#›</a:t>
            </a:fld>
            <a:endParaRPr lang="en-US" altLang="en-US"/>
          </a:p>
        </p:txBody>
      </p:sp>
    </p:spTree>
    <p:extLst>
      <p:ext uri="{BB962C8B-B14F-4D97-AF65-F5344CB8AC3E}">
        <p14:creationId xmlns:p14="http://schemas.microsoft.com/office/powerpoint/2010/main" val="1665439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1366B0DE-A6F0-46E8-8C6F-BF7FCAB359D4}" type="slidenum">
              <a:rPr lang="en-US" altLang="en-US"/>
              <a:pPr>
                <a:defRPr/>
              </a:pPr>
              <a:t>‹#›</a:t>
            </a:fld>
            <a:endParaRPr lang="en-US" altLang="en-US"/>
          </a:p>
        </p:txBody>
      </p:sp>
    </p:spTree>
    <p:extLst>
      <p:ext uri="{BB962C8B-B14F-4D97-AF65-F5344CB8AC3E}">
        <p14:creationId xmlns:p14="http://schemas.microsoft.com/office/powerpoint/2010/main" val="9867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6A4D01DE-5D2A-4566-9F20-3CC98A855FE8}" type="slidenum">
              <a:rPr lang="en-US" altLang="en-US"/>
              <a:pPr>
                <a:defRPr/>
              </a:pPr>
              <a:t>‹#›</a:t>
            </a:fld>
            <a:endParaRPr lang="en-US" altLang="en-US"/>
          </a:p>
        </p:txBody>
      </p:sp>
    </p:spTree>
    <p:extLst>
      <p:ext uri="{BB962C8B-B14F-4D97-AF65-F5344CB8AC3E}">
        <p14:creationId xmlns:p14="http://schemas.microsoft.com/office/powerpoint/2010/main" val="3335097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75CB2618-D00B-41C1-AE5C-C58D64CA8075}" type="slidenum">
              <a:rPr lang="en-US" altLang="en-US"/>
              <a:pPr>
                <a:defRPr/>
              </a:pPr>
              <a:t>‹#›</a:t>
            </a:fld>
            <a:endParaRPr lang="en-US" altLang="en-US"/>
          </a:p>
        </p:txBody>
      </p:sp>
    </p:spTree>
    <p:extLst>
      <p:ext uri="{BB962C8B-B14F-4D97-AF65-F5344CB8AC3E}">
        <p14:creationId xmlns:p14="http://schemas.microsoft.com/office/powerpoint/2010/main" val="39452831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8837ECC9-0A4E-4E76-8A34-B15589391828}" type="slidenum">
              <a:rPr lang="en-US" altLang="en-US"/>
              <a:pPr>
                <a:defRPr/>
              </a:pPr>
              <a:t>‹#›</a:t>
            </a:fld>
            <a:endParaRPr lang="en-US" altLang="en-US"/>
          </a:p>
        </p:txBody>
      </p:sp>
    </p:spTree>
    <p:extLst>
      <p:ext uri="{BB962C8B-B14F-4D97-AF65-F5344CB8AC3E}">
        <p14:creationId xmlns:p14="http://schemas.microsoft.com/office/powerpoint/2010/main" val="24471034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9B82295D-F8E5-4124-97A5-C1FFA53B00A3}" type="slidenum">
              <a:rPr lang="en-US" altLang="en-US"/>
              <a:pPr>
                <a:defRPr/>
              </a:pPr>
              <a:t>‹#›</a:t>
            </a:fld>
            <a:endParaRPr lang="en-US" altLang="en-US"/>
          </a:p>
        </p:txBody>
      </p:sp>
    </p:spTree>
    <p:extLst>
      <p:ext uri="{BB962C8B-B14F-4D97-AF65-F5344CB8AC3E}">
        <p14:creationId xmlns:p14="http://schemas.microsoft.com/office/powerpoint/2010/main" val="24660011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2E48F2FF-7EC9-40F5-93F7-CB45EE1D2048}" type="slidenum">
              <a:rPr lang="en-US" altLang="en-US"/>
              <a:pPr>
                <a:defRPr/>
              </a:pPr>
              <a:t>‹#›</a:t>
            </a:fld>
            <a:endParaRPr lang="en-US" altLang="en-US"/>
          </a:p>
        </p:txBody>
      </p:sp>
    </p:spTree>
    <p:extLst>
      <p:ext uri="{BB962C8B-B14F-4D97-AF65-F5344CB8AC3E}">
        <p14:creationId xmlns:p14="http://schemas.microsoft.com/office/powerpoint/2010/main" val="5925789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6B0D334F-7B1E-4B9A-8054-921827A19926}" type="slidenum">
              <a:rPr lang="en-US" altLang="en-US"/>
              <a:pPr>
                <a:defRPr/>
              </a:pPr>
              <a:t>‹#›</a:t>
            </a:fld>
            <a:endParaRPr lang="en-US" altLang="en-US"/>
          </a:p>
        </p:txBody>
      </p:sp>
    </p:spTree>
    <p:extLst>
      <p:ext uri="{BB962C8B-B14F-4D97-AF65-F5344CB8AC3E}">
        <p14:creationId xmlns:p14="http://schemas.microsoft.com/office/powerpoint/2010/main" val="340211869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5E1CE9A0-1A49-4FFD-BBD2-A1E9AE767C46}" type="slidenum">
              <a:rPr lang="en-US" altLang="en-US"/>
              <a:pPr>
                <a:defRPr/>
              </a:pPr>
              <a:t>‹#›</a:t>
            </a:fld>
            <a:endParaRPr lang="en-US" altLang="en-US"/>
          </a:p>
        </p:txBody>
      </p:sp>
    </p:spTree>
    <p:extLst>
      <p:ext uri="{BB962C8B-B14F-4D97-AF65-F5344CB8AC3E}">
        <p14:creationId xmlns:p14="http://schemas.microsoft.com/office/powerpoint/2010/main" val="2757061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8A43CD91-AAAA-4E8D-810E-72F6F202745B}" type="slidenum">
              <a:rPr lang="en-US" altLang="en-US"/>
              <a:pPr>
                <a:defRPr/>
              </a:pPr>
              <a:t>‹#›</a:t>
            </a:fld>
            <a:endParaRPr lang="en-US" altLang="en-US"/>
          </a:p>
        </p:txBody>
      </p:sp>
    </p:spTree>
    <p:extLst>
      <p:ext uri="{BB962C8B-B14F-4D97-AF65-F5344CB8AC3E}">
        <p14:creationId xmlns:p14="http://schemas.microsoft.com/office/powerpoint/2010/main" val="42918473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FF33FB2B-E5CE-4F78-9930-B5C900FCABD5}"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7147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6AC58C1F-C855-434D-A324-DBE4685068AB}" type="slidenum">
              <a:rPr lang="en-US" altLang="en-US"/>
              <a:pPr>
                <a:defRPr/>
              </a:pPr>
              <a:t>‹#›</a:t>
            </a:fld>
            <a:endParaRPr lang="en-US" altLang="en-US"/>
          </a:p>
        </p:txBody>
      </p:sp>
    </p:spTree>
    <p:extLst>
      <p:ext uri="{BB962C8B-B14F-4D97-AF65-F5344CB8AC3E}">
        <p14:creationId xmlns:p14="http://schemas.microsoft.com/office/powerpoint/2010/main" val="362462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D53F20DC-53FC-4612-A307-0C1CC8E2F130}" type="slidenum">
              <a:rPr lang="en-US" altLang="en-US"/>
              <a:pPr>
                <a:defRPr/>
              </a:pPr>
              <a:t>‹#›</a:t>
            </a:fld>
            <a:endParaRPr lang="en-US" altLang="en-US"/>
          </a:p>
        </p:txBody>
      </p:sp>
    </p:spTree>
    <p:extLst>
      <p:ext uri="{BB962C8B-B14F-4D97-AF65-F5344CB8AC3E}">
        <p14:creationId xmlns:p14="http://schemas.microsoft.com/office/powerpoint/2010/main" val="322358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C85FBD99-3B47-4F29-8BD7-6CC45E232A5C}" type="slidenum">
              <a:rPr lang="en-US" altLang="en-US"/>
              <a:pPr>
                <a:defRPr/>
              </a:pPr>
              <a:t>‹#›</a:t>
            </a:fld>
            <a:endParaRPr lang="en-US" altLang="en-US"/>
          </a:p>
        </p:txBody>
      </p:sp>
    </p:spTree>
    <p:extLst>
      <p:ext uri="{BB962C8B-B14F-4D97-AF65-F5344CB8AC3E}">
        <p14:creationId xmlns:p14="http://schemas.microsoft.com/office/powerpoint/2010/main" val="268528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5FAF4C85-441C-4E7D-8C6B-63AEFD09A5D6}" type="slidenum">
              <a:rPr lang="en-US" altLang="en-US"/>
              <a:pPr>
                <a:defRPr/>
              </a:pPr>
              <a:t>‹#›</a:t>
            </a:fld>
            <a:endParaRPr lang="en-US" altLang="en-US"/>
          </a:p>
        </p:txBody>
      </p:sp>
    </p:spTree>
    <p:extLst>
      <p:ext uri="{BB962C8B-B14F-4D97-AF65-F5344CB8AC3E}">
        <p14:creationId xmlns:p14="http://schemas.microsoft.com/office/powerpoint/2010/main" val="3575483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0073D51B-2F6A-4660-80EE-264A2055E889}" type="slidenum">
              <a:rPr lang="en-US" altLang="en-US"/>
              <a:pPr>
                <a:defRPr/>
              </a:pPr>
              <a:t>‹#›</a:t>
            </a:fld>
            <a:endParaRPr lang="en-US" altLang="en-US"/>
          </a:p>
        </p:txBody>
      </p:sp>
    </p:spTree>
    <p:extLst>
      <p:ext uri="{BB962C8B-B14F-4D97-AF65-F5344CB8AC3E}">
        <p14:creationId xmlns:p14="http://schemas.microsoft.com/office/powerpoint/2010/main" val="35383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FF33FB2B-E5CE-4F78-9930-B5C900FCABD5}"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651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A6AEC78B-F522-4578-ACA1-0D673213DB1F}" type="slidenum">
              <a:rPr lang="en-US" altLang="en-US"/>
              <a:pPr>
                <a:defRPr/>
              </a:pPr>
              <a:t>‹#›</a:t>
            </a:fld>
            <a:endParaRPr lang="en-US" altLang="en-US"/>
          </a:p>
        </p:txBody>
      </p:sp>
    </p:spTree>
    <p:extLst>
      <p:ext uri="{BB962C8B-B14F-4D97-AF65-F5344CB8AC3E}">
        <p14:creationId xmlns:p14="http://schemas.microsoft.com/office/powerpoint/2010/main" val="390317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944AE876-D1BA-48AE-A8A8-A2D9F3447826}" type="slidenum">
              <a:rPr lang="en-US" altLang="en-US"/>
              <a:pPr>
                <a:defRPr/>
              </a:pPr>
              <a:t>‹#›</a:t>
            </a:fld>
            <a:endParaRPr lang="en-US" altLang="en-US"/>
          </a:p>
        </p:txBody>
      </p:sp>
    </p:spTree>
    <p:extLst>
      <p:ext uri="{BB962C8B-B14F-4D97-AF65-F5344CB8AC3E}">
        <p14:creationId xmlns:p14="http://schemas.microsoft.com/office/powerpoint/2010/main" val="356586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F492EA92-1A72-4740-BC77-F5FF8D0A22D4}" type="slidenum">
              <a:rPr lang="en-US" altLang="en-US"/>
              <a:pPr>
                <a:defRPr/>
              </a:pPr>
              <a:t>‹#›</a:t>
            </a:fld>
            <a:endParaRPr lang="en-US" altLang="en-US"/>
          </a:p>
        </p:txBody>
      </p:sp>
    </p:spTree>
    <p:extLst>
      <p:ext uri="{BB962C8B-B14F-4D97-AF65-F5344CB8AC3E}">
        <p14:creationId xmlns:p14="http://schemas.microsoft.com/office/powerpoint/2010/main" val="315909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6A4D01DE-5D2A-4566-9F20-3CC98A855FE8}" type="slidenum">
              <a:rPr lang="en-US" altLang="en-US"/>
              <a:pPr>
                <a:defRPr/>
              </a:pPr>
              <a:t>‹#›</a:t>
            </a:fld>
            <a:endParaRPr lang="en-US" altLang="en-US"/>
          </a:p>
        </p:txBody>
      </p:sp>
    </p:spTree>
    <p:extLst>
      <p:ext uri="{BB962C8B-B14F-4D97-AF65-F5344CB8AC3E}">
        <p14:creationId xmlns:p14="http://schemas.microsoft.com/office/powerpoint/2010/main" val="130185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5E1CE9A0-1A49-4FFD-BBD2-A1E9AE767C46}" type="slidenum">
              <a:rPr lang="en-US" altLang="en-US"/>
              <a:pPr>
                <a:defRPr/>
              </a:pPr>
              <a:t>‹#›</a:t>
            </a:fld>
            <a:endParaRPr lang="en-US" altLang="en-US"/>
          </a:p>
        </p:txBody>
      </p:sp>
    </p:spTree>
    <p:extLst>
      <p:ext uri="{BB962C8B-B14F-4D97-AF65-F5344CB8AC3E}">
        <p14:creationId xmlns:p14="http://schemas.microsoft.com/office/powerpoint/2010/main" val="22895855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3C6B5EFC-53DC-4ADF-B8D2-AFED2A1A16CF}" type="slidenum">
              <a:rPr lang="en-US" altLang="en-US"/>
              <a:pPr>
                <a:defRPr/>
              </a:pPr>
              <a:t>‹#›</a:t>
            </a:fld>
            <a:endParaRPr lang="en-US" altLang="en-US"/>
          </a:p>
        </p:txBody>
      </p:sp>
    </p:spTree>
    <p:extLst>
      <p:ext uri="{BB962C8B-B14F-4D97-AF65-F5344CB8AC3E}">
        <p14:creationId xmlns:p14="http://schemas.microsoft.com/office/powerpoint/2010/main" val="369042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893831B9-2805-4BB3-A5D5-82506B60E313}"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730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47FF105D-487C-43D0-ABF4-3785983388DC}" type="slidenum">
              <a:rPr lang="en-US" altLang="en-US"/>
              <a:pPr>
                <a:defRPr/>
              </a:pPr>
              <a:t>‹#›</a:t>
            </a:fld>
            <a:endParaRPr lang="en-US" altLang="en-US"/>
          </a:p>
        </p:txBody>
      </p:sp>
    </p:spTree>
    <p:extLst>
      <p:ext uri="{BB962C8B-B14F-4D97-AF65-F5344CB8AC3E}">
        <p14:creationId xmlns:p14="http://schemas.microsoft.com/office/powerpoint/2010/main" val="326721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FE8F300E-8130-4290-958E-94EAD136A99D}" type="slidenum">
              <a:rPr lang="en-US" altLang="en-US"/>
              <a:pPr>
                <a:defRPr/>
              </a:pPr>
              <a:t>‹#›</a:t>
            </a:fld>
            <a:endParaRPr lang="en-US" altLang="en-US"/>
          </a:p>
        </p:txBody>
      </p:sp>
    </p:spTree>
    <p:extLst>
      <p:ext uri="{BB962C8B-B14F-4D97-AF65-F5344CB8AC3E}">
        <p14:creationId xmlns:p14="http://schemas.microsoft.com/office/powerpoint/2010/main" val="267808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974FA739-1A4D-4446-BD03-4B44239085C6}" type="slidenum">
              <a:rPr lang="en-US" altLang="en-US"/>
              <a:pPr>
                <a:defRPr/>
              </a:pPr>
              <a:t>‹#›</a:t>
            </a:fld>
            <a:endParaRPr lang="en-US" altLang="en-US"/>
          </a:p>
        </p:txBody>
      </p:sp>
    </p:spTree>
    <p:extLst>
      <p:ext uri="{BB962C8B-B14F-4D97-AF65-F5344CB8AC3E}">
        <p14:creationId xmlns:p14="http://schemas.microsoft.com/office/powerpoint/2010/main" val="115670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6AC58C1F-C855-434D-A324-DBE4685068AB}" type="slidenum">
              <a:rPr lang="en-US" altLang="en-US"/>
              <a:pPr>
                <a:defRPr/>
              </a:pPr>
              <a:t>‹#›</a:t>
            </a:fld>
            <a:endParaRPr lang="en-US" altLang="en-US"/>
          </a:p>
        </p:txBody>
      </p:sp>
    </p:spTree>
    <p:extLst>
      <p:ext uri="{BB962C8B-B14F-4D97-AF65-F5344CB8AC3E}">
        <p14:creationId xmlns:p14="http://schemas.microsoft.com/office/powerpoint/2010/main" val="15656233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C69D570A-19CC-4684-BAC4-DE8498394572}" type="slidenum">
              <a:rPr lang="en-US" altLang="en-US"/>
              <a:pPr>
                <a:defRPr/>
              </a:pPr>
              <a:t>‹#›</a:t>
            </a:fld>
            <a:endParaRPr lang="en-US" altLang="en-US"/>
          </a:p>
        </p:txBody>
      </p:sp>
    </p:spTree>
    <p:extLst>
      <p:ext uri="{BB962C8B-B14F-4D97-AF65-F5344CB8AC3E}">
        <p14:creationId xmlns:p14="http://schemas.microsoft.com/office/powerpoint/2010/main" val="3385419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041A6053-EA78-434E-BE90-69683680CFF6}" type="slidenum">
              <a:rPr lang="en-US" altLang="en-US"/>
              <a:pPr>
                <a:defRPr/>
              </a:pPr>
              <a:t>‹#›</a:t>
            </a:fld>
            <a:endParaRPr lang="en-US" altLang="en-US"/>
          </a:p>
        </p:txBody>
      </p:sp>
    </p:spTree>
    <p:extLst>
      <p:ext uri="{BB962C8B-B14F-4D97-AF65-F5344CB8AC3E}">
        <p14:creationId xmlns:p14="http://schemas.microsoft.com/office/powerpoint/2010/main" val="3425513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DFEDDCAD-EDA1-4EF4-A525-D7B3D634DAA0}" type="slidenum">
              <a:rPr lang="en-US" altLang="en-US"/>
              <a:pPr>
                <a:defRPr/>
              </a:pPr>
              <a:t>‹#›</a:t>
            </a:fld>
            <a:endParaRPr lang="en-US" altLang="en-US"/>
          </a:p>
        </p:txBody>
      </p:sp>
    </p:spTree>
    <p:extLst>
      <p:ext uri="{BB962C8B-B14F-4D97-AF65-F5344CB8AC3E}">
        <p14:creationId xmlns:p14="http://schemas.microsoft.com/office/powerpoint/2010/main" val="904786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8CFDCE43-73C9-4F69-9D5D-7AA0411DBA17}" type="slidenum">
              <a:rPr lang="en-US" altLang="en-US"/>
              <a:pPr>
                <a:defRPr/>
              </a:pPr>
              <a:t>‹#›</a:t>
            </a:fld>
            <a:endParaRPr lang="en-US" altLang="en-US"/>
          </a:p>
        </p:txBody>
      </p:sp>
    </p:spTree>
    <p:extLst>
      <p:ext uri="{BB962C8B-B14F-4D97-AF65-F5344CB8AC3E}">
        <p14:creationId xmlns:p14="http://schemas.microsoft.com/office/powerpoint/2010/main" val="409396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7CB6A968-04C8-47A5-868D-1DCFEA4EA52A}" type="slidenum">
              <a:rPr lang="en-US" altLang="en-US"/>
              <a:pPr>
                <a:defRPr/>
              </a:pPr>
              <a:t>‹#›</a:t>
            </a:fld>
            <a:endParaRPr lang="en-US" altLang="en-US"/>
          </a:p>
        </p:txBody>
      </p:sp>
    </p:spTree>
    <p:extLst>
      <p:ext uri="{BB962C8B-B14F-4D97-AF65-F5344CB8AC3E}">
        <p14:creationId xmlns:p14="http://schemas.microsoft.com/office/powerpoint/2010/main" val="2638286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0E24889C-E377-4D87-B872-741DAA97156E}" type="slidenum">
              <a:rPr lang="en-US" altLang="en-US"/>
              <a:pPr>
                <a:defRPr/>
              </a:pPr>
              <a:t>‹#›</a:t>
            </a:fld>
            <a:endParaRPr lang="en-US" altLang="en-US"/>
          </a:p>
        </p:txBody>
      </p:sp>
    </p:spTree>
    <p:extLst>
      <p:ext uri="{BB962C8B-B14F-4D97-AF65-F5344CB8AC3E}">
        <p14:creationId xmlns:p14="http://schemas.microsoft.com/office/powerpoint/2010/main" val="614450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B92A4C2F-05AB-4BA3-B2B8-4C2B24E8A858}" type="slidenum">
              <a:rPr lang="en-US" altLang="en-US"/>
              <a:pPr>
                <a:defRPr/>
              </a:pPr>
              <a:t>‹#›</a:t>
            </a:fld>
            <a:endParaRPr lang="en-US" altLang="en-US"/>
          </a:p>
        </p:txBody>
      </p:sp>
    </p:spTree>
    <p:extLst>
      <p:ext uri="{BB962C8B-B14F-4D97-AF65-F5344CB8AC3E}">
        <p14:creationId xmlns:p14="http://schemas.microsoft.com/office/powerpoint/2010/main" val="16579446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063" name="Rectangle 7"/>
          <p:cNvSpPr>
            <a:spLocks noGrp="1" noChangeArrowheads="1"/>
          </p:cNvSpPr>
          <p:nvPr>
            <p:ph type="ctrTitle" sz="quarter"/>
          </p:nvPr>
        </p:nvSpPr>
        <p:spPr>
          <a:xfrm>
            <a:off x="2044701" y="1920876"/>
            <a:ext cx="5041900" cy="2527300"/>
          </a:xfrm>
          <a:prstGeom prst="rect">
            <a:avLst/>
          </a:prstGeom>
        </p:spPr>
        <p:txBody>
          <a:bodyPr/>
          <a:lstStyle>
            <a:lvl1pPr algn="ctr">
              <a:defRPr sz="4800">
                <a:latin typeface="+mn-lt"/>
              </a:defRPr>
            </a:lvl1pPr>
          </a:lstStyle>
          <a:p>
            <a:r>
              <a:rPr lang="en-US" dirty="0"/>
              <a:t>Click to edit Master title style</a:t>
            </a:r>
          </a:p>
        </p:txBody>
      </p:sp>
      <p:sp>
        <p:nvSpPr>
          <p:cNvPr id="45078" name="Rectangle 22"/>
          <p:cNvSpPr>
            <a:spLocks noGrp="1" noChangeArrowheads="1"/>
          </p:cNvSpPr>
          <p:nvPr>
            <p:ph type="subTitle" sz="quarter" idx="1"/>
          </p:nvPr>
        </p:nvSpPr>
        <p:spPr>
          <a:xfrm>
            <a:off x="6408739" y="5541964"/>
            <a:ext cx="2687637" cy="701675"/>
          </a:xfrm>
          <a:ln algn="ctr"/>
        </p:spPr>
        <p:txBody>
          <a:bodyPr/>
          <a:lstStyle>
            <a:lvl1pPr marL="0" indent="0">
              <a:spcBef>
                <a:spcPct val="0"/>
              </a:spcBef>
              <a:buFontTx/>
              <a:buNone/>
              <a:defRPr sz="2000"/>
            </a:lvl1pPr>
          </a:lstStyle>
          <a:p>
            <a:r>
              <a:rPr lang="en-US" dirty="0"/>
              <a:t>Click to edit Master subtitle style</a:t>
            </a:r>
          </a:p>
        </p:txBody>
      </p:sp>
    </p:spTree>
    <p:extLst>
      <p:ext uri="{BB962C8B-B14F-4D97-AF65-F5344CB8AC3E}">
        <p14:creationId xmlns:p14="http://schemas.microsoft.com/office/powerpoint/2010/main" val="1272145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76200" y="117475"/>
            <a:ext cx="1447800" cy="731838"/>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184400" y="360218"/>
            <a:ext cx="6781800" cy="526473"/>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9901" y="1094806"/>
            <a:ext cx="8013700" cy="5440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userDrawn="1">
            <p:ph type="sldNum" sz="quarter" idx="10"/>
          </p:nvPr>
        </p:nvSpPr>
        <p:spPr/>
        <p:txBody>
          <a:bodyPr/>
          <a:lstStyle>
            <a:lvl1pPr eaLnBrk="0" hangingPunct="0">
              <a:defRPr b="0"/>
            </a:lvl1pPr>
          </a:lstStyle>
          <a:p>
            <a:pPr>
              <a:defRPr/>
            </a:pPr>
            <a:fld id="{26BD8CC3-DB96-4C4C-AE8A-C606CA2232DB}" type="slidenum">
              <a:rPr lang="en-US" altLang="en-US"/>
              <a:pPr>
                <a:defRPr/>
              </a:pPr>
              <a:t>‹#›</a:t>
            </a:fld>
            <a:endParaRPr lang="en-US" altLang="en-US"/>
          </a:p>
        </p:txBody>
      </p:sp>
    </p:spTree>
    <p:extLst>
      <p:ext uri="{BB962C8B-B14F-4D97-AF65-F5344CB8AC3E}">
        <p14:creationId xmlns:p14="http://schemas.microsoft.com/office/powerpoint/2010/main" val="192658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76200" y="39688"/>
            <a:ext cx="1447800" cy="731837"/>
            <a:chOff x="76200" y="-76200"/>
            <a:chExt cx="1447800" cy="731520"/>
          </a:xfrm>
        </p:grpSpPr>
        <p:pic>
          <p:nvPicPr>
            <p:cNvPr id="6"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69900" y="720438"/>
            <a:ext cx="3930651" cy="5680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2949" y="720438"/>
            <a:ext cx="3930651" cy="5694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8" name="Rectangle 3"/>
          <p:cNvSpPr>
            <a:spLocks noGrp="1" noChangeArrowheads="1"/>
          </p:cNvSpPr>
          <p:nvPr>
            <p:ph type="sldNum" sz="quarter" idx="10"/>
          </p:nvPr>
        </p:nvSpPr>
        <p:spPr/>
        <p:txBody>
          <a:bodyPr/>
          <a:lstStyle>
            <a:lvl1pPr eaLnBrk="0" hangingPunct="0">
              <a:defRPr b="0"/>
            </a:lvl1pPr>
          </a:lstStyle>
          <a:p>
            <a:pPr>
              <a:defRPr/>
            </a:pPr>
            <a:fld id="{6330EC7C-D4DB-429C-BCF1-84D9E1AB7C50}" type="slidenum">
              <a:rPr lang="en-US" altLang="en-US"/>
              <a:pPr>
                <a:defRPr/>
              </a:pPr>
              <a:t>‹#›</a:t>
            </a:fld>
            <a:endParaRPr lang="en-US" altLang="en-US"/>
          </a:p>
        </p:txBody>
      </p:sp>
    </p:spTree>
    <p:extLst>
      <p:ext uri="{BB962C8B-B14F-4D97-AF65-F5344CB8AC3E}">
        <p14:creationId xmlns:p14="http://schemas.microsoft.com/office/powerpoint/2010/main" val="9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D53F20DC-53FC-4612-A307-0C1CC8E2F130}" type="slidenum">
              <a:rPr lang="en-US" altLang="en-US"/>
              <a:pPr>
                <a:defRPr/>
              </a:pPr>
              <a:t>‹#›</a:t>
            </a:fld>
            <a:endParaRPr lang="en-US" altLang="en-US"/>
          </a:p>
        </p:txBody>
      </p:sp>
    </p:spTree>
    <p:extLst>
      <p:ext uri="{BB962C8B-B14F-4D97-AF65-F5344CB8AC3E}">
        <p14:creationId xmlns:p14="http://schemas.microsoft.com/office/powerpoint/2010/main" val="4222971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76200" y="187325"/>
            <a:ext cx="1447800" cy="731838"/>
            <a:chOff x="76200" y="-76200"/>
            <a:chExt cx="1447800" cy="731520"/>
          </a:xfrm>
        </p:grpSpPr>
        <p:pic>
          <p:nvPicPr>
            <p:cNvPr id="4"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a:spLocks noGrp="1"/>
          </p:cNvSpPr>
          <p:nvPr>
            <p:ph type="title"/>
          </p:nvPr>
        </p:nvSpPr>
        <p:spPr>
          <a:xfrm>
            <a:off x="2281385" y="132766"/>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6" name="Rectangle 3"/>
          <p:cNvSpPr>
            <a:spLocks noGrp="1" noChangeArrowheads="1"/>
          </p:cNvSpPr>
          <p:nvPr>
            <p:ph type="sldNum" sz="quarter" idx="10"/>
          </p:nvPr>
        </p:nvSpPr>
        <p:spPr/>
        <p:txBody>
          <a:bodyPr/>
          <a:lstStyle>
            <a:lvl1pPr eaLnBrk="0" hangingPunct="0">
              <a:defRPr b="0"/>
            </a:lvl1pPr>
          </a:lstStyle>
          <a:p>
            <a:pPr>
              <a:defRPr/>
            </a:pPr>
            <a:fld id="{44964B03-6A11-4402-8809-3F8BA1EC2278}" type="slidenum">
              <a:rPr lang="en-US" altLang="en-US"/>
              <a:pPr>
                <a:defRPr/>
              </a:pPr>
              <a:t>‹#›</a:t>
            </a:fld>
            <a:endParaRPr lang="en-US" altLang="en-US"/>
          </a:p>
        </p:txBody>
      </p:sp>
    </p:spTree>
    <p:extLst>
      <p:ext uri="{BB962C8B-B14F-4D97-AF65-F5344CB8AC3E}">
        <p14:creationId xmlns:p14="http://schemas.microsoft.com/office/powerpoint/2010/main" val="4043512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76200" y="53975"/>
            <a:ext cx="1447800" cy="731838"/>
            <a:chOff x="76200" y="-76200"/>
            <a:chExt cx="1447800" cy="731520"/>
          </a:xfrm>
        </p:grpSpPr>
        <p:pic>
          <p:nvPicPr>
            <p:cNvPr id="4"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6" name="Rectangle 3"/>
          <p:cNvSpPr>
            <a:spLocks noGrp="1" noChangeArrowheads="1"/>
          </p:cNvSpPr>
          <p:nvPr>
            <p:ph type="sldNum" sz="quarter" idx="10"/>
          </p:nvPr>
        </p:nvSpPr>
        <p:spPr/>
        <p:txBody>
          <a:bodyPr/>
          <a:lstStyle>
            <a:lvl1pPr eaLnBrk="0" hangingPunct="0">
              <a:defRPr b="0"/>
            </a:lvl1pPr>
          </a:lstStyle>
          <a:p>
            <a:pPr>
              <a:defRPr/>
            </a:pPr>
            <a:fld id="{44DEF7B9-ADEE-47C5-A7BB-487E3F0C91C5}" type="slidenum">
              <a:rPr lang="en-US" altLang="en-US"/>
              <a:pPr>
                <a:defRPr/>
              </a:pPr>
              <a:t>‹#›</a:t>
            </a:fld>
            <a:endParaRPr lang="en-US" altLang="en-US"/>
          </a:p>
        </p:txBody>
      </p:sp>
    </p:spTree>
    <p:extLst>
      <p:ext uri="{BB962C8B-B14F-4D97-AF65-F5344CB8AC3E}">
        <p14:creationId xmlns:p14="http://schemas.microsoft.com/office/powerpoint/2010/main" val="1084840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10" y="734292"/>
            <a:ext cx="8700655" cy="56249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eaLnBrk="0" hangingPunct="0">
              <a:defRPr b="0"/>
            </a:lvl1pPr>
          </a:lstStyle>
          <a:p>
            <a:pPr>
              <a:defRPr/>
            </a:pPr>
            <a:fld id="{068E16D1-B976-4DA3-9C74-FEB3AD088F93}" type="slidenum">
              <a:rPr lang="en-US" altLang="en-US"/>
              <a:pPr>
                <a:defRPr/>
              </a:pPr>
              <a:t>‹#›</a:t>
            </a:fld>
            <a:endParaRPr lang="en-US" altLang="en-US"/>
          </a:p>
        </p:txBody>
      </p:sp>
    </p:spTree>
    <p:extLst>
      <p:ext uri="{BB962C8B-B14F-4D97-AF65-F5344CB8AC3E}">
        <p14:creationId xmlns:p14="http://schemas.microsoft.com/office/powerpoint/2010/main" val="4207700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76200" y="68263"/>
            <a:ext cx="1447800" cy="731837"/>
            <a:chOff x="76200" y="-76200"/>
            <a:chExt cx="1447800" cy="731520"/>
          </a:xfrm>
        </p:grpSpPr>
        <p:pic>
          <p:nvPicPr>
            <p:cNvPr id="6"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28255"/>
            <a:ext cx="5486400" cy="3799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3"/>
          <p:cNvSpPr>
            <a:spLocks noGrp="1" noChangeArrowheads="1"/>
          </p:cNvSpPr>
          <p:nvPr>
            <p:ph type="sldNum" sz="quarter" idx="10"/>
          </p:nvPr>
        </p:nvSpPr>
        <p:spPr/>
        <p:txBody>
          <a:bodyPr/>
          <a:lstStyle>
            <a:lvl1pPr eaLnBrk="0" hangingPunct="0">
              <a:defRPr b="0"/>
            </a:lvl1pPr>
          </a:lstStyle>
          <a:p>
            <a:pPr>
              <a:defRPr/>
            </a:pPr>
            <a:fld id="{F9CB25F2-AD4F-4090-AACF-95E891BF98B6}" type="slidenum">
              <a:rPr lang="en-US" altLang="en-US"/>
              <a:pPr>
                <a:defRPr/>
              </a:pPr>
              <a:t>‹#›</a:t>
            </a:fld>
            <a:endParaRPr lang="en-US" altLang="en-US"/>
          </a:p>
        </p:txBody>
      </p:sp>
    </p:spTree>
    <p:extLst>
      <p:ext uri="{BB962C8B-B14F-4D97-AF65-F5344CB8AC3E}">
        <p14:creationId xmlns:p14="http://schemas.microsoft.com/office/powerpoint/2010/main" val="3713893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6200" y="39688"/>
            <a:ext cx="1447800" cy="731837"/>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7" name="Rectangle 6"/>
          <p:cNvSpPr>
            <a:spLocks noGrp="1" noChangeArrowheads="1"/>
          </p:cNvSpPr>
          <p:nvPr>
            <p:ph type="sldNum" sz="quarter" idx="10"/>
          </p:nvPr>
        </p:nvSpPr>
        <p:spPr/>
        <p:txBody>
          <a:bodyPr/>
          <a:lstStyle>
            <a:lvl1pPr eaLnBrk="0" hangingPunct="0">
              <a:defRPr b="0"/>
            </a:lvl1pPr>
          </a:lstStyle>
          <a:p>
            <a:pPr>
              <a:defRPr/>
            </a:pPr>
            <a:fld id="{0C43953A-FC54-4CE7-89B9-3E2EB7D9B9BE}" type="slidenum">
              <a:rPr lang="en-US" altLang="en-US"/>
              <a:pPr>
                <a:defRPr/>
              </a:pPr>
              <a:t>‹#›</a:t>
            </a:fld>
            <a:endParaRPr lang="en-US" altLang="en-US"/>
          </a:p>
        </p:txBody>
      </p:sp>
    </p:spTree>
    <p:extLst>
      <p:ext uri="{BB962C8B-B14F-4D97-AF65-F5344CB8AC3E}">
        <p14:creationId xmlns:p14="http://schemas.microsoft.com/office/powerpoint/2010/main" val="1250807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76200" y="112713"/>
            <a:ext cx="1447800" cy="731837"/>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rPr>
              <a:t>Click to edit Master title style</a:t>
            </a:r>
          </a:p>
        </p:txBody>
      </p:sp>
      <p:sp>
        <p:nvSpPr>
          <p:cNvPr id="2" name="Vertical Title 1"/>
          <p:cNvSpPr>
            <a:spLocks noGrp="1"/>
          </p:cNvSpPr>
          <p:nvPr>
            <p:ph type="title" orient="vert"/>
          </p:nvPr>
        </p:nvSpPr>
        <p:spPr>
          <a:xfrm>
            <a:off x="6842125" y="368301"/>
            <a:ext cx="2124075" cy="5778500"/>
          </a:xfrm>
          <a:prstGeom prst="rect">
            <a:avLst/>
          </a:prstGeo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9901" y="368301"/>
            <a:ext cx="6219825"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0"/>
          </p:nvPr>
        </p:nvSpPr>
        <p:spPr/>
        <p:txBody>
          <a:bodyPr/>
          <a:lstStyle>
            <a:lvl1pPr eaLnBrk="0" hangingPunct="0">
              <a:defRPr b="0"/>
            </a:lvl1pPr>
          </a:lstStyle>
          <a:p>
            <a:pPr>
              <a:defRPr/>
            </a:pPr>
            <a:fld id="{59B94B56-C50D-4CF3-884B-DB11094D6D68}" type="slidenum">
              <a:rPr lang="en-US" altLang="en-US"/>
              <a:pPr>
                <a:defRPr/>
              </a:pPr>
              <a:t>‹#›</a:t>
            </a:fld>
            <a:endParaRPr lang="en-US" altLang="en-US"/>
          </a:p>
        </p:txBody>
      </p:sp>
    </p:spTree>
    <p:extLst>
      <p:ext uri="{BB962C8B-B14F-4D97-AF65-F5344CB8AC3E}">
        <p14:creationId xmlns:p14="http://schemas.microsoft.com/office/powerpoint/2010/main" val="1552799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eaLnBrk="0" hangingPunct="0">
              <a:defRPr b="0"/>
            </a:lvl1pPr>
          </a:lstStyle>
          <a:p>
            <a:pPr>
              <a:defRPr/>
            </a:pPr>
            <a:fld id="{BECDDF48-6276-4891-9D4F-634748C8F6A6}" type="slidenum">
              <a:rPr lang="en-US" altLang="en-US"/>
              <a:pPr>
                <a:defRPr/>
              </a:pPr>
              <a:t>‹#›</a:t>
            </a:fld>
            <a:endParaRPr lang="en-US" altLang="en-US"/>
          </a:p>
        </p:txBody>
      </p:sp>
    </p:spTree>
    <p:extLst>
      <p:ext uri="{BB962C8B-B14F-4D97-AF65-F5344CB8AC3E}">
        <p14:creationId xmlns:p14="http://schemas.microsoft.com/office/powerpoint/2010/main" val="2560787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3C6B5EFC-53DC-4ADF-B8D2-AFED2A1A16CF}" type="slidenum">
              <a:rPr lang="en-US" altLang="en-US"/>
              <a:pPr>
                <a:defRPr/>
              </a:pPr>
              <a:t>‹#›</a:t>
            </a:fld>
            <a:endParaRPr lang="en-US" altLang="en-US"/>
          </a:p>
        </p:txBody>
      </p:sp>
    </p:spTree>
    <p:extLst>
      <p:ext uri="{BB962C8B-B14F-4D97-AF65-F5344CB8AC3E}">
        <p14:creationId xmlns:p14="http://schemas.microsoft.com/office/powerpoint/2010/main" val="2858801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893831B9-2805-4BB3-A5D5-82506B60E313}"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3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47FF105D-487C-43D0-ABF4-3785983388DC}" type="slidenum">
              <a:rPr lang="en-US" altLang="en-US"/>
              <a:pPr>
                <a:defRPr/>
              </a:pPr>
              <a:t>‹#›</a:t>
            </a:fld>
            <a:endParaRPr lang="en-US" altLang="en-US"/>
          </a:p>
        </p:txBody>
      </p:sp>
    </p:spTree>
    <p:extLst>
      <p:ext uri="{BB962C8B-B14F-4D97-AF65-F5344CB8AC3E}">
        <p14:creationId xmlns:p14="http://schemas.microsoft.com/office/powerpoint/2010/main" val="342498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C85FBD99-3B47-4F29-8BD7-6CC45E232A5C}" type="slidenum">
              <a:rPr lang="en-US" altLang="en-US"/>
              <a:pPr>
                <a:defRPr/>
              </a:pPr>
              <a:t>‹#›</a:t>
            </a:fld>
            <a:endParaRPr lang="en-US" altLang="en-US"/>
          </a:p>
        </p:txBody>
      </p:sp>
    </p:spTree>
    <p:extLst>
      <p:ext uri="{BB962C8B-B14F-4D97-AF65-F5344CB8AC3E}">
        <p14:creationId xmlns:p14="http://schemas.microsoft.com/office/powerpoint/2010/main" val="206291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FE8F300E-8130-4290-958E-94EAD136A99D}" type="slidenum">
              <a:rPr lang="en-US" altLang="en-US"/>
              <a:pPr>
                <a:defRPr/>
              </a:pPr>
              <a:t>‹#›</a:t>
            </a:fld>
            <a:endParaRPr lang="en-US" altLang="en-US"/>
          </a:p>
        </p:txBody>
      </p:sp>
    </p:spTree>
    <p:extLst>
      <p:ext uri="{BB962C8B-B14F-4D97-AF65-F5344CB8AC3E}">
        <p14:creationId xmlns:p14="http://schemas.microsoft.com/office/powerpoint/2010/main" val="220751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974FA739-1A4D-4446-BD03-4B44239085C6}" type="slidenum">
              <a:rPr lang="en-US" altLang="en-US"/>
              <a:pPr>
                <a:defRPr/>
              </a:pPr>
              <a:t>‹#›</a:t>
            </a:fld>
            <a:endParaRPr lang="en-US" altLang="en-US"/>
          </a:p>
        </p:txBody>
      </p:sp>
    </p:spTree>
    <p:extLst>
      <p:ext uri="{BB962C8B-B14F-4D97-AF65-F5344CB8AC3E}">
        <p14:creationId xmlns:p14="http://schemas.microsoft.com/office/powerpoint/2010/main" val="3020660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C69D570A-19CC-4684-BAC4-DE8498394572}" type="slidenum">
              <a:rPr lang="en-US" altLang="en-US"/>
              <a:pPr>
                <a:defRPr/>
              </a:pPr>
              <a:t>‹#›</a:t>
            </a:fld>
            <a:endParaRPr lang="en-US" altLang="en-US"/>
          </a:p>
        </p:txBody>
      </p:sp>
    </p:spTree>
    <p:extLst>
      <p:ext uri="{BB962C8B-B14F-4D97-AF65-F5344CB8AC3E}">
        <p14:creationId xmlns:p14="http://schemas.microsoft.com/office/powerpoint/2010/main" val="190492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041A6053-EA78-434E-BE90-69683680CFF6}" type="slidenum">
              <a:rPr lang="en-US" altLang="en-US"/>
              <a:pPr>
                <a:defRPr/>
              </a:pPr>
              <a:t>‹#›</a:t>
            </a:fld>
            <a:endParaRPr lang="en-US" altLang="en-US"/>
          </a:p>
        </p:txBody>
      </p:sp>
    </p:spTree>
    <p:extLst>
      <p:ext uri="{BB962C8B-B14F-4D97-AF65-F5344CB8AC3E}">
        <p14:creationId xmlns:p14="http://schemas.microsoft.com/office/powerpoint/2010/main" val="245046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DFEDDCAD-EDA1-4EF4-A525-D7B3D634DAA0}" type="slidenum">
              <a:rPr lang="en-US" altLang="en-US"/>
              <a:pPr>
                <a:defRPr/>
              </a:pPr>
              <a:t>‹#›</a:t>
            </a:fld>
            <a:endParaRPr lang="en-US" altLang="en-US"/>
          </a:p>
        </p:txBody>
      </p:sp>
    </p:spTree>
    <p:extLst>
      <p:ext uri="{BB962C8B-B14F-4D97-AF65-F5344CB8AC3E}">
        <p14:creationId xmlns:p14="http://schemas.microsoft.com/office/powerpoint/2010/main" val="563310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8CFDCE43-73C9-4F69-9D5D-7AA0411DBA17}" type="slidenum">
              <a:rPr lang="en-US" altLang="en-US"/>
              <a:pPr>
                <a:defRPr/>
              </a:pPr>
              <a:t>‹#›</a:t>
            </a:fld>
            <a:endParaRPr lang="en-US" altLang="en-US"/>
          </a:p>
        </p:txBody>
      </p:sp>
    </p:spTree>
    <p:extLst>
      <p:ext uri="{BB962C8B-B14F-4D97-AF65-F5344CB8AC3E}">
        <p14:creationId xmlns:p14="http://schemas.microsoft.com/office/powerpoint/2010/main" val="3716123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7CB6A968-04C8-47A5-868D-1DCFEA4EA52A}" type="slidenum">
              <a:rPr lang="en-US" altLang="en-US"/>
              <a:pPr>
                <a:defRPr/>
              </a:pPr>
              <a:t>‹#›</a:t>
            </a:fld>
            <a:endParaRPr lang="en-US" altLang="en-US"/>
          </a:p>
        </p:txBody>
      </p:sp>
    </p:spTree>
    <p:extLst>
      <p:ext uri="{BB962C8B-B14F-4D97-AF65-F5344CB8AC3E}">
        <p14:creationId xmlns:p14="http://schemas.microsoft.com/office/powerpoint/2010/main" val="1612207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0E24889C-E377-4D87-B872-741DAA97156E}" type="slidenum">
              <a:rPr lang="en-US" altLang="en-US"/>
              <a:pPr>
                <a:defRPr/>
              </a:pPr>
              <a:t>‹#›</a:t>
            </a:fld>
            <a:endParaRPr lang="en-US" altLang="en-US"/>
          </a:p>
        </p:txBody>
      </p:sp>
    </p:spTree>
    <p:extLst>
      <p:ext uri="{BB962C8B-B14F-4D97-AF65-F5344CB8AC3E}">
        <p14:creationId xmlns:p14="http://schemas.microsoft.com/office/powerpoint/2010/main" val="787070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838" y="141288"/>
            <a:ext cx="695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B92A4C2F-05AB-4BA3-B2B8-4C2B24E8A858}" type="slidenum">
              <a:rPr lang="en-US" altLang="en-US"/>
              <a:pPr>
                <a:defRPr/>
              </a:pPr>
              <a:t>‹#›</a:t>
            </a:fld>
            <a:endParaRPr lang="en-US" altLang="en-US"/>
          </a:p>
        </p:txBody>
      </p:sp>
    </p:spTree>
    <p:extLst>
      <p:ext uri="{BB962C8B-B14F-4D97-AF65-F5344CB8AC3E}">
        <p14:creationId xmlns:p14="http://schemas.microsoft.com/office/powerpoint/2010/main" val="24501384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063" name="Rectangle 7"/>
          <p:cNvSpPr>
            <a:spLocks noGrp="1" noChangeArrowheads="1"/>
          </p:cNvSpPr>
          <p:nvPr>
            <p:ph type="ctrTitle" sz="quarter"/>
          </p:nvPr>
        </p:nvSpPr>
        <p:spPr>
          <a:xfrm>
            <a:off x="2044701" y="1920876"/>
            <a:ext cx="5041900" cy="2527300"/>
          </a:xfrm>
          <a:prstGeom prst="rect">
            <a:avLst/>
          </a:prstGeom>
        </p:spPr>
        <p:txBody>
          <a:bodyPr/>
          <a:lstStyle>
            <a:lvl1pPr algn="ctr">
              <a:defRPr sz="4800">
                <a:latin typeface="+mn-lt"/>
              </a:defRPr>
            </a:lvl1pPr>
          </a:lstStyle>
          <a:p>
            <a:r>
              <a:rPr lang="en-US" dirty="0"/>
              <a:t>Click to edit Master title style</a:t>
            </a:r>
          </a:p>
        </p:txBody>
      </p:sp>
      <p:sp>
        <p:nvSpPr>
          <p:cNvPr id="45078" name="Rectangle 22"/>
          <p:cNvSpPr>
            <a:spLocks noGrp="1" noChangeArrowheads="1"/>
          </p:cNvSpPr>
          <p:nvPr>
            <p:ph type="subTitle" sz="quarter" idx="1"/>
          </p:nvPr>
        </p:nvSpPr>
        <p:spPr>
          <a:xfrm>
            <a:off x="6408739" y="5541964"/>
            <a:ext cx="2687637" cy="701675"/>
          </a:xfrm>
          <a:ln algn="ctr"/>
        </p:spPr>
        <p:txBody>
          <a:bodyPr/>
          <a:lstStyle>
            <a:lvl1pPr marL="0" indent="0">
              <a:spcBef>
                <a:spcPct val="0"/>
              </a:spcBef>
              <a:buFontTx/>
              <a:buNone/>
              <a:defRPr sz="2000"/>
            </a:lvl1pPr>
          </a:lstStyle>
          <a:p>
            <a:r>
              <a:rPr lang="en-US" dirty="0"/>
              <a:t>Click to edit Master subtitle style</a:t>
            </a:r>
          </a:p>
        </p:txBody>
      </p:sp>
    </p:spTree>
    <p:extLst>
      <p:ext uri="{BB962C8B-B14F-4D97-AF65-F5344CB8AC3E}">
        <p14:creationId xmlns:p14="http://schemas.microsoft.com/office/powerpoint/2010/main" val="21512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5FAF4C85-441C-4E7D-8C6B-63AEFD09A5D6}" type="slidenum">
              <a:rPr lang="en-US" altLang="en-US"/>
              <a:pPr>
                <a:defRPr/>
              </a:pPr>
              <a:t>‹#›</a:t>
            </a:fld>
            <a:endParaRPr lang="en-US" altLang="en-US"/>
          </a:p>
        </p:txBody>
      </p:sp>
    </p:spTree>
    <p:extLst>
      <p:ext uri="{BB962C8B-B14F-4D97-AF65-F5344CB8AC3E}">
        <p14:creationId xmlns:p14="http://schemas.microsoft.com/office/powerpoint/2010/main" val="2608170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76200" y="117475"/>
            <a:ext cx="1447800" cy="731838"/>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184400" y="360218"/>
            <a:ext cx="6781800" cy="526473"/>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9901" y="1094806"/>
            <a:ext cx="8013700" cy="5440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userDrawn="1">
            <p:ph type="sldNum" sz="quarter" idx="10"/>
          </p:nvPr>
        </p:nvSpPr>
        <p:spPr/>
        <p:txBody>
          <a:bodyPr/>
          <a:lstStyle>
            <a:lvl1pPr eaLnBrk="0" hangingPunct="0">
              <a:defRPr b="0">
                <a:cs typeface="Arial" panose="020B0604020202020204" pitchFamily="34" charset="0"/>
              </a:defRPr>
            </a:lvl1pPr>
          </a:lstStyle>
          <a:p>
            <a:pPr>
              <a:defRPr/>
            </a:pPr>
            <a:fld id="{058C9D1A-E9FB-4423-965C-0FBB1D7FD239}" type="slidenum">
              <a:rPr lang="en-US" altLang="en-US"/>
              <a:pPr>
                <a:defRPr/>
              </a:pPr>
              <a:t>‹#›</a:t>
            </a:fld>
            <a:endParaRPr lang="en-US" altLang="en-US"/>
          </a:p>
        </p:txBody>
      </p:sp>
    </p:spTree>
    <p:extLst>
      <p:ext uri="{BB962C8B-B14F-4D97-AF65-F5344CB8AC3E}">
        <p14:creationId xmlns:p14="http://schemas.microsoft.com/office/powerpoint/2010/main" val="23016020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5" name="Group 5"/>
          <p:cNvGrpSpPr>
            <a:grpSpLocks/>
          </p:cNvGrpSpPr>
          <p:nvPr userDrawn="1"/>
        </p:nvGrpSpPr>
        <p:grpSpPr bwMode="auto">
          <a:xfrm>
            <a:off x="76200" y="39688"/>
            <a:ext cx="1447800" cy="731837"/>
            <a:chOff x="76200" y="-76200"/>
            <a:chExt cx="1447800" cy="731520"/>
          </a:xfrm>
        </p:grpSpPr>
        <p:pic>
          <p:nvPicPr>
            <p:cNvPr id="6"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69900" y="720438"/>
            <a:ext cx="3930651" cy="56803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2949" y="720438"/>
            <a:ext cx="3930651" cy="56942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8"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0A51342E-808D-4E84-8F20-13E59F23486D}" type="slidenum">
              <a:rPr lang="en-US" altLang="en-US"/>
              <a:pPr>
                <a:defRPr/>
              </a:pPr>
              <a:t>‹#›</a:t>
            </a:fld>
            <a:endParaRPr lang="en-US" altLang="en-US"/>
          </a:p>
        </p:txBody>
      </p:sp>
    </p:spTree>
    <p:extLst>
      <p:ext uri="{BB962C8B-B14F-4D97-AF65-F5344CB8AC3E}">
        <p14:creationId xmlns:p14="http://schemas.microsoft.com/office/powerpoint/2010/main" val="29486437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76200" y="187325"/>
            <a:ext cx="1447800" cy="731838"/>
            <a:chOff x="76200" y="-76200"/>
            <a:chExt cx="1447800" cy="731520"/>
          </a:xfrm>
        </p:grpSpPr>
        <p:pic>
          <p:nvPicPr>
            <p:cNvPr id="4"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a:spLocks noGrp="1"/>
          </p:cNvSpPr>
          <p:nvPr>
            <p:ph type="title"/>
          </p:nvPr>
        </p:nvSpPr>
        <p:spPr>
          <a:xfrm>
            <a:off x="2281385" y="132766"/>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6"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1677A5C7-1080-48A2-9813-D907BB47A0E5}" type="slidenum">
              <a:rPr lang="en-US" altLang="en-US"/>
              <a:pPr>
                <a:defRPr/>
              </a:pPr>
              <a:t>‹#›</a:t>
            </a:fld>
            <a:endParaRPr lang="en-US" altLang="en-US"/>
          </a:p>
        </p:txBody>
      </p:sp>
    </p:spTree>
    <p:extLst>
      <p:ext uri="{BB962C8B-B14F-4D97-AF65-F5344CB8AC3E}">
        <p14:creationId xmlns:p14="http://schemas.microsoft.com/office/powerpoint/2010/main" val="3397119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76200" y="53975"/>
            <a:ext cx="1447800" cy="731838"/>
            <a:chOff x="76200" y="-76200"/>
            <a:chExt cx="1447800" cy="731520"/>
          </a:xfrm>
        </p:grpSpPr>
        <p:pic>
          <p:nvPicPr>
            <p:cNvPr id="4"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6"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5B5B8A9D-5F02-4930-A3A1-9530FEFD4287}" type="slidenum">
              <a:rPr lang="en-US" altLang="en-US"/>
              <a:pPr>
                <a:defRPr/>
              </a:pPr>
              <a:t>‹#›</a:t>
            </a:fld>
            <a:endParaRPr lang="en-US" altLang="en-US"/>
          </a:p>
        </p:txBody>
      </p:sp>
    </p:spTree>
    <p:extLst>
      <p:ext uri="{BB962C8B-B14F-4D97-AF65-F5344CB8AC3E}">
        <p14:creationId xmlns:p14="http://schemas.microsoft.com/office/powerpoint/2010/main" val="3607411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10" y="734292"/>
            <a:ext cx="8700655" cy="56249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841B1DD1-D415-495B-9E6F-F11798BAFB9C}" type="slidenum">
              <a:rPr lang="en-US" altLang="en-US"/>
              <a:pPr>
                <a:defRPr/>
              </a:pPr>
              <a:t>‹#›</a:t>
            </a:fld>
            <a:endParaRPr lang="en-US" altLang="en-US"/>
          </a:p>
        </p:txBody>
      </p:sp>
    </p:spTree>
    <p:extLst>
      <p:ext uri="{BB962C8B-B14F-4D97-AF65-F5344CB8AC3E}">
        <p14:creationId xmlns:p14="http://schemas.microsoft.com/office/powerpoint/2010/main" val="3220478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76200" y="68263"/>
            <a:ext cx="1447800" cy="731837"/>
            <a:chOff x="76200" y="-76200"/>
            <a:chExt cx="1447800" cy="731520"/>
          </a:xfrm>
        </p:grpSpPr>
        <p:pic>
          <p:nvPicPr>
            <p:cNvPr id="6"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cs typeface="Arial" panose="020B0604020202020204" pitchFamily="34" charset="0"/>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28255"/>
            <a:ext cx="5486400" cy="3799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D4475EDC-6FB9-41D2-9042-ADA003CA2927}" type="slidenum">
              <a:rPr lang="en-US" altLang="en-US"/>
              <a:pPr>
                <a:defRPr/>
              </a:pPr>
              <a:t>‹#›</a:t>
            </a:fld>
            <a:endParaRPr lang="en-US" altLang="en-US"/>
          </a:p>
        </p:txBody>
      </p:sp>
    </p:spTree>
    <p:extLst>
      <p:ext uri="{BB962C8B-B14F-4D97-AF65-F5344CB8AC3E}">
        <p14:creationId xmlns:p14="http://schemas.microsoft.com/office/powerpoint/2010/main" val="1091152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6200" y="39688"/>
            <a:ext cx="1447800" cy="731837"/>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2184400" y="-88915"/>
            <a:ext cx="6781800" cy="5588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7" name="Rectangle 6"/>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1E96C872-B596-4975-9F2F-6ECC789C97E0}" type="slidenum">
              <a:rPr lang="en-US" altLang="en-US"/>
              <a:pPr>
                <a:defRPr/>
              </a:pPr>
              <a:t>‹#›</a:t>
            </a:fld>
            <a:endParaRPr lang="en-US" altLang="en-US"/>
          </a:p>
        </p:txBody>
      </p:sp>
    </p:spTree>
    <p:extLst>
      <p:ext uri="{BB962C8B-B14F-4D97-AF65-F5344CB8AC3E}">
        <p14:creationId xmlns:p14="http://schemas.microsoft.com/office/powerpoint/2010/main" val="522102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76200" y="112713"/>
            <a:ext cx="1447800" cy="731837"/>
            <a:chOff x="76200" y="-76200"/>
            <a:chExt cx="1447800" cy="731520"/>
          </a:xfrm>
        </p:grpSpPr>
        <p:pic>
          <p:nvPicPr>
            <p:cNvPr id="5" name="Picture 12" descr="Norad Sh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rthc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cs typeface="Arial" panose="020B0604020202020204" pitchFamily="34" charset="0"/>
              </a:rPr>
              <a:t>Click to edit Master title style</a:t>
            </a:r>
          </a:p>
        </p:txBody>
      </p:sp>
      <p:sp>
        <p:nvSpPr>
          <p:cNvPr id="2" name="Vertical Title 1"/>
          <p:cNvSpPr>
            <a:spLocks noGrp="1"/>
          </p:cNvSpPr>
          <p:nvPr>
            <p:ph type="title" orient="vert"/>
          </p:nvPr>
        </p:nvSpPr>
        <p:spPr>
          <a:xfrm>
            <a:off x="6842125" y="368301"/>
            <a:ext cx="2124075" cy="5778500"/>
          </a:xfrm>
          <a:prstGeom prst="rect">
            <a:avLst/>
          </a:prstGeo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9901" y="368301"/>
            <a:ext cx="6219825"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5A305A8A-B491-4B9F-A31C-1C89031F0EBE}" type="slidenum">
              <a:rPr lang="en-US" altLang="en-US"/>
              <a:pPr>
                <a:defRPr/>
              </a:pPr>
              <a:t>‹#›</a:t>
            </a:fld>
            <a:endParaRPr lang="en-US" altLang="en-US"/>
          </a:p>
        </p:txBody>
      </p:sp>
    </p:spTree>
    <p:extLst>
      <p:ext uri="{BB962C8B-B14F-4D97-AF65-F5344CB8AC3E}">
        <p14:creationId xmlns:p14="http://schemas.microsoft.com/office/powerpoint/2010/main" val="3130315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eaLnBrk="0" hangingPunct="0">
              <a:defRPr b="0">
                <a:cs typeface="Arial" panose="020B0604020202020204" pitchFamily="34" charset="0"/>
              </a:defRPr>
            </a:lvl1pPr>
          </a:lstStyle>
          <a:p>
            <a:pPr>
              <a:defRPr/>
            </a:pPr>
            <a:fld id="{C536B849-D4B8-4495-89A3-06C1C9AF712E}" type="slidenum">
              <a:rPr lang="en-US" altLang="en-US"/>
              <a:pPr>
                <a:defRPr/>
              </a:pPr>
              <a:t>‹#›</a:t>
            </a:fld>
            <a:endParaRPr lang="en-US" altLang="en-US"/>
          </a:p>
        </p:txBody>
      </p:sp>
    </p:spTree>
    <p:extLst>
      <p:ext uri="{BB962C8B-B14F-4D97-AF65-F5344CB8AC3E}">
        <p14:creationId xmlns:p14="http://schemas.microsoft.com/office/powerpoint/2010/main" val="3234372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lgn="l">
              <a:defRPr smtClean="0"/>
            </a:lvl1pPr>
          </a:lstStyle>
          <a:p>
            <a:pPr>
              <a:defRPr/>
            </a:pPr>
            <a:fld id="{087E3E79-5D67-4ADC-9A5D-5BE3DA41B70F}" type="slidenum">
              <a:rPr lang="en-US" altLang="en-US"/>
              <a:pPr>
                <a:defRPr/>
              </a:pPr>
              <a:t>‹#›</a:t>
            </a:fld>
            <a:endParaRPr lang="en-US" altLang="en-US"/>
          </a:p>
        </p:txBody>
      </p:sp>
    </p:spTree>
    <p:extLst>
      <p:ext uri="{BB962C8B-B14F-4D97-AF65-F5344CB8AC3E}">
        <p14:creationId xmlns:p14="http://schemas.microsoft.com/office/powerpoint/2010/main" val="362057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0073D51B-2F6A-4660-80EE-264A2055E889}" type="slidenum">
              <a:rPr lang="en-US" altLang="en-US"/>
              <a:pPr>
                <a:defRPr/>
              </a:pPr>
              <a:t>‹#›</a:t>
            </a:fld>
            <a:endParaRPr lang="en-US" altLang="en-US"/>
          </a:p>
        </p:txBody>
      </p:sp>
    </p:spTree>
    <p:extLst>
      <p:ext uri="{BB962C8B-B14F-4D97-AF65-F5344CB8AC3E}">
        <p14:creationId xmlns:p14="http://schemas.microsoft.com/office/powerpoint/2010/main" val="1888905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754C7BFD-101E-4AB4-BA3B-23AC7F7E4396}"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783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lgn="l">
              <a:defRPr smtClean="0"/>
            </a:lvl1pPr>
          </a:lstStyle>
          <a:p>
            <a:pPr>
              <a:defRPr/>
            </a:pPr>
            <a:fld id="{FEE1A57C-9F9F-4196-812D-60142B194D50}" type="slidenum">
              <a:rPr lang="en-US" altLang="en-US"/>
              <a:pPr>
                <a:defRPr/>
              </a:pPr>
              <a:t>‹#›</a:t>
            </a:fld>
            <a:endParaRPr lang="en-US" altLang="en-US"/>
          </a:p>
        </p:txBody>
      </p:sp>
    </p:spTree>
    <p:extLst>
      <p:ext uri="{BB962C8B-B14F-4D97-AF65-F5344CB8AC3E}">
        <p14:creationId xmlns:p14="http://schemas.microsoft.com/office/powerpoint/2010/main" val="539655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lgn="l">
              <a:defRPr smtClean="0"/>
            </a:lvl1pPr>
          </a:lstStyle>
          <a:p>
            <a:pPr>
              <a:defRPr/>
            </a:pPr>
            <a:fld id="{6D2835B2-9A6F-4606-B871-BEAF3DFE10A5}" type="slidenum">
              <a:rPr lang="en-US" altLang="en-US"/>
              <a:pPr>
                <a:defRPr/>
              </a:pPr>
              <a:t>‹#›</a:t>
            </a:fld>
            <a:endParaRPr lang="en-US" altLang="en-US"/>
          </a:p>
        </p:txBody>
      </p:sp>
    </p:spTree>
    <p:extLst>
      <p:ext uri="{BB962C8B-B14F-4D97-AF65-F5344CB8AC3E}">
        <p14:creationId xmlns:p14="http://schemas.microsoft.com/office/powerpoint/2010/main" val="608943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lgn="l">
              <a:defRPr smtClean="0"/>
            </a:lvl1pPr>
          </a:lstStyle>
          <a:p>
            <a:pPr>
              <a:defRPr/>
            </a:pPr>
            <a:fld id="{497C9F9F-C705-43CE-8617-E8A8D226A57C}" type="slidenum">
              <a:rPr lang="en-US" altLang="en-US"/>
              <a:pPr>
                <a:defRPr/>
              </a:pPr>
              <a:t>‹#›</a:t>
            </a:fld>
            <a:endParaRPr lang="en-US" altLang="en-US"/>
          </a:p>
        </p:txBody>
      </p:sp>
    </p:spTree>
    <p:extLst>
      <p:ext uri="{BB962C8B-B14F-4D97-AF65-F5344CB8AC3E}">
        <p14:creationId xmlns:p14="http://schemas.microsoft.com/office/powerpoint/2010/main" val="2374737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lgn="l">
              <a:defRPr smtClean="0"/>
            </a:lvl1pPr>
          </a:lstStyle>
          <a:p>
            <a:pPr>
              <a:defRPr/>
            </a:pPr>
            <a:fld id="{A94A6613-5307-402F-80C6-A594976A4889}" type="slidenum">
              <a:rPr lang="en-US" altLang="en-US"/>
              <a:pPr>
                <a:defRPr/>
              </a:pPr>
              <a:t>‹#›</a:t>
            </a:fld>
            <a:endParaRPr lang="en-US" altLang="en-US"/>
          </a:p>
        </p:txBody>
      </p:sp>
    </p:spTree>
    <p:extLst>
      <p:ext uri="{BB962C8B-B14F-4D97-AF65-F5344CB8AC3E}">
        <p14:creationId xmlns:p14="http://schemas.microsoft.com/office/powerpoint/2010/main" val="4039158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lgn="l">
              <a:defRPr smtClean="0"/>
            </a:lvl1pPr>
          </a:lstStyle>
          <a:p>
            <a:pPr>
              <a:defRPr/>
            </a:pPr>
            <a:fld id="{D8286950-C122-485B-B34D-E189BC16D14E}" type="slidenum">
              <a:rPr lang="en-US" altLang="en-US"/>
              <a:pPr>
                <a:defRPr/>
              </a:pPr>
              <a:t>‹#›</a:t>
            </a:fld>
            <a:endParaRPr lang="en-US" altLang="en-US"/>
          </a:p>
        </p:txBody>
      </p:sp>
    </p:spTree>
    <p:extLst>
      <p:ext uri="{BB962C8B-B14F-4D97-AF65-F5344CB8AC3E}">
        <p14:creationId xmlns:p14="http://schemas.microsoft.com/office/powerpoint/2010/main" val="1238787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lgn="l">
              <a:defRPr smtClean="0"/>
            </a:lvl1pPr>
          </a:lstStyle>
          <a:p>
            <a:pPr>
              <a:defRPr/>
            </a:pPr>
            <a:fld id="{84DF3BD3-12BA-40D0-80C1-87E17C1D7391}" type="slidenum">
              <a:rPr lang="en-US" altLang="en-US"/>
              <a:pPr>
                <a:defRPr/>
              </a:pPr>
              <a:t>‹#›</a:t>
            </a:fld>
            <a:endParaRPr lang="en-US" altLang="en-US"/>
          </a:p>
        </p:txBody>
      </p:sp>
    </p:spTree>
    <p:extLst>
      <p:ext uri="{BB962C8B-B14F-4D97-AF65-F5344CB8AC3E}">
        <p14:creationId xmlns:p14="http://schemas.microsoft.com/office/powerpoint/2010/main" val="2762787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lgn="l">
              <a:defRPr smtClean="0"/>
            </a:lvl1pPr>
          </a:lstStyle>
          <a:p>
            <a:pPr>
              <a:defRPr/>
            </a:pPr>
            <a:fld id="{B2B9BA31-B663-4F70-BCA4-81EE878F30B9}" type="slidenum">
              <a:rPr lang="en-US" altLang="en-US"/>
              <a:pPr>
                <a:defRPr/>
              </a:pPr>
              <a:t>‹#›</a:t>
            </a:fld>
            <a:endParaRPr lang="en-US" altLang="en-US"/>
          </a:p>
        </p:txBody>
      </p:sp>
    </p:spTree>
    <p:extLst>
      <p:ext uri="{BB962C8B-B14F-4D97-AF65-F5344CB8AC3E}">
        <p14:creationId xmlns:p14="http://schemas.microsoft.com/office/powerpoint/2010/main" val="16521374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lgn="l">
              <a:defRPr smtClean="0"/>
            </a:lvl1pPr>
          </a:lstStyle>
          <a:p>
            <a:pPr>
              <a:defRPr/>
            </a:pPr>
            <a:fld id="{1FF81150-55D6-4265-AE13-A4BEC5F091AC}" type="slidenum">
              <a:rPr lang="en-US" altLang="en-US"/>
              <a:pPr>
                <a:defRPr/>
              </a:pPr>
              <a:t>‹#›</a:t>
            </a:fld>
            <a:endParaRPr lang="en-US" altLang="en-US"/>
          </a:p>
        </p:txBody>
      </p:sp>
    </p:spTree>
    <p:extLst>
      <p:ext uri="{BB962C8B-B14F-4D97-AF65-F5344CB8AC3E}">
        <p14:creationId xmlns:p14="http://schemas.microsoft.com/office/powerpoint/2010/main" val="2610604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lgn="l">
              <a:defRPr smtClean="0"/>
            </a:lvl1pPr>
          </a:lstStyle>
          <a:p>
            <a:pPr>
              <a:defRPr/>
            </a:pPr>
            <a:fld id="{49EE1282-912E-4D57-B787-09AB5040A2AC}" type="slidenum">
              <a:rPr lang="en-US" altLang="en-US"/>
              <a:pPr>
                <a:defRPr/>
              </a:pPr>
              <a:t>‹#›</a:t>
            </a:fld>
            <a:endParaRPr lang="en-US" altLang="en-US"/>
          </a:p>
        </p:txBody>
      </p:sp>
    </p:spTree>
    <p:extLst>
      <p:ext uri="{BB962C8B-B14F-4D97-AF65-F5344CB8AC3E}">
        <p14:creationId xmlns:p14="http://schemas.microsoft.com/office/powerpoint/2010/main" val="168048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A6AEC78B-F522-4578-ACA1-0D673213DB1F}" type="slidenum">
              <a:rPr lang="en-US" altLang="en-US"/>
              <a:pPr>
                <a:defRPr/>
              </a:pPr>
              <a:t>‹#›</a:t>
            </a:fld>
            <a:endParaRPr lang="en-US" altLang="en-US"/>
          </a:p>
        </p:txBody>
      </p:sp>
    </p:spTree>
    <p:extLst>
      <p:ext uri="{BB962C8B-B14F-4D97-AF65-F5344CB8AC3E}">
        <p14:creationId xmlns:p14="http://schemas.microsoft.com/office/powerpoint/2010/main" val="33663799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D12A45A3-040D-4B51-8C2B-BDD6E05734E8}" type="slidenum">
              <a:rPr lang="en-US" altLang="en-US"/>
              <a:pPr>
                <a:defRPr/>
              </a:pPr>
              <a:t>‹#›</a:t>
            </a:fld>
            <a:endParaRPr lang="en-US" altLang="en-US"/>
          </a:p>
        </p:txBody>
      </p:sp>
    </p:spTree>
    <p:extLst>
      <p:ext uri="{BB962C8B-B14F-4D97-AF65-F5344CB8AC3E}">
        <p14:creationId xmlns:p14="http://schemas.microsoft.com/office/powerpoint/2010/main" val="5233377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3F11FE83-EDB1-4EB9-89F0-C21869BAD7D2}"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847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38467BEE-9291-4CF5-9B29-3542455D1391}" type="slidenum">
              <a:rPr lang="en-US" altLang="en-US"/>
              <a:pPr>
                <a:defRPr/>
              </a:pPr>
              <a:t>‹#›</a:t>
            </a:fld>
            <a:endParaRPr lang="en-US" altLang="en-US"/>
          </a:p>
        </p:txBody>
      </p:sp>
    </p:spTree>
    <p:extLst>
      <p:ext uri="{BB962C8B-B14F-4D97-AF65-F5344CB8AC3E}">
        <p14:creationId xmlns:p14="http://schemas.microsoft.com/office/powerpoint/2010/main" val="2516493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52CEB5B3-6005-4C1F-9DC8-AE56BC92DF32}" type="slidenum">
              <a:rPr lang="en-US" altLang="en-US"/>
              <a:pPr>
                <a:defRPr/>
              </a:pPr>
              <a:t>‹#›</a:t>
            </a:fld>
            <a:endParaRPr lang="en-US" altLang="en-US"/>
          </a:p>
        </p:txBody>
      </p:sp>
    </p:spTree>
    <p:extLst>
      <p:ext uri="{BB962C8B-B14F-4D97-AF65-F5344CB8AC3E}">
        <p14:creationId xmlns:p14="http://schemas.microsoft.com/office/powerpoint/2010/main" val="6037730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9F489592-2798-4BE9-BC2E-B4A379ECF6F2}" type="slidenum">
              <a:rPr lang="en-US" altLang="en-US"/>
              <a:pPr>
                <a:defRPr/>
              </a:pPr>
              <a:t>‹#›</a:t>
            </a:fld>
            <a:endParaRPr lang="en-US" altLang="en-US"/>
          </a:p>
        </p:txBody>
      </p:sp>
    </p:spTree>
    <p:extLst>
      <p:ext uri="{BB962C8B-B14F-4D97-AF65-F5344CB8AC3E}">
        <p14:creationId xmlns:p14="http://schemas.microsoft.com/office/powerpoint/2010/main" val="4176823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FC8DC1D8-4C4C-4A11-8D85-217793BC3CB7}" type="slidenum">
              <a:rPr lang="en-US" altLang="en-US"/>
              <a:pPr>
                <a:defRPr/>
              </a:pPr>
              <a:t>‹#›</a:t>
            </a:fld>
            <a:endParaRPr lang="en-US" altLang="en-US"/>
          </a:p>
        </p:txBody>
      </p:sp>
    </p:spTree>
    <p:extLst>
      <p:ext uri="{BB962C8B-B14F-4D97-AF65-F5344CB8AC3E}">
        <p14:creationId xmlns:p14="http://schemas.microsoft.com/office/powerpoint/2010/main" val="4560605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C7F19CD2-720C-4FC2-A5D4-94C7BD5F0EAB}" type="slidenum">
              <a:rPr lang="en-US" altLang="en-US"/>
              <a:pPr>
                <a:defRPr/>
              </a:pPr>
              <a:t>‹#›</a:t>
            </a:fld>
            <a:endParaRPr lang="en-US" altLang="en-US"/>
          </a:p>
        </p:txBody>
      </p:sp>
    </p:spTree>
    <p:extLst>
      <p:ext uri="{BB962C8B-B14F-4D97-AF65-F5344CB8AC3E}">
        <p14:creationId xmlns:p14="http://schemas.microsoft.com/office/powerpoint/2010/main" val="25787285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398F7837-E45D-4B29-871C-677DCD51CF6C}" type="slidenum">
              <a:rPr lang="en-US" altLang="en-US"/>
              <a:pPr>
                <a:defRPr/>
              </a:pPr>
              <a:t>‹#›</a:t>
            </a:fld>
            <a:endParaRPr lang="en-US" altLang="en-US"/>
          </a:p>
        </p:txBody>
      </p:sp>
    </p:spTree>
    <p:extLst>
      <p:ext uri="{BB962C8B-B14F-4D97-AF65-F5344CB8AC3E}">
        <p14:creationId xmlns:p14="http://schemas.microsoft.com/office/powerpoint/2010/main" val="20506646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F431879F-05F6-4209-845C-1FB6C1DEF1DA}" type="slidenum">
              <a:rPr lang="en-US" altLang="en-US"/>
              <a:pPr>
                <a:defRPr/>
              </a:pPr>
              <a:t>‹#›</a:t>
            </a:fld>
            <a:endParaRPr lang="en-US" altLang="en-US"/>
          </a:p>
        </p:txBody>
      </p:sp>
    </p:spTree>
    <p:extLst>
      <p:ext uri="{BB962C8B-B14F-4D97-AF65-F5344CB8AC3E}">
        <p14:creationId xmlns:p14="http://schemas.microsoft.com/office/powerpoint/2010/main" val="2010171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BE376CAB-72D9-4559-B5D0-CC7FFED34810}" type="slidenum">
              <a:rPr lang="en-US" altLang="en-US"/>
              <a:pPr>
                <a:defRPr/>
              </a:pPr>
              <a:t>‹#›</a:t>
            </a:fld>
            <a:endParaRPr lang="en-US" altLang="en-US"/>
          </a:p>
        </p:txBody>
      </p:sp>
    </p:spTree>
    <p:extLst>
      <p:ext uri="{BB962C8B-B14F-4D97-AF65-F5344CB8AC3E}">
        <p14:creationId xmlns:p14="http://schemas.microsoft.com/office/powerpoint/2010/main" val="318605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944AE876-D1BA-48AE-A8A8-A2D9F3447826}" type="slidenum">
              <a:rPr lang="en-US" altLang="en-US"/>
              <a:pPr>
                <a:defRPr/>
              </a:pPr>
              <a:t>‹#›</a:t>
            </a:fld>
            <a:endParaRPr lang="en-US" altLang="en-US"/>
          </a:p>
        </p:txBody>
      </p:sp>
    </p:spTree>
    <p:extLst>
      <p:ext uri="{BB962C8B-B14F-4D97-AF65-F5344CB8AC3E}">
        <p14:creationId xmlns:p14="http://schemas.microsoft.com/office/powerpoint/2010/main" val="20248969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9B34BF08-03EF-42C6-A0D5-74F68F6E05A6}" type="slidenum">
              <a:rPr lang="en-US" altLang="en-US"/>
              <a:pPr>
                <a:defRPr/>
              </a:pPr>
              <a:t>‹#›</a:t>
            </a:fld>
            <a:endParaRPr lang="en-US" altLang="en-US"/>
          </a:p>
        </p:txBody>
      </p:sp>
    </p:spTree>
    <p:extLst>
      <p:ext uri="{BB962C8B-B14F-4D97-AF65-F5344CB8AC3E}">
        <p14:creationId xmlns:p14="http://schemas.microsoft.com/office/powerpoint/2010/main" val="1055851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CPageNumber"/>
          <p:cNvSpPr>
            <a:spLocks noGrp="1" noChangeArrowheads="1"/>
          </p:cNvSpPr>
          <p:nvPr>
            <p:ph type="sldNum" sz="quarter" idx="10"/>
          </p:nvPr>
        </p:nvSpPr>
        <p:spPr/>
        <p:txBody>
          <a:bodyPr/>
          <a:lstStyle>
            <a:lvl1pPr>
              <a:defRPr/>
            </a:lvl1pPr>
          </a:lstStyle>
          <a:p>
            <a:pPr>
              <a:defRPr/>
            </a:pPr>
            <a:fld id="{1B8DDE42-E900-4E5E-A6A5-A9E46236898C}" type="slidenum">
              <a:rPr lang="en-US" altLang="en-US"/>
              <a:pPr>
                <a:defRPr/>
              </a:pPr>
              <a:t>‹#›</a:t>
            </a:fld>
            <a:endParaRPr lang="en-US" altLang="en-US"/>
          </a:p>
        </p:txBody>
      </p:sp>
    </p:spTree>
    <p:extLst>
      <p:ext uri="{BB962C8B-B14F-4D97-AF65-F5344CB8AC3E}">
        <p14:creationId xmlns:p14="http://schemas.microsoft.com/office/powerpoint/2010/main" val="3020493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CPageNumber"/>
          <p:cNvSpPr txBox="1">
            <a:spLocks noChangeArrowheads="1"/>
          </p:cNvSpPr>
          <p:nvPr userDrawn="1"/>
        </p:nvSpPr>
        <p:spPr>
          <a:xfrm>
            <a:off x="8621713" y="6475413"/>
            <a:ext cx="522287" cy="331787"/>
          </a:xfrm>
          <a:prstGeom prst="rect">
            <a:avLst/>
          </a:prstGeom>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defRPr/>
            </a:pPr>
            <a:fld id="{86BC13D0-D7D6-44BD-9C91-2B0698F12E98}" type="slidenum">
              <a:rPr lang="en-US" altLang="en-US" smtClean="0">
                <a:solidFill>
                  <a:srgbClr val="000000"/>
                </a:solidFill>
                <a:cs typeface="Arial" panose="020B0604020202020204" pitchFamily="34" charset="0"/>
              </a:rPr>
              <a:pPr algn="ctr" eaLnBrk="0" hangingPunct="0">
                <a:defRPr/>
              </a:pPr>
              <a:t>‹#›</a:t>
            </a:fld>
            <a:endParaRPr lang="en-US" altLang="en-US" smtClean="0">
              <a:solidFill>
                <a:srgbClr val="000000"/>
              </a:solidFill>
              <a:cs typeface="Arial" panose="020B0604020202020204"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88724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CPageNumber"/>
          <p:cNvSpPr>
            <a:spLocks noGrp="1" noChangeArrowheads="1"/>
          </p:cNvSpPr>
          <p:nvPr>
            <p:ph type="sldNum" sz="quarter" idx="10"/>
          </p:nvPr>
        </p:nvSpPr>
        <p:spPr/>
        <p:txBody>
          <a:bodyPr/>
          <a:lstStyle>
            <a:lvl1pPr>
              <a:defRPr/>
            </a:lvl1pPr>
          </a:lstStyle>
          <a:p>
            <a:pPr>
              <a:defRPr/>
            </a:pPr>
            <a:fld id="{9F3EBC81-9A30-4C7C-BC19-7188CB4FFDC1}" type="slidenum">
              <a:rPr lang="en-US" altLang="en-US"/>
              <a:pPr>
                <a:defRPr/>
              </a:pPr>
              <a:t>‹#›</a:t>
            </a:fld>
            <a:endParaRPr lang="en-US" altLang="en-US"/>
          </a:p>
        </p:txBody>
      </p:sp>
    </p:spTree>
    <p:extLst>
      <p:ext uri="{BB962C8B-B14F-4D97-AF65-F5344CB8AC3E}">
        <p14:creationId xmlns:p14="http://schemas.microsoft.com/office/powerpoint/2010/main" val="3884011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CPageNumber"/>
          <p:cNvSpPr>
            <a:spLocks noGrp="1" noChangeArrowheads="1"/>
          </p:cNvSpPr>
          <p:nvPr>
            <p:ph type="sldNum" sz="quarter" idx="10"/>
          </p:nvPr>
        </p:nvSpPr>
        <p:spPr/>
        <p:txBody>
          <a:bodyPr/>
          <a:lstStyle>
            <a:lvl1pPr>
              <a:defRPr/>
            </a:lvl1pPr>
          </a:lstStyle>
          <a:p>
            <a:pPr>
              <a:defRPr/>
            </a:pPr>
            <a:fld id="{164B8F12-513E-41CB-8B88-FD18AF2D44DA}" type="slidenum">
              <a:rPr lang="en-US" altLang="en-US"/>
              <a:pPr>
                <a:defRPr/>
              </a:pPr>
              <a:t>‹#›</a:t>
            </a:fld>
            <a:endParaRPr lang="en-US" altLang="en-US"/>
          </a:p>
        </p:txBody>
      </p:sp>
    </p:spTree>
    <p:extLst>
      <p:ext uri="{BB962C8B-B14F-4D97-AF65-F5344CB8AC3E}">
        <p14:creationId xmlns:p14="http://schemas.microsoft.com/office/powerpoint/2010/main" val="1747424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CPageNumber"/>
          <p:cNvSpPr>
            <a:spLocks noGrp="1" noChangeArrowheads="1"/>
          </p:cNvSpPr>
          <p:nvPr>
            <p:ph type="sldNum" sz="quarter" idx="10"/>
          </p:nvPr>
        </p:nvSpPr>
        <p:spPr/>
        <p:txBody>
          <a:bodyPr/>
          <a:lstStyle>
            <a:lvl1pPr>
              <a:defRPr/>
            </a:lvl1pPr>
          </a:lstStyle>
          <a:p>
            <a:pPr>
              <a:defRPr/>
            </a:pPr>
            <a:fld id="{3FCA1AF9-F507-44FF-BDFD-94DABCBB4986}" type="slidenum">
              <a:rPr lang="en-US" altLang="en-US"/>
              <a:pPr>
                <a:defRPr/>
              </a:pPr>
              <a:t>‹#›</a:t>
            </a:fld>
            <a:endParaRPr lang="en-US" altLang="en-US"/>
          </a:p>
        </p:txBody>
      </p:sp>
    </p:spTree>
    <p:extLst>
      <p:ext uri="{BB962C8B-B14F-4D97-AF65-F5344CB8AC3E}">
        <p14:creationId xmlns:p14="http://schemas.microsoft.com/office/powerpoint/2010/main" val="4297229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CPageNumber"/>
          <p:cNvSpPr>
            <a:spLocks noGrp="1" noChangeArrowheads="1"/>
          </p:cNvSpPr>
          <p:nvPr>
            <p:ph type="sldNum" sz="quarter" idx="10"/>
          </p:nvPr>
        </p:nvSpPr>
        <p:spPr/>
        <p:txBody>
          <a:bodyPr/>
          <a:lstStyle>
            <a:lvl1pPr>
              <a:defRPr/>
            </a:lvl1pPr>
          </a:lstStyle>
          <a:p>
            <a:pPr>
              <a:defRPr/>
            </a:pPr>
            <a:fld id="{841779A1-0DF5-4393-A754-340741162458}" type="slidenum">
              <a:rPr lang="en-US" altLang="en-US"/>
              <a:pPr>
                <a:defRPr/>
              </a:pPr>
              <a:t>‹#›</a:t>
            </a:fld>
            <a:endParaRPr lang="en-US" altLang="en-US"/>
          </a:p>
        </p:txBody>
      </p:sp>
    </p:spTree>
    <p:extLst>
      <p:ext uri="{BB962C8B-B14F-4D97-AF65-F5344CB8AC3E}">
        <p14:creationId xmlns:p14="http://schemas.microsoft.com/office/powerpoint/2010/main" val="12288431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CPageNumber"/>
          <p:cNvSpPr>
            <a:spLocks noGrp="1" noChangeArrowheads="1"/>
          </p:cNvSpPr>
          <p:nvPr>
            <p:ph type="sldNum" sz="quarter" idx="10"/>
          </p:nvPr>
        </p:nvSpPr>
        <p:spPr/>
        <p:txBody>
          <a:bodyPr/>
          <a:lstStyle>
            <a:lvl1pPr>
              <a:defRPr/>
            </a:lvl1pPr>
          </a:lstStyle>
          <a:p>
            <a:pPr>
              <a:defRPr/>
            </a:pPr>
            <a:fld id="{49E8E27D-5C7C-4854-B047-9769EF347DB8}" type="slidenum">
              <a:rPr lang="en-US" altLang="en-US"/>
              <a:pPr>
                <a:defRPr/>
              </a:pPr>
              <a:t>‹#›</a:t>
            </a:fld>
            <a:endParaRPr lang="en-US" altLang="en-US"/>
          </a:p>
        </p:txBody>
      </p:sp>
    </p:spTree>
    <p:extLst>
      <p:ext uri="{BB962C8B-B14F-4D97-AF65-F5344CB8AC3E}">
        <p14:creationId xmlns:p14="http://schemas.microsoft.com/office/powerpoint/2010/main" val="2000194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EEB00526-5D15-4097-BD06-1D6271CF0B70}" type="slidenum">
              <a:rPr lang="en-US" altLang="en-US"/>
              <a:pPr>
                <a:defRPr/>
              </a:pPr>
              <a:t>‹#›</a:t>
            </a:fld>
            <a:endParaRPr lang="en-US" altLang="en-US"/>
          </a:p>
        </p:txBody>
      </p:sp>
    </p:spTree>
    <p:extLst>
      <p:ext uri="{BB962C8B-B14F-4D97-AF65-F5344CB8AC3E}">
        <p14:creationId xmlns:p14="http://schemas.microsoft.com/office/powerpoint/2010/main" val="3951766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CPageNumber"/>
          <p:cNvSpPr>
            <a:spLocks noGrp="1" noChangeArrowheads="1"/>
          </p:cNvSpPr>
          <p:nvPr>
            <p:ph type="sldNum" sz="quarter" idx="10"/>
          </p:nvPr>
        </p:nvSpPr>
        <p:spPr/>
        <p:txBody>
          <a:bodyPr/>
          <a:lstStyle>
            <a:lvl1pPr>
              <a:defRPr/>
            </a:lvl1pPr>
          </a:lstStyle>
          <a:p>
            <a:pPr>
              <a:defRPr/>
            </a:pPr>
            <a:fld id="{4E949B97-454F-4854-8263-9BAF7AFCB2B6}" type="slidenum">
              <a:rPr lang="en-US" altLang="en-US"/>
              <a:pPr>
                <a:defRPr/>
              </a:pPr>
              <a:t>‹#›</a:t>
            </a:fld>
            <a:endParaRPr lang="en-US" altLang="en-US"/>
          </a:p>
        </p:txBody>
      </p:sp>
    </p:spTree>
    <p:extLst>
      <p:ext uri="{BB962C8B-B14F-4D97-AF65-F5344CB8AC3E}">
        <p14:creationId xmlns:p14="http://schemas.microsoft.com/office/powerpoint/2010/main" val="345426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3.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6.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42"/>
          <p:cNvGrpSpPr>
            <a:grpSpLocks/>
          </p:cNvGrpSpPr>
          <p:nvPr userDrawn="1"/>
        </p:nvGrpSpPr>
        <p:grpSpPr bwMode="auto">
          <a:xfrm>
            <a:off x="8312150" y="30163"/>
            <a:ext cx="762000" cy="828675"/>
            <a:chOff x="5261" y="16"/>
            <a:chExt cx="480" cy="522"/>
          </a:xfrm>
        </p:grpSpPr>
        <p:grpSp>
          <p:nvGrpSpPr>
            <p:cNvPr id="1044" name="Group 43"/>
            <p:cNvGrpSpPr>
              <a:grpSpLocks/>
            </p:cNvGrpSpPr>
            <p:nvPr userDrawn="1"/>
          </p:nvGrpSpPr>
          <p:grpSpPr bwMode="auto">
            <a:xfrm>
              <a:off x="5261" y="16"/>
              <a:ext cx="480" cy="491"/>
              <a:chOff x="1104" y="0"/>
              <a:chExt cx="384" cy="432"/>
            </a:xfrm>
          </p:grpSpPr>
          <p:sp>
            <p:nvSpPr>
              <p:cNvPr id="1046" name="Freeform 44"/>
              <p:cNvSpPr>
                <a:spLocks/>
              </p:cNvSpPr>
              <p:nvPr/>
            </p:nvSpPr>
            <p:spPr bwMode="auto">
              <a:xfrm rot="-3362">
                <a:off x="1104" y="0"/>
                <a:ext cx="384" cy="432"/>
              </a:xfrm>
              <a:custGeom>
                <a:avLst/>
                <a:gdLst>
                  <a:gd name="T0" fmla="*/ 0 w 600"/>
                  <a:gd name="T1" fmla="*/ 258 h 721"/>
                  <a:gd name="T2" fmla="*/ 245 w 600"/>
                  <a:gd name="T3" fmla="*/ 258 h 721"/>
                  <a:gd name="T4" fmla="*/ 245 w 600"/>
                  <a:gd name="T5" fmla="*/ 52 h 721"/>
                  <a:gd name="T6" fmla="*/ 189 w 600"/>
                  <a:gd name="T7" fmla="*/ 0 h 721"/>
                  <a:gd name="T8" fmla="*/ 56 w 600"/>
                  <a:gd name="T9" fmla="*/ 0 h 721"/>
                  <a:gd name="T10" fmla="*/ 0 w 600"/>
                  <a:gd name="T11" fmla="*/ 52 h 721"/>
                  <a:gd name="T12" fmla="*/ 0 w 600"/>
                  <a:gd name="T13" fmla="*/ 258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7" name="Freeform 45"/>
              <p:cNvSpPr>
                <a:spLocks/>
              </p:cNvSpPr>
              <p:nvPr/>
            </p:nvSpPr>
            <p:spPr bwMode="auto">
              <a:xfrm rot="-3362">
                <a:off x="1122" y="22"/>
                <a:ext cx="348" cy="397"/>
              </a:xfrm>
              <a:custGeom>
                <a:avLst/>
                <a:gdLst>
                  <a:gd name="T0" fmla="*/ 0 w 544"/>
                  <a:gd name="T1" fmla="*/ 240 h 656"/>
                  <a:gd name="T2" fmla="*/ 222 w 544"/>
                  <a:gd name="T3" fmla="*/ 240 h 656"/>
                  <a:gd name="T4" fmla="*/ 222 w 544"/>
                  <a:gd name="T5" fmla="*/ 48 h 656"/>
                  <a:gd name="T6" fmla="*/ 171 w 544"/>
                  <a:gd name="T7" fmla="*/ 0 h 656"/>
                  <a:gd name="T8" fmla="*/ 51 w 544"/>
                  <a:gd name="T9" fmla="*/ 0 h 656"/>
                  <a:gd name="T10" fmla="*/ 0 w 544"/>
                  <a:gd name="T11" fmla="*/ 48 h 656"/>
                  <a:gd name="T12" fmla="*/ 0 w 544"/>
                  <a:gd name="T13" fmla="*/ 240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8" name="Freeform 46"/>
              <p:cNvSpPr>
                <a:spLocks/>
              </p:cNvSpPr>
              <p:nvPr/>
            </p:nvSpPr>
            <p:spPr bwMode="auto">
              <a:xfrm rot="-3362">
                <a:off x="1147" y="44"/>
                <a:ext cx="297" cy="357"/>
              </a:xfrm>
              <a:custGeom>
                <a:avLst/>
                <a:gdLst>
                  <a:gd name="T0" fmla="*/ 106 w 422"/>
                  <a:gd name="T1" fmla="*/ 0 h 563"/>
                  <a:gd name="T2" fmla="*/ 108 w 422"/>
                  <a:gd name="T3" fmla="*/ 3 h 563"/>
                  <a:gd name="T4" fmla="*/ 110 w 422"/>
                  <a:gd name="T5" fmla="*/ 6 h 563"/>
                  <a:gd name="T6" fmla="*/ 113 w 422"/>
                  <a:gd name="T7" fmla="*/ 10 h 563"/>
                  <a:gd name="T8" fmla="*/ 115 w 422"/>
                  <a:gd name="T9" fmla="*/ 15 h 563"/>
                  <a:gd name="T10" fmla="*/ 116 w 422"/>
                  <a:gd name="T11" fmla="*/ 18 h 563"/>
                  <a:gd name="T12" fmla="*/ 118 w 422"/>
                  <a:gd name="T13" fmla="*/ 22 h 563"/>
                  <a:gd name="T14" fmla="*/ 128 w 422"/>
                  <a:gd name="T15" fmla="*/ 29 h 563"/>
                  <a:gd name="T16" fmla="*/ 132 w 422"/>
                  <a:gd name="T17" fmla="*/ 30 h 563"/>
                  <a:gd name="T18" fmla="*/ 137 w 422"/>
                  <a:gd name="T19" fmla="*/ 32 h 563"/>
                  <a:gd name="T20" fmla="*/ 141 w 422"/>
                  <a:gd name="T21" fmla="*/ 34 h 563"/>
                  <a:gd name="T22" fmla="*/ 146 w 422"/>
                  <a:gd name="T23" fmla="*/ 36 h 563"/>
                  <a:gd name="T24" fmla="*/ 153 w 422"/>
                  <a:gd name="T25" fmla="*/ 37 h 563"/>
                  <a:gd name="T26" fmla="*/ 156 w 422"/>
                  <a:gd name="T27" fmla="*/ 39 h 563"/>
                  <a:gd name="T28" fmla="*/ 160 w 422"/>
                  <a:gd name="T29" fmla="*/ 40 h 563"/>
                  <a:gd name="T30" fmla="*/ 166 w 422"/>
                  <a:gd name="T31" fmla="*/ 44 h 563"/>
                  <a:gd name="T32" fmla="*/ 177 w 422"/>
                  <a:gd name="T33" fmla="*/ 54 h 563"/>
                  <a:gd name="T34" fmla="*/ 178 w 422"/>
                  <a:gd name="T35" fmla="*/ 58 h 563"/>
                  <a:gd name="T36" fmla="*/ 180 w 422"/>
                  <a:gd name="T37" fmla="*/ 69 h 563"/>
                  <a:gd name="T38" fmla="*/ 178 w 422"/>
                  <a:gd name="T39" fmla="*/ 72 h 563"/>
                  <a:gd name="T40" fmla="*/ 177 w 422"/>
                  <a:gd name="T41" fmla="*/ 76 h 563"/>
                  <a:gd name="T42" fmla="*/ 172 w 422"/>
                  <a:gd name="T43" fmla="*/ 78 h 563"/>
                  <a:gd name="T44" fmla="*/ 164 w 422"/>
                  <a:gd name="T45" fmla="*/ 81 h 563"/>
                  <a:gd name="T46" fmla="*/ 160 w 422"/>
                  <a:gd name="T47" fmla="*/ 83 h 563"/>
                  <a:gd name="T48" fmla="*/ 158 w 422"/>
                  <a:gd name="T49" fmla="*/ 96 h 563"/>
                  <a:gd name="T50" fmla="*/ 182 w 422"/>
                  <a:gd name="T51" fmla="*/ 98 h 563"/>
                  <a:gd name="T52" fmla="*/ 185 w 422"/>
                  <a:gd name="T53" fmla="*/ 110 h 563"/>
                  <a:gd name="T54" fmla="*/ 208 w 422"/>
                  <a:gd name="T55" fmla="*/ 226 h 563"/>
                  <a:gd name="T56" fmla="*/ 0 w 422"/>
                  <a:gd name="T57" fmla="*/ 110 h 563"/>
                  <a:gd name="T58" fmla="*/ 26 w 422"/>
                  <a:gd name="T59" fmla="*/ 108 h 563"/>
                  <a:gd name="T60" fmla="*/ 49 w 422"/>
                  <a:gd name="T61" fmla="*/ 98 h 563"/>
                  <a:gd name="T62" fmla="*/ 51 w 422"/>
                  <a:gd name="T63" fmla="*/ 85 h 563"/>
                  <a:gd name="T64" fmla="*/ 46 w 422"/>
                  <a:gd name="T65" fmla="*/ 83 h 563"/>
                  <a:gd name="T66" fmla="*/ 41 w 422"/>
                  <a:gd name="T67" fmla="*/ 81 h 563"/>
                  <a:gd name="T68" fmla="*/ 34 w 422"/>
                  <a:gd name="T69" fmla="*/ 78 h 563"/>
                  <a:gd name="T70" fmla="*/ 32 w 422"/>
                  <a:gd name="T71" fmla="*/ 74 h 563"/>
                  <a:gd name="T72" fmla="*/ 30 w 422"/>
                  <a:gd name="T73" fmla="*/ 71 h 563"/>
                  <a:gd name="T74" fmla="*/ 28 w 422"/>
                  <a:gd name="T75" fmla="*/ 59 h 563"/>
                  <a:gd name="T76" fmla="*/ 30 w 422"/>
                  <a:gd name="T77" fmla="*/ 56 h 563"/>
                  <a:gd name="T78" fmla="*/ 32 w 422"/>
                  <a:gd name="T79" fmla="*/ 52 h 563"/>
                  <a:gd name="T80" fmla="*/ 44 w 422"/>
                  <a:gd name="T81" fmla="*/ 44 h 563"/>
                  <a:gd name="T82" fmla="*/ 51 w 422"/>
                  <a:gd name="T83" fmla="*/ 40 h 563"/>
                  <a:gd name="T84" fmla="*/ 54 w 422"/>
                  <a:gd name="T85" fmla="*/ 39 h 563"/>
                  <a:gd name="T86" fmla="*/ 60 w 422"/>
                  <a:gd name="T87" fmla="*/ 37 h 563"/>
                  <a:gd name="T88" fmla="*/ 66 w 422"/>
                  <a:gd name="T89" fmla="*/ 36 h 563"/>
                  <a:gd name="T90" fmla="*/ 70 w 422"/>
                  <a:gd name="T91" fmla="*/ 34 h 563"/>
                  <a:gd name="T92" fmla="*/ 75 w 422"/>
                  <a:gd name="T93" fmla="*/ 32 h 563"/>
                  <a:gd name="T94" fmla="*/ 78 w 422"/>
                  <a:gd name="T95" fmla="*/ 30 h 563"/>
                  <a:gd name="T96" fmla="*/ 82 w 422"/>
                  <a:gd name="T97" fmla="*/ 29 h 563"/>
                  <a:gd name="T98" fmla="*/ 90 w 422"/>
                  <a:gd name="T99" fmla="*/ 20 h 563"/>
                  <a:gd name="T100" fmla="*/ 92 w 422"/>
                  <a:gd name="T101" fmla="*/ 17 h 563"/>
                  <a:gd name="T102" fmla="*/ 94 w 422"/>
                  <a:gd name="T103" fmla="*/ 11 h 563"/>
                  <a:gd name="T104" fmla="*/ 96 w 422"/>
                  <a:gd name="T105" fmla="*/ 8 h 563"/>
                  <a:gd name="T106" fmla="*/ 98 w 422"/>
                  <a:gd name="T107" fmla="*/ 5 h 563"/>
                  <a:gd name="T108" fmla="*/ 100 w 422"/>
                  <a:gd name="T109" fmla="*/ 2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9" name="Freeform 47"/>
              <p:cNvSpPr>
                <a:spLocks/>
              </p:cNvSpPr>
              <p:nvPr/>
            </p:nvSpPr>
            <p:spPr bwMode="auto">
              <a:xfrm rot="-3362">
                <a:off x="1191" y="105"/>
                <a:ext cx="210" cy="249"/>
              </a:xfrm>
              <a:custGeom>
                <a:avLst/>
                <a:gdLst>
                  <a:gd name="T0" fmla="*/ 0 w 326"/>
                  <a:gd name="T1" fmla="*/ 183 h 338"/>
                  <a:gd name="T2" fmla="*/ 68 w 326"/>
                  <a:gd name="T3" fmla="*/ 0 h 338"/>
                  <a:gd name="T4" fmla="*/ 135 w 326"/>
                  <a:gd name="T5" fmla="*/ 183 h 338"/>
                  <a:gd name="T6" fmla="*/ 116 w 326"/>
                  <a:gd name="T7" fmla="*/ 183 h 338"/>
                  <a:gd name="T8" fmla="*/ 88 w 326"/>
                  <a:gd name="T9" fmla="*/ 105 h 338"/>
                  <a:gd name="T10" fmla="*/ 47 w 326"/>
                  <a:gd name="T11" fmla="*/ 105 h 338"/>
                  <a:gd name="T12" fmla="*/ 19 w 326"/>
                  <a:gd name="T13" fmla="*/ 183 h 338"/>
                  <a:gd name="T14" fmla="*/ 0 w 326"/>
                  <a:gd name="T15" fmla="*/ 183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50" name="Freeform 48"/>
              <p:cNvSpPr>
                <a:spLocks/>
              </p:cNvSpPr>
              <p:nvPr/>
            </p:nvSpPr>
            <p:spPr bwMode="auto">
              <a:xfrm rot="-3362">
                <a:off x="1270" y="175"/>
                <a:ext cx="52" cy="48"/>
              </a:xfrm>
              <a:custGeom>
                <a:avLst/>
                <a:gdLst>
                  <a:gd name="T0" fmla="*/ 39 w 68"/>
                  <a:gd name="T1" fmla="*/ 33 h 68"/>
                  <a:gd name="T2" fmla="*/ 0 w 68"/>
                  <a:gd name="T3" fmla="*/ 33 h 68"/>
                  <a:gd name="T4" fmla="*/ 19 w 68"/>
                  <a:gd name="T5" fmla="*/ 0 h 68"/>
                  <a:gd name="T6" fmla="*/ 39 w 68"/>
                  <a:gd name="T7" fmla="*/ 33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045"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028"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029"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030" name="Group 95"/>
          <p:cNvGrpSpPr>
            <a:grpSpLocks/>
          </p:cNvGrpSpPr>
          <p:nvPr userDrawn="1"/>
        </p:nvGrpSpPr>
        <p:grpSpPr bwMode="auto">
          <a:xfrm>
            <a:off x="0" y="6342063"/>
            <a:ext cx="8669338" cy="461962"/>
            <a:chOff x="0" y="3995"/>
            <a:chExt cx="5461" cy="291"/>
          </a:xfrm>
        </p:grpSpPr>
        <p:sp>
          <p:nvSpPr>
            <p:cNvPr id="1039"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040" name="Group 97"/>
            <p:cNvGrpSpPr>
              <a:grpSpLocks/>
            </p:cNvGrpSpPr>
            <p:nvPr userDrawn="1"/>
          </p:nvGrpSpPr>
          <p:grpSpPr bwMode="auto">
            <a:xfrm>
              <a:off x="2453" y="4107"/>
              <a:ext cx="3008" cy="98"/>
              <a:chOff x="1329" y="4107"/>
              <a:chExt cx="4132" cy="98"/>
            </a:xfrm>
          </p:grpSpPr>
          <p:sp>
            <p:nvSpPr>
              <p:cNvPr id="1041"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2"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3"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1031"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A1D0A759-27B3-47D6-8A34-D5279568DF08}"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033"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036" name="Group 24"/>
            <p:cNvGrpSpPr>
              <a:grpSpLocks noChangeAspect="1"/>
            </p:cNvGrpSpPr>
            <p:nvPr userDrawn="1"/>
          </p:nvGrpSpPr>
          <p:grpSpPr bwMode="auto">
            <a:xfrm>
              <a:off x="5593976" y="3486057"/>
              <a:ext cx="746476" cy="1255788"/>
              <a:chOff x="762000" y="457200"/>
              <a:chExt cx="3657600" cy="6153150"/>
            </a:xfrm>
          </p:grpSpPr>
          <p:pic>
            <p:nvPicPr>
              <p:cNvPr id="1037"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4" name="Title Placeholder 1"/>
          <p:cNvSpPr>
            <a:spLocks noGrp="1"/>
          </p:cNvSpPr>
          <p:nvPr>
            <p:ph type="title"/>
          </p:nvPr>
        </p:nvSpPr>
        <p:spPr bwMode="auto">
          <a:xfrm>
            <a:off x="457200" y="134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90209168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9219" name="Group 42"/>
          <p:cNvGrpSpPr>
            <a:grpSpLocks/>
          </p:cNvGrpSpPr>
          <p:nvPr userDrawn="1"/>
        </p:nvGrpSpPr>
        <p:grpSpPr bwMode="auto">
          <a:xfrm>
            <a:off x="8312150" y="30163"/>
            <a:ext cx="762000" cy="828675"/>
            <a:chOff x="5261" y="16"/>
            <a:chExt cx="480" cy="522"/>
          </a:xfrm>
        </p:grpSpPr>
        <p:grpSp>
          <p:nvGrpSpPr>
            <p:cNvPr id="9236" name="Group 43"/>
            <p:cNvGrpSpPr>
              <a:grpSpLocks/>
            </p:cNvGrpSpPr>
            <p:nvPr userDrawn="1"/>
          </p:nvGrpSpPr>
          <p:grpSpPr bwMode="auto">
            <a:xfrm>
              <a:off x="5261" y="16"/>
              <a:ext cx="480" cy="491"/>
              <a:chOff x="1104" y="0"/>
              <a:chExt cx="384" cy="432"/>
            </a:xfrm>
          </p:grpSpPr>
          <p:sp>
            <p:nvSpPr>
              <p:cNvPr id="9238" name="Freeform 44"/>
              <p:cNvSpPr>
                <a:spLocks/>
              </p:cNvSpPr>
              <p:nvPr/>
            </p:nvSpPr>
            <p:spPr bwMode="auto">
              <a:xfrm rot="-3362">
                <a:off x="1104" y="0"/>
                <a:ext cx="384" cy="432"/>
              </a:xfrm>
              <a:custGeom>
                <a:avLst/>
                <a:gdLst>
                  <a:gd name="T0" fmla="*/ 0 w 600"/>
                  <a:gd name="T1" fmla="*/ 34 h 721"/>
                  <a:gd name="T2" fmla="*/ 41 w 600"/>
                  <a:gd name="T3" fmla="*/ 34 h 721"/>
                  <a:gd name="T4" fmla="*/ 41 w 600"/>
                  <a:gd name="T5" fmla="*/ 7 h 721"/>
                  <a:gd name="T6" fmla="*/ 31 w 600"/>
                  <a:gd name="T7" fmla="*/ 0 h 721"/>
                  <a:gd name="T8" fmla="*/ 10 w 600"/>
                  <a:gd name="T9" fmla="*/ 0 h 721"/>
                  <a:gd name="T10" fmla="*/ 0 w 600"/>
                  <a:gd name="T11" fmla="*/ 7 h 721"/>
                  <a:gd name="T12" fmla="*/ 0 w 600"/>
                  <a:gd name="T13" fmla="*/ 34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9239" name="Freeform 45"/>
              <p:cNvSpPr>
                <a:spLocks/>
              </p:cNvSpPr>
              <p:nvPr/>
            </p:nvSpPr>
            <p:spPr bwMode="auto">
              <a:xfrm rot="-3362">
                <a:off x="1122" y="22"/>
                <a:ext cx="348" cy="397"/>
              </a:xfrm>
              <a:custGeom>
                <a:avLst/>
                <a:gdLst>
                  <a:gd name="T0" fmla="*/ 0 w 544"/>
                  <a:gd name="T1" fmla="*/ 32 h 656"/>
                  <a:gd name="T2" fmla="*/ 37 w 544"/>
                  <a:gd name="T3" fmla="*/ 32 h 656"/>
                  <a:gd name="T4" fmla="*/ 37 w 544"/>
                  <a:gd name="T5" fmla="*/ 7 h 656"/>
                  <a:gd name="T6" fmla="*/ 29 w 544"/>
                  <a:gd name="T7" fmla="*/ 0 h 656"/>
                  <a:gd name="T8" fmla="*/ 8 w 544"/>
                  <a:gd name="T9" fmla="*/ 0 h 656"/>
                  <a:gd name="T10" fmla="*/ 0 w 544"/>
                  <a:gd name="T11" fmla="*/ 7 h 656"/>
                  <a:gd name="T12" fmla="*/ 0 w 544"/>
                  <a:gd name="T13" fmla="*/ 32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9240" name="Freeform 46"/>
              <p:cNvSpPr>
                <a:spLocks/>
              </p:cNvSpPr>
              <p:nvPr/>
            </p:nvSpPr>
            <p:spPr bwMode="auto">
              <a:xfrm rot="-3362">
                <a:off x="1147" y="44"/>
                <a:ext cx="297" cy="357"/>
              </a:xfrm>
              <a:custGeom>
                <a:avLst/>
                <a:gdLst>
                  <a:gd name="T0" fmla="*/ 26 w 422"/>
                  <a:gd name="T1" fmla="*/ 0 h 563"/>
                  <a:gd name="T2" fmla="*/ 26 w 422"/>
                  <a:gd name="T3" fmla="*/ 1 h 563"/>
                  <a:gd name="T4" fmla="*/ 27 w 422"/>
                  <a:gd name="T5" fmla="*/ 1 h 563"/>
                  <a:gd name="T6" fmla="*/ 27 w 422"/>
                  <a:gd name="T7" fmla="*/ 2 h 563"/>
                  <a:gd name="T8" fmla="*/ 28 w 422"/>
                  <a:gd name="T9" fmla="*/ 3 h 563"/>
                  <a:gd name="T10" fmla="*/ 29 w 422"/>
                  <a:gd name="T11" fmla="*/ 3 h 563"/>
                  <a:gd name="T12" fmla="*/ 29 w 422"/>
                  <a:gd name="T13" fmla="*/ 4 h 563"/>
                  <a:gd name="T14" fmla="*/ 31 w 422"/>
                  <a:gd name="T15" fmla="*/ 4 h 563"/>
                  <a:gd name="T16" fmla="*/ 32 w 422"/>
                  <a:gd name="T17" fmla="*/ 5 h 563"/>
                  <a:gd name="T18" fmla="*/ 34 w 422"/>
                  <a:gd name="T19" fmla="*/ 5 h 563"/>
                  <a:gd name="T20" fmla="*/ 34 w 422"/>
                  <a:gd name="T21" fmla="*/ 6 h 563"/>
                  <a:gd name="T22" fmla="*/ 36 w 422"/>
                  <a:gd name="T23" fmla="*/ 6 h 563"/>
                  <a:gd name="T24" fmla="*/ 37 w 422"/>
                  <a:gd name="T25" fmla="*/ 6 h 563"/>
                  <a:gd name="T26" fmla="*/ 38 w 422"/>
                  <a:gd name="T27" fmla="*/ 6 h 563"/>
                  <a:gd name="T28" fmla="*/ 39 w 422"/>
                  <a:gd name="T29" fmla="*/ 6 h 563"/>
                  <a:gd name="T30" fmla="*/ 41 w 422"/>
                  <a:gd name="T31" fmla="*/ 7 h 563"/>
                  <a:gd name="T32" fmla="*/ 44 w 422"/>
                  <a:gd name="T33" fmla="*/ 9 h 563"/>
                  <a:gd name="T34" fmla="*/ 44 w 422"/>
                  <a:gd name="T35" fmla="*/ 10 h 563"/>
                  <a:gd name="T36" fmla="*/ 44 w 422"/>
                  <a:gd name="T37" fmla="*/ 11 h 563"/>
                  <a:gd name="T38" fmla="*/ 44 w 422"/>
                  <a:gd name="T39" fmla="*/ 11 h 563"/>
                  <a:gd name="T40" fmla="*/ 44 w 422"/>
                  <a:gd name="T41" fmla="*/ 12 h 563"/>
                  <a:gd name="T42" fmla="*/ 42 w 422"/>
                  <a:gd name="T43" fmla="*/ 13 h 563"/>
                  <a:gd name="T44" fmla="*/ 40 w 422"/>
                  <a:gd name="T45" fmla="*/ 13 h 563"/>
                  <a:gd name="T46" fmla="*/ 39 w 422"/>
                  <a:gd name="T47" fmla="*/ 14 h 563"/>
                  <a:gd name="T48" fmla="*/ 39 w 422"/>
                  <a:gd name="T49" fmla="*/ 16 h 563"/>
                  <a:gd name="T50" fmla="*/ 44 w 422"/>
                  <a:gd name="T51" fmla="*/ 16 h 563"/>
                  <a:gd name="T52" fmla="*/ 45 w 422"/>
                  <a:gd name="T53" fmla="*/ 18 h 563"/>
                  <a:gd name="T54" fmla="*/ 51 w 422"/>
                  <a:gd name="T55" fmla="*/ 37 h 563"/>
                  <a:gd name="T56" fmla="*/ 0 w 422"/>
                  <a:gd name="T57" fmla="*/ 18 h 563"/>
                  <a:gd name="T58" fmla="*/ 6 w 422"/>
                  <a:gd name="T59" fmla="*/ 17 h 563"/>
                  <a:gd name="T60" fmla="*/ 12 w 422"/>
                  <a:gd name="T61" fmla="*/ 16 h 563"/>
                  <a:gd name="T62" fmla="*/ 13 w 422"/>
                  <a:gd name="T63" fmla="*/ 14 h 563"/>
                  <a:gd name="T64" fmla="*/ 11 w 422"/>
                  <a:gd name="T65" fmla="*/ 14 h 563"/>
                  <a:gd name="T66" fmla="*/ 10 w 422"/>
                  <a:gd name="T67" fmla="*/ 13 h 563"/>
                  <a:gd name="T68" fmla="*/ 8 w 422"/>
                  <a:gd name="T69" fmla="*/ 13 h 563"/>
                  <a:gd name="T70" fmla="*/ 8 w 422"/>
                  <a:gd name="T71" fmla="*/ 12 h 563"/>
                  <a:gd name="T72" fmla="*/ 8 w 422"/>
                  <a:gd name="T73" fmla="*/ 11 h 563"/>
                  <a:gd name="T74" fmla="*/ 7 w 422"/>
                  <a:gd name="T75" fmla="*/ 10 h 563"/>
                  <a:gd name="T76" fmla="*/ 8 w 422"/>
                  <a:gd name="T77" fmla="*/ 10 h 563"/>
                  <a:gd name="T78" fmla="*/ 8 w 422"/>
                  <a:gd name="T79" fmla="*/ 8 h 563"/>
                  <a:gd name="T80" fmla="*/ 11 w 422"/>
                  <a:gd name="T81" fmla="*/ 7 h 563"/>
                  <a:gd name="T82" fmla="*/ 13 w 422"/>
                  <a:gd name="T83" fmla="*/ 6 h 563"/>
                  <a:gd name="T84" fmla="*/ 13 w 422"/>
                  <a:gd name="T85" fmla="*/ 6 h 563"/>
                  <a:gd name="T86" fmla="*/ 15 w 422"/>
                  <a:gd name="T87" fmla="*/ 6 h 563"/>
                  <a:gd name="T88" fmla="*/ 16 w 422"/>
                  <a:gd name="T89" fmla="*/ 6 h 563"/>
                  <a:gd name="T90" fmla="*/ 17 w 422"/>
                  <a:gd name="T91" fmla="*/ 6 h 563"/>
                  <a:gd name="T92" fmla="*/ 18 w 422"/>
                  <a:gd name="T93" fmla="*/ 5 h 563"/>
                  <a:gd name="T94" fmla="*/ 19 w 422"/>
                  <a:gd name="T95" fmla="*/ 5 h 563"/>
                  <a:gd name="T96" fmla="*/ 20 w 422"/>
                  <a:gd name="T97" fmla="*/ 4 h 563"/>
                  <a:gd name="T98" fmla="*/ 22 w 422"/>
                  <a:gd name="T99" fmla="*/ 3 h 563"/>
                  <a:gd name="T100" fmla="*/ 23 w 422"/>
                  <a:gd name="T101" fmla="*/ 3 h 563"/>
                  <a:gd name="T102" fmla="*/ 23 w 422"/>
                  <a:gd name="T103" fmla="*/ 2 h 563"/>
                  <a:gd name="T104" fmla="*/ 24 w 422"/>
                  <a:gd name="T105" fmla="*/ 1 h 563"/>
                  <a:gd name="T106" fmla="*/ 24 w 422"/>
                  <a:gd name="T107" fmla="*/ 1 h 563"/>
                  <a:gd name="T108" fmla="*/ 24 w 422"/>
                  <a:gd name="T109" fmla="*/ 1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9241" name="Freeform 47"/>
              <p:cNvSpPr>
                <a:spLocks/>
              </p:cNvSpPr>
              <p:nvPr/>
            </p:nvSpPr>
            <p:spPr bwMode="auto">
              <a:xfrm rot="-3362">
                <a:off x="1191" y="105"/>
                <a:ext cx="210" cy="249"/>
              </a:xfrm>
              <a:custGeom>
                <a:avLst/>
                <a:gdLst>
                  <a:gd name="T0" fmla="*/ 0 w 326"/>
                  <a:gd name="T1" fmla="*/ 54 h 338"/>
                  <a:gd name="T2" fmla="*/ 12 w 326"/>
                  <a:gd name="T3" fmla="*/ 0 h 338"/>
                  <a:gd name="T4" fmla="*/ 23 w 326"/>
                  <a:gd name="T5" fmla="*/ 54 h 338"/>
                  <a:gd name="T6" fmla="*/ 20 w 326"/>
                  <a:gd name="T7" fmla="*/ 54 h 338"/>
                  <a:gd name="T8" fmla="*/ 15 w 326"/>
                  <a:gd name="T9" fmla="*/ 31 h 338"/>
                  <a:gd name="T10" fmla="*/ 8 w 326"/>
                  <a:gd name="T11" fmla="*/ 31 h 338"/>
                  <a:gd name="T12" fmla="*/ 3 w 326"/>
                  <a:gd name="T13" fmla="*/ 54 h 338"/>
                  <a:gd name="T14" fmla="*/ 0 w 326"/>
                  <a:gd name="T15" fmla="*/ 54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9242" name="Freeform 48"/>
              <p:cNvSpPr>
                <a:spLocks/>
              </p:cNvSpPr>
              <p:nvPr/>
            </p:nvSpPr>
            <p:spPr bwMode="auto">
              <a:xfrm rot="-3362">
                <a:off x="1270" y="175"/>
                <a:ext cx="52" cy="48"/>
              </a:xfrm>
              <a:custGeom>
                <a:avLst/>
                <a:gdLst>
                  <a:gd name="T0" fmla="*/ 14 w 68"/>
                  <a:gd name="T1" fmla="*/ 8 h 68"/>
                  <a:gd name="T2" fmla="*/ 0 w 68"/>
                  <a:gd name="T3" fmla="*/ 8 h 68"/>
                  <a:gd name="T4" fmla="*/ 6 w 68"/>
                  <a:gd name="T5" fmla="*/ 0 h 68"/>
                  <a:gd name="T6" fmla="*/ 14 w 68"/>
                  <a:gd name="T7" fmla="*/ 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9237"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9220"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9221"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9222" name="Group 95"/>
          <p:cNvGrpSpPr>
            <a:grpSpLocks/>
          </p:cNvGrpSpPr>
          <p:nvPr userDrawn="1"/>
        </p:nvGrpSpPr>
        <p:grpSpPr bwMode="auto">
          <a:xfrm>
            <a:off x="0" y="6342063"/>
            <a:ext cx="8669338" cy="461962"/>
            <a:chOff x="0" y="3995"/>
            <a:chExt cx="5461" cy="291"/>
          </a:xfrm>
        </p:grpSpPr>
        <p:sp>
          <p:nvSpPr>
            <p:cNvPr id="9231"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9232" name="Group 97"/>
            <p:cNvGrpSpPr>
              <a:grpSpLocks/>
            </p:cNvGrpSpPr>
            <p:nvPr userDrawn="1"/>
          </p:nvGrpSpPr>
          <p:grpSpPr bwMode="auto">
            <a:xfrm>
              <a:off x="2453" y="4107"/>
              <a:ext cx="3008" cy="98"/>
              <a:chOff x="1329" y="4107"/>
              <a:chExt cx="4132" cy="98"/>
            </a:xfrm>
          </p:grpSpPr>
          <p:sp>
            <p:nvSpPr>
              <p:cNvPr id="9233"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9234"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9235"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2295C78E-4186-4009-B496-3F87440378A4}"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9224"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9228" name="Group 24"/>
            <p:cNvGrpSpPr>
              <a:grpSpLocks noChangeAspect="1"/>
            </p:cNvGrpSpPr>
            <p:nvPr userDrawn="1"/>
          </p:nvGrpSpPr>
          <p:grpSpPr bwMode="auto">
            <a:xfrm>
              <a:off x="5593976" y="3486057"/>
              <a:ext cx="746476" cy="1255788"/>
              <a:chOff x="762000" y="457200"/>
              <a:chExt cx="3657600" cy="6153150"/>
            </a:xfrm>
          </p:grpSpPr>
          <p:pic>
            <p:nvPicPr>
              <p:cNvPr id="9229"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225"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20439566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42"/>
          <p:cNvGrpSpPr>
            <a:grpSpLocks/>
          </p:cNvGrpSpPr>
          <p:nvPr userDrawn="1"/>
        </p:nvGrpSpPr>
        <p:grpSpPr bwMode="auto">
          <a:xfrm>
            <a:off x="8312150" y="30163"/>
            <a:ext cx="762000" cy="828675"/>
            <a:chOff x="5261" y="16"/>
            <a:chExt cx="480" cy="522"/>
          </a:xfrm>
        </p:grpSpPr>
        <p:grpSp>
          <p:nvGrpSpPr>
            <p:cNvPr id="1044" name="Group 43"/>
            <p:cNvGrpSpPr>
              <a:grpSpLocks/>
            </p:cNvGrpSpPr>
            <p:nvPr userDrawn="1"/>
          </p:nvGrpSpPr>
          <p:grpSpPr bwMode="auto">
            <a:xfrm>
              <a:off x="5261" y="16"/>
              <a:ext cx="480" cy="491"/>
              <a:chOff x="1104" y="0"/>
              <a:chExt cx="384" cy="432"/>
            </a:xfrm>
          </p:grpSpPr>
          <p:sp>
            <p:nvSpPr>
              <p:cNvPr id="1046" name="Freeform 44"/>
              <p:cNvSpPr>
                <a:spLocks/>
              </p:cNvSpPr>
              <p:nvPr/>
            </p:nvSpPr>
            <p:spPr bwMode="auto">
              <a:xfrm rot="-3362">
                <a:off x="1104" y="0"/>
                <a:ext cx="384" cy="432"/>
              </a:xfrm>
              <a:custGeom>
                <a:avLst/>
                <a:gdLst>
                  <a:gd name="T0" fmla="*/ 0 w 600"/>
                  <a:gd name="T1" fmla="*/ 258 h 721"/>
                  <a:gd name="T2" fmla="*/ 245 w 600"/>
                  <a:gd name="T3" fmla="*/ 258 h 721"/>
                  <a:gd name="T4" fmla="*/ 245 w 600"/>
                  <a:gd name="T5" fmla="*/ 52 h 721"/>
                  <a:gd name="T6" fmla="*/ 189 w 600"/>
                  <a:gd name="T7" fmla="*/ 0 h 721"/>
                  <a:gd name="T8" fmla="*/ 56 w 600"/>
                  <a:gd name="T9" fmla="*/ 0 h 721"/>
                  <a:gd name="T10" fmla="*/ 0 w 600"/>
                  <a:gd name="T11" fmla="*/ 52 h 721"/>
                  <a:gd name="T12" fmla="*/ 0 w 600"/>
                  <a:gd name="T13" fmla="*/ 258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7" name="Freeform 45"/>
              <p:cNvSpPr>
                <a:spLocks/>
              </p:cNvSpPr>
              <p:nvPr/>
            </p:nvSpPr>
            <p:spPr bwMode="auto">
              <a:xfrm rot="-3362">
                <a:off x="1122" y="22"/>
                <a:ext cx="348" cy="397"/>
              </a:xfrm>
              <a:custGeom>
                <a:avLst/>
                <a:gdLst>
                  <a:gd name="T0" fmla="*/ 0 w 544"/>
                  <a:gd name="T1" fmla="*/ 240 h 656"/>
                  <a:gd name="T2" fmla="*/ 222 w 544"/>
                  <a:gd name="T3" fmla="*/ 240 h 656"/>
                  <a:gd name="T4" fmla="*/ 222 w 544"/>
                  <a:gd name="T5" fmla="*/ 48 h 656"/>
                  <a:gd name="T6" fmla="*/ 171 w 544"/>
                  <a:gd name="T7" fmla="*/ 0 h 656"/>
                  <a:gd name="T8" fmla="*/ 51 w 544"/>
                  <a:gd name="T9" fmla="*/ 0 h 656"/>
                  <a:gd name="T10" fmla="*/ 0 w 544"/>
                  <a:gd name="T11" fmla="*/ 48 h 656"/>
                  <a:gd name="T12" fmla="*/ 0 w 544"/>
                  <a:gd name="T13" fmla="*/ 240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8" name="Freeform 46"/>
              <p:cNvSpPr>
                <a:spLocks/>
              </p:cNvSpPr>
              <p:nvPr/>
            </p:nvSpPr>
            <p:spPr bwMode="auto">
              <a:xfrm rot="-3362">
                <a:off x="1147" y="44"/>
                <a:ext cx="297" cy="357"/>
              </a:xfrm>
              <a:custGeom>
                <a:avLst/>
                <a:gdLst>
                  <a:gd name="T0" fmla="*/ 106 w 422"/>
                  <a:gd name="T1" fmla="*/ 0 h 563"/>
                  <a:gd name="T2" fmla="*/ 108 w 422"/>
                  <a:gd name="T3" fmla="*/ 3 h 563"/>
                  <a:gd name="T4" fmla="*/ 110 w 422"/>
                  <a:gd name="T5" fmla="*/ 6 h 563"/>
                  <a:gd name="T6" fmla="*/ 113 w 422"/>
                  <a:gd name="T7" fmla="*/ 10 h 563"/>
                  <a:gd name="T8" fmla="*/ 115 w 422"/>
                  <a:gd name="T9" fmla="*/ 15 h 563"/>
                  <a:gd name="T10" fmla="*/ 116 w 422"/>
                  <a:gd name="T11" fmla="*/ 18 h 563"/>
                  <a:gd name="T12" fmla="*/ 118 w 422"/>
                  <a:gd name="T13" fmla="*/ 22 h 563"/>
                  <a:gd name="T14" fmla="*/ 128 w 422"/>
                  <a:gd name="T15" fmla="*/ 29 h 563"/>
                  <a:gd name="T16" fmla="*/ 132 w 422"/>
                  <a:gd name="T17" fmla="*/ 30 h 563"/>
                  <a:gd name="T18" fmla="*/ 137 w 422"/>
                  <a:gd name="T19" fmla="*/ 32 h 563"/>
                  <a:gd name="T20" fmla="*/ 141 w 422"/>
                  <a:gd name="T21" fmla="*/ 34 h 563"/>
                  <a:gd name="T22" fmla="*/ 146 w 422"/>
                  <a:gd name="T23" fmla="*/ 36 h 563"/>
                  <a:gd name="T24" fmla="*/ 153 w 422"/>
                  <a:gd name="T25" fmla="*/ 37 h 563"/>
                  <a:gd name="T26" fmla="*/ 156 w 422"/>
                  <a:gd name="T27" fmla="*/ 39 h 563"/>
                  <a:gd name="T28" fmla="*/ 160 w 422"/>
                  <a:gd name="T29" fmla="*/ 40 h 563"/>
                  <a:gd name="T30" fmla="*/ 166 w 422"/>
                  <a:gd name="T31" fmla="*/ 44 h 563"/>
                  <a:gd name="T32" fmla="*/ 177 w 422"/>
                  <a:gd name="T33" fmla="*/ 54 h 563"/>
                  <a:gd name="T34" fmla="*/ 178 w 422"/>
                  <a:gd name="T35" fmla="*/ 58 h 563"/>
                  <a:gd name="T36" fmla="*/ 180 w 422"/>
                  <a:gd name="T37" fmla="*/ 69 h 563"/>
                  <a:gd name="T38" fmla="*/ 178 w 422"/>
                  <a:gd name="T39" fmla="*/ 72 h 563"/>
                  <a:gd name="T40" fmla="*/ 177 w 422"/>
                  <a:gd name="T41" fmla="*/ 76 h 563"/>
                  <a:gd name="T42" fmla="*/ 172 w 422"/>
                  <a:gd name="T43" fmla="*/ 78 h 563"/>
                  <a:gd name="T44" fmla="*/ 164 w 422"/>
                  <a:gd name="T45" fmla="*/ 81 h 563"/>
                  <a:gd name="T46" fmla="*/ 160 w 422"/>
                  <a:gd name="T47" fmla="*/ 83 h 563"/>
                  <a:gd name="T48" fmla="*/ 158 w 422"/>
                  <a:gd name="T49" fmla="*/ 96 h 563"/>
                  <a:gd name="T50" fmla="*/ 182 w 422"/>
                  <a:gd name="T51" fmla="*/ 98 h 563"/>
                  <a:gd name="T52" fmla="*/ 185 w 422"/>
                  <a:gd name="T53" fmla="*/ 110 h 563"/>
                  <a:gd name="T54" fmla="*/ 208 w 422"/>
                  <a:gd name="T55" fmla="*/ 226 h 563"/>
                  <a:gd name="T56" fmla="*/ 0 w 422"/>
                  <a:gd name="T57" fmla="*/ 110 h 563"/>
                  <a:gd name="T58" fmla="*/ 26 w 422"/>
                  <a:gd name="T59" fmla="*/ 108 h 563"/>
                  <a:gd name="T60" fmla="*/ 49 w 422"/>
                  <a:gd name="T61" fmla="*/ 98 h 563"/>
                  <a:gd name="T62" fmla="*/ 51 w 422"/>
                  <a:gd name="T63" fmla="*/ 85 h 563"/>
                  <a:gd name="T64" fmla="*/ 46 w 422"/>
                  <a:gd name="T65" fmla="*/ 83 h 563"/>
                  <a:gd name="T66" fmla="*/ 41 w 422"/>
                  <a:gd name="T67" fmla="*/ 81 h 563"/>
                  <a:gd name="T68" fmla="*/ 34 w 422"/>
                  <a:gd name="T69" fmla="*/ 78 h 563"/>
                  <a:gd name="T70" fmla="*/ 32 w 422"/>
                  <a:gd name="T71" fmla="*/ 74 h 563"/>
                  <a:gd name="T72" fmla="*/ 30 w 422"/>
                  <a:gd name="T73" fmla="*/ 71 h 563"/>
                  <a:gd name="T74" fmla="*/ 28 w 422"/>
                  <a:gd name="T75" fmla="*/ 59 h 563"/>
                  <a:gd name="T76" fmla="*/ 30 w 422"/>
                  <a:gd name="T77" fmla="*/ 56 h 563"/>
                  <a:gd name="T78" fmla="*/ 32 w 422"/>
                  <a:gd name="T79" fmla="*/ 52 h 563"/>
                  <a:gd name="T80" fmla="*/ 44 w 422"/>
                  <a:gd name="T81" fmla="*/ 44 h 563"/>
                  <a:gd name="T82" fmla="*/ 51 w 422"/>
                  <a:gd name="T83" fmla="*/ 40 h 563"/>
                  <a:gd name="T84" fmla="*/ 54 w 422"/>
                  <a:gd name="T85" fmla="*/ 39 h 563"/>
                  <a:gd name="T86" fmla="*/ 60 w 422"/>
                  <a:gd name="T87" fmla="*/ 37 h 563"/>
                  <a:gd name="T88" fmla="*/ 66 w 422"/>
                  <a:gd name="T89" fmla="*/ 36 h 563"/>
                  <a:gd name="T90" fmla="*/ 70 w 422"/>
                  <a:gd name="T91" fmla="*/ 34 h 563"/>
                  <a:gd name="T92" fmla="*/ 75 w 422"/>
                  <a:gd name="T93" fmla="*/ 32 h 563"/>
                  <a:gd name="T94" fmla="*/ 78 w 422"/>
                  <a:gd name="T95" fmla="*/ 30 h 563"/>
                  <a:gd name="T96" fmla="*/ 82 w 422"/>
                  <a:gd name="T97" fmla="*/ 29 h 563"/>
                  <a:gd name="T98" fmla="*/ 90 w 422"/>
                  <a:gd name="T99" fmla="*/ 20 h 563"/>
                  <a:gd name="T100" fmla="*/ 92 w 422"/>
                  <a:gd name="T101" fmla="*/ 17 h 563"/>
                  <a:gd name="T102" fmla="*/ 94 w 422"/>
                  <a:gd name="T103" fmla="*/ 11 h 563"/>
                  <a:gd name="T104" fmla="*/ 96 w 422"/>
                  <a:gd name="T105" fmla="*/ 8 h 563"/>
                  <a:gd name="T106" fmla="*/ 98 w 422"/>
                  <a:gd name="T107" fmla="*/ 5 h 563"/>
                  <a:gd name="T108" fmla="*/ 100 w 422"/>
                  <a:gd name="T109" fmla="*/ 2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9" name="Freeform 47"/>
              <p:cNvSpPr>
                <a:spLocks/>
              </p:cNvSpPr>
              <p:nvPr/>
            </p:nvSpPr>
            <p:spPr bwMode="auto">
              <a:xfrm rot="-3362">
                <a:off x="1191" y="105"/>
                <a:ext cx="210" cy="249"/>
              </a:xfrm>
              <a:custGeom>
                <a:avLst/>
                <a:gdLst>
                  <a:gd name="T0" fmla="*/ 0 w 326"/>
                  <a:gd name="T1" fmla="*/ 183 h 338"/>
                  <a:gd name="T2" fmla="*/ 68 w 326"/>
                  <a:gd name="T3" fmla="*/ 0 h 338"/>
                  <a:gd name="T4" fmla="*/ 135 w 326"/>
                  <a:gd name="T5" fmla="*/ 183 h 338"/>
                  <a:gd name="T6" fmla="*/ 116 w 326"/>
                  <a:gd name="T7" fmla="*/ 183 h 338"/>
                  <a:gd name="T8" fmla="*/ 88 w 326"/>
                  <a:gd name="T9" fmla="*/ 105 h 338"/>
                  <a:gd name="T10" fmla="*/ 47 w 326"/>
                  <a:gd name="T11" fmla="*/ 105 h 338"/>
                  <a:gd name="T12" fmla="*/ 19 w 326"/>
                  <a:gd name="T13" fmla="*/ 183 h 338"/>
                  <a:gd name="T14" fmla="*/ 0 w 326"/>
                  <a:gd name="T15" fmla="*/ 183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50" name="Freeform 48"/>
              <p:cNvSpPr>
                <a:spLocks/>
              </p:cNvSpPr>
              <p:nvPr/>
            </p:nvSpPr>
            <p:spPr bwMode="auto">
              <a:xfrm rot="-3362">
                <a:off x="1270" y="175"/>
                <a:ext cx="52" cy="48"/>
              </a:xfrm>
              <a:custGeom>
                <a:avLst/>
                <a:gdLst>
                  <a:gd name="T0" fmla="*/ 39 w 68"/>
                  <a:gd name="T1" fmla="*/ 33 h 68"/>
                  <a:gd name="T2" fmla="*/ 0 w 68"/>
                  <a:gd name="T3" fmla="*/ 33 h 68"/>
                  <a:gd name="T4" fmla="*/ 19 w 68"/>
                  <a:gd name="T5" fmla="*/ 0 h 68"/>
                  <a:gd name="T6" fmla="*/ 39 w 68"/>
                  <a:gd name="T7" fmla="*/ 33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045"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028"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029"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030" name="Group 95"/>
          <p:cNvGrpSpPr>
            <a:grpSpLocks/>
          </p:cNvGrpSpPr>
          <p:nvPr userDrawn="1"/>
        </p:nvGrpSpPr>
        <p:grpSpPr bwMode="auto">
          <a:xfrm>
            <a:off x="0" y="6342063"/>
            <a:ext cx="8669338" cy="461962"/>
            <a:chOff x="0" y="3995"/>
            <a:chExt cx="5461" cy="291"/>
          </a:xfrm>
        </p:grpSpPr>
        <p:sp>
          <p:nvSpPr>
            <p:cNvPr id="1039"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dirty="0" smtClean="0">
                  <a:solidFill>
                    <a:srgbClr val="800080"/>
                  </a:solidFill>
                  <a:cs typeface="Arial" panose="020B0604020202020204" pitchFamily="34" charset="0"/>
                </a:rPr>
                <a:t>NC JFLCC / </a:t>
              </a:r>
              <a:r>
                <a:rPr lang="en-US" altLang="en-US" sz="2400" b="1" i="1" dirty="0" smtClean="0">
                  <a:solidFill>
                    <a:srgbClr val="000000"/>
                  </a:solidFill>
                  <a:cs typeface="Arial" panose="020B0604020202020204" pitchFamily="34" charset="0"/>
                </a:rPr>
                <a:t>USARNORTH </a:t>
              </a:r>
              <a:endParaRPr lang="en-US" altLang="en-US" sz="2400" b="1" i="1" dirty="0" smtClean="0">
                <a:solidFill>
                  <a:srgbClr val="800080"/>
                </a:solidFill>
                <a:cs typeface="Arial" panose="020B0604020202020204" pitchFamily="34" charset="0"/>
              </a:endParaRPr>
            </a:p>
          </p:txBody>
        </p:sp>
        <p:grpSp>
          <p:nvGrpSpPr>
            <p:cNvPr id="1040" name="Group 97"/>
            <p:cNvGrpSpPr>
              <a:grpSpLocks/>
            </p:cNvGrpSpPr>
            <p:nvPr userDrawn="1"/>
          </p:nvGrpSpPr>
          <p:grpSpPr bwMode="auto">
            <a:xfrm>
              <a:off x="2453" y="4107"/>
              <a:ext cx="3008" cy="98"/>
              <a:chOff x="1329" y="4107"/>
              <a:chExt cx="4132" cy="98"/>
            </a:xfrm>
          </p:grpSpPr>
          <p:sp>
            <p:nvSpPr>
              <p:cNvPr id="1041"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2"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3"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A1D0A759-27B3-47D6-8A34-D5279568DF08}"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033"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036" name="Group 24"/>
            <p:cNvGrpSpPr>
              <a:grpSpLocks noChangeAspect="1"/>
            </p:cNvGrpSpPr>
            <p:nvPr userDrawn="1"/>
          </p:nvGrpSpPr>
          <p:grpSpPr bwMode="auto">
            <a:xfrm>
              <a:off x="5593976" y="3486057"/>
              <a:ext cx="746476" cy="1255788"/>
              <a:chOff x="762000" y="457200"/>
              <a:chExt cx="3657600" cy="6153150"/>
            </a:xfrm>
          </p:grpSpPr>
          <p:pic>
            <p:nvPicPr>
              <p:cNvPr id="1037"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4" name="Title Placeholder 1"/>
          <p:cNvSpPr>
            <a:spLocks noGrp="1"/>
          </p:cNvSpPr>
          <p:nvPr>
            <p:ph type="title"/>
          </p:nvPr>
        </p:nvSpPr>
        <p:spPr bwMode="auto">
          <a:xfrm>
            <a:off x="457200" y="134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19779393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42"/>
          <p:cNvGrpSpPr>
            <a:grpSpLocks/>
          </p:cNvGrpSpPr>
          <p:nvPr userDrawn="1"/>
        </p:nvGrpSpPr>
        <p:grpSpPr bwMode="auto">
          <a:xfrm>
            <a:off x="8312150" y="30163"/>
            <a:ext cx="762000" cy="828675"/>
            <a:chOff x="5261" y="16"/>
            <a:chExt cx="480" cy="522"/>
          </a:xfrm>
        </p:grpSpPr>
        <p:grpSp>
          <p:nvGrpSpPr>
            <p:cNvPr id="11284" name="Group 43"/>
            <p:cNvGrpSpPr>
              <a:grpSpLocks/>
            </p:cNvGrpSpPr>
            <p:nvPr userDrawn="1"/>
          </p:nvGrpSpPr>
          <p:grpSpPr bwMode="auto">
            <a:xfrm>
              <a:off x="5261" y="16"/>
              <a:ext cx="480" cy="491"/>
              <a:chOff x="1104" y="0"/>
              <a:chExt cx="384" cy="432"/>
            </a:xfrm>
          </p:grpSpPr>
          <p:sp>
            <p:nvSpPr>
              <p:cNvPr id="11286" name="Freeform 44"/>
              <p:cNvSpPr>
                <a:spLocks/>
              </p:cNvSpPr>
              <p:nvPr/>
            </p:nvSpPr>
            <p:spPr bwMode="auto">
              <a:xfrm rot="-3362">
                <a:off x="1104" y="0"/>
                <a:ext cx="384" cy="432"/>
              </a:xfrm>
              <a:custGeom>
                <a:avLst/>
                <a:gdLst>
                  <a:gd name="T0" fmla="*/ 0 w 600"/>
                  <a:gd name="T1" fmla="*/ 20 h 721"/>
                  <a:gd name="T2" fmla="*/ 26 w 600"/>
                  <a:gd name="T3" fmla="*/ 20 h 721"/>
                  <a:gd name="T4" fmla="*/ 26 w 600"/>
                  <a:gd name="T5" fmla="*/ 4 h 721"/>
                  <a:gd name="T6" fmla="*/ 20 w 600"/>
                  <a:gd name="T7" fmla="*/ 0 h 721"/>
                  <a:gd name="T8" fmla="*/ 6 w 600"/>
                  <a:gd name="T9" fmla="*/ 0 h 721"/>
                  <a:gd name="T10" fmla="*/ 0 w 600"/>
                  <a:gd name="T11" fmla="*/ 4 h 721"/>
                  <a:gd name="T12" fmla="*/ 0 w 600"/>
                  <a:gd name="T13" fmla="*/ 20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7" name="Freeform 45"/>
              <p:cNvSpPr>
                <a:spLocks/>
              </p:cNvSpPr>
              <p:nvPr/>
            </p:nvSpPr>
            <p:spPr bwMode="auto">
              <a:xfrm rot="-3362">
                <a:off x="1122" y="22"/>
                <a:ext cx="348" cy="397"/>
              </a:xfrm>
              <a:custGeom>
                <a:avLst/>
                <a:gdLst>
                  <a:gd name="T0" fmla="*/ 0 w 544"/>
                  <a:gd name="T1" fmla="*/ 19 h 656"/>
                  <a:gd name="T2" fmla="*/ 24 w 544"/>
                  <a:gd name="T3" fmla="*/ 19 h 656"/>
                  <a:gd name="T4" fmla="*/ 24 w 544"/>
                  <a:gd name="T5" fmla="*/ 4 h 656"/>
                  <a:gd name="T6" fmla="*/ 19 w 544"/>
                  <a:gd name="T7" fmla="*/ 0 h 656"/>
                  <a:gd name="T8" fmla="*/ 5 w 544"/>
                  <a:gd name="T9" fmla="*/ 0 h 656"/>
                  <a:gd name="T10" fmla="*/ 0 w 544"/>
                  <a:gd name="T11" fmla="*/ 4 h 656"/>
                  <a:gd name="T12" fmla="*/ 0 w 544"/>
                  <a:gd name="T13" fmla="*/ 19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8" name="Freeform 46"/>
              <p:cNvSpPr>
                <a:spLocks/>
              </p:cNvSpPr>
              <p:nvPr/>
            </p:nvSpPr>
            <p:spPr bwMode="auto">
              <a:xfrm rot="-3362">
                <a:off x="1147" y="44"/>
                <a:ext cx="297" cy="357"/>
              </a:xfrm>
              <a:custGeom>
                <a:avLst/>
                <a:gdLst>
                  <a:gd name="T0" fmla="*/ 18 w 422"/>
                  <a:gd name="T1" fmla="*/ 0 h 563"/>
                  <a:gd name="T2" fmla="*/ 18 w 422"/>
                  <a:gd name="T3" fmla="*/ 1 h 563"/>
                  <a:gd name="T4" fmla="*/ 19 w 422"/>
                  <a:gd name="T5" fmla="*/ 1 h 563"/>
                  <a:gd name="T6" fmla="*/ 19 w 422"/>
                  <a:gd name="T7" fmla="*/ 1 h 563"/>
                  <a:gd name="T8" fmla="*/ 20 w 422"/>
                  <a:gd name="T9" fmla="*/ 2 h 563"/>
                  <a:gd name="T10" fmla="*/ 20 w 422"/>
                  <a:gd name="T11" fmla="*/ 2 h 563"/>
                  <a:gd name="T12" fmla="*/ 20 w 422"/>
                  <a:gd name="T13" fmla="*/ 3 h 563"/>
                  <a:gd name="T14" fmla="*/ 22 w 422"/>
                  <a:gd name="T15" fmla="*/ 3 h 563"/>
                  <a:gd name="T16" fmla="*/ 23 w 422"/>
                  <a:gd name="T17" fmla="*/ 3 h 563"/>
                  <a:gd name="T18" fmla="*/ 24 w 422"/>
                  <a:gd name="T19" fmla="*/ 3 h 563"/>
                  <a:gd name="T20" fmla="*/ 24 w 422"/>
                  <a:gd name="T21" fmla="*/ 4 h 563"/>
                  <a:gd name="T22" fmla="*/ 25 w 422"/>
                  <a:gd name="T23" fmla="*/ 4 h 563"/>
                  <a:gd name="T24" fmla="*/ 26 w 422"/>
                  <a:gd name="T25" fmla="*/ 4 h 563"/>
                  <a:gd name="T26" fmla="*/ 27 w 422"/>
                  <a:gd name="T27" fmla="*/ 4 h 563"/>
                  <a:gd name="T28" fmla="*/ 27 w 422"/>
                  <a:gd name="T29" fmla="*/ 4 h 563"/>
                  <a:gd name="T30" fmla="*/ 29 w 422"/>
                  <a:gd name="T31" fmla="*/ 4 h 563"/>
                  <a:gd name="T32" fmla="*/ 31 w 422"/>
                  <a:gd name="T33" fmla="*/ 6 h 563"/>
                  <a:gd name="T34" fmla="*/ 31 w 422"/>
                  <a:gd name="T35" fmla="*/ 6 h 563"/>
                  <a:gd name="T36" fmla="*/ 31 w 422"/>
                  <a:gd name="T37" fmla="*/ 7 h 563"/>
                  <a:gd name="T38" fmla="*/ 31 w 422"/>
                  <a:gd name="T39" fmla="*/ 7 h 563"/>
                  <a:gd name="T40" fmla="*/ 31 w 422"/>
                  <a:gd name="T41" fmla="*/ 8 h 563"/>
                  <a:gd name="T42" fmla="*/ 30 w 422"/>
                  <a:gd name="T43" fmla="*/ 8 h 563"/>
                  <a:gd name="T44" fmla="*/ 28 w 422"/>
                  <a:gd name="T45" fmla="*/ 8 h 563"/>
                  <a:gd name="T46" fmla="*/ 27 w 422"/>
                  <a:gd name="T47" fmla="*/ 9 h 563"/>
                  <a:gd name="T48" fmla="*/ 27 w 422"/>
                  <a:gd name="T49" fmla="*/ 10 h 563"/>
                  <a:gd name="T50" fmla="*/ 31 w 422"/>
                  <a:gd name="T51" fmla="*/ 10 h 563"/>
                  <a:gd name="T52" fmla="*/ 32 w 422"/>
                  <a:gd name="T53" fmla="*/ 11 h 563"/>
                  <a:gd name="T54" fmla="*/ 36 w 422"/>
                  <a:gd name="T55" fmla="*/ 23 h 563"/>
                  <a:gd name="T56" fmla="*/ 0 w 422"/>
                  <a:gd name="T57" fmla="*/ 11 h 563"/>
                  <a:gd name="T58" fmla="*/ 4 w 422"/>
                  <a:gd name="T59" fmla="*/ 11 h 563"/>
                  <a:gd name="T60" fmla="*/ 8 w 422"/>
                  <a:gd name="T61" fmla="*/ 10 h 563"/>
                  <a:gd name="T62" fmla="*/ 9 w 422"/>
                  <a:gd name="T63" fmla="*/ 9 h 563"/>
                  <a:gd name="T64" fmla="*/ 8 w 422"/>
                  <a:gd name="T65" fmla="*/ 9 h 563"/>
                  <a:gd name="T66" fmla="*/ 7 w 422"/>
                  <a:gd name="T67" fmla="*/ 8 h 563"/>
                  <a:gd name="T68" fmla="*/ 6 w 422"/>
                  <a:gd name="T69" fmla="*/ 8 h 563"/>
                  <a:gd name="T70" fmla="*/ 6 w 422"/>
                  <a:gd name="T71" fmla="*/ 8 h 563"/>
                  <a:gd name="T72" fmla="*/ 6 w 422"/>
                  <a:gd name="T73" fmla="*/ 7 h 563"/>
                  <a:gd name="T74" fmla="*/ 5 w 422"/>
                  <a:gd name="T75" fmla="*/ 6 h 563"/>
                  <a:gd name="T76" fmla="*/ 6 w 422"/>
                  <a:gd name="T77" fmla="*/ 6 h 563"/>
                  <a:gd name="T78" fmla="*/ 6 w 422"/>
                  <a:gd name="T79" fmla="*/ 5 h 563"/>
                  <a:gd name="T80" fmla="*/ 8 w 422"/>
                  <a:gd name="T81" fmla="*/ 4 h 563"/>
                  <a:gd name="T82" fmla="*/ 9 w 422"/>
                  <a:gd name="T83" fmla="*/ 4 h 563"/>
                  <a:gd name="T84" fmla="*/ 9 w 422"/>
                  <a:gd name="T85" fmla="*/ 4 h 563"/>
                  <a:gd name="T86" fmla="*/ 11 w 422"/>
                  <a:gd name="T87" fmla="*/ 4 h 563"/>
                  <a:gd name="T88" fmla="*/ 11 w 422"/>
                  <a:gd name="T89" fmla="*/ 4 h 563"/>
                  <a:gd name="T90" fmla="*/ 12 w 422"/>
                  <a:gd name="T91" fmla="*/ 4 h 563"/>
                  <a:gd name="T92" fmla="*/ 13 w 422"/>
                  <a:gd name="T93" fmla="*/ 3 h 563"/>
                  <a:gd name="T94" fmla="*/ 13 w 422"/>
                  <a:gd name="T95" fmla="*/ 3 h 563"/>
                  <a:gd name="T96" fmla="*/ 14 w 422"/>
                  <a:gd name="T97" fmla="*/ 3 h 563"/>
                  <a:gd name="T98" fmla="*/ 15 w 422"/>
                  <a:gd name="T99" fmla="*/ 2 h 563"/>
                  <a:gd name="T100" fmla="*/ 16 w 422"/>
                  <a:gd name="T101" fmla="*/ 2 h 563"/>
                  <a:gd name="T102" fmla="*/ 16 w 422"/>
                  <a:gd name="T103" fmla="*/ 1 h 563"/>
                  <a:gd name="T104" fmla="*/ 17 w 422"/>
                  <a:gd name="T105" fmla="*/ 1 h 563"/>
                  <a:gd name="T106" fmla="*/ 17 w 422"/>
                  <a:gd name="T107" fmla="*/ 1 h 563"/>
                  <a:gd name="T108" fmla="*/ 17 w 422"/>
                  <a:gd name="T109" fmla="*/ 1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9" name="Freeform 47"/>
              <p:cNvSpPr>
                <a:spLocks/>
              </p:cNvSpPr>
              <p:nvPr/>
            </p:nvSpPr>
            <p:spPr bwMode="auto">
              <a:xfrm rot="-3362">
                <a:off x="1191" y="105"/>
                <a:ext cx="210" cy="249"/>
              </a:xfrm>
              <a:custGeom>
                <a:avLst/>
                <a:gdLst>
                  <a:gd name="T0" fmla="*/ 0 w 326"/>
                  <a:gd name="T1" fmla="*/ 40 h 338"/>
                  <a:gd name="T2" fmla="*/ 8 w 326"/>
                  <a:gd name="T3" fmla="*/ 0 h 338"/>
                  <a:gd name="T4" fmla="*/ 15 w 326"/>
                  <a:gd name="T5" fmla="*/ 40 h 338"/>
                  <a:gd name="T6" fmla="*/ 13 w 326"/>
                  <a:gd name="T7" fmla="*/ 40 h 338"/>
                  <a:gd name="T8" fmla="*/ 10 w 326"/>
                  <a:gd name="T9" fmla="*/ 23 h 338"/>
                  <a:gd name="T10" fmla="*/ 5 w 326"/>
                  <a:gd name="T11" fmla="*/ 23 h 338"/>
                  <a:gd name="T12" fmla="*/ 2 w 326"/>
                  <a:gd name="T13" fmla="*/ 40 h 338"/>
                  <a:gd name="T14" fmla="*/ 0 w 326"/>
                  <a:gd name="T15" fmla="*/ 40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90" name="Freeform 48"/>
              <p:cNvSpPr>
                <a:spLocks/>
              </p:cNvSpPr>
              <p:nvPr/>
            </p:nvSpPr>
            <p:spPr bwMode="auto">
              <a:xfrm rot="-3362">
                <a:off x="1270" y="175"/>
                <a:ext cx="52" cy="48"/>
              </a:xfrm>
              <a:custGeom>
                <a:avLst/>
                <a:gdLst>
                  <a:gd name="T0" fmla="*/ 11 w 68"/>
                  <a:gd name="T1" fmla="*/ 6 h 68"/>
                  <a:gd name="T2" fmla="*/ 0 w 68"/>
                  <a:gd name="T3" fmla="*/ 6 h 68"/>
                  <a:gd name="T4" fmla="*/ 5 w 68"/>
                  <a:gd name="T5" fmla="*/ 0 h 68"/>
                  <a:gd name="T6" fmla="*/ 11 w 68"/>
                  <a:gd name="T7" fmla="*/ 6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045"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028"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029"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1270" name="Group 95"/>
          <p:cNvGrpSpPr>
            <a:grpSpLocks/>
          </p:cNvGrpSpPr>
          <p:nvPr userDrawn="1"/>
        </p:nvGrpSpPr>
        <p:grpSpPr bwMode="auto">
          <a:xfrm>
            <a:off x="0" y="6342063"/>
            <a:ext cx="8669338" cy="461962"/>
            <a:chOff x="0" y="3995"/>
            <a:chExt cx="5461" cy="291"/>
          </a:xfrm>
        </p:grpSpPr>
        <p:sp>
          <p:nvSpPr>
            <p:cNvPr id="1039"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1280" name="Group 97"/>
            <p:cNvGrpSpPr>
              <a:grpSpLocks/>
            </p:cNvGrpSpPr>
            <p:nvPr userDrawn="1"/>
          </p:nvGrpSpPr>
          <p:grpSpPr bwMode="auto">
            <a:xfrm>
              <a:off x="2453" y="4107"/>
              <a:ext cx="3008" cy="98"/>
              <a:chOff x="1329" y="4107"/>
              <a:chExt cx="4132" cy="98"/>
            </a:xfrm>
          </p:grpSpPr>
          <p:sp>
            <p:nvSpPr>
              <p:cNvPr id="11281"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1282"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1283"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125E079D-0F4F-4FD8-B6E8-C29D1F069B48}"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1273"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1276" name="Group 24"/>
            <p:cNvGrpSpPr>
              <a:grpSpLocks noChangeAspect="1"/>
            </p:cNvGrpSpPr>
            <p:nvPr userDrawn="1"/>
          </p:nvGrpSpPr>
          <p:grpSpPr bwMode="auto">
            <a:xfrm>
              <a:off x="5593976" y="3486057"/>
              <a:ext cx="746476" cy="1255788"/>
              <a:chOff x="762000" y="457200"/>
              <a:chExt cx="3657600" cy="6153150"/>
            </a:xfrm>
          </p:grpSpPr>
          <p:pic>
            <p:nvPicPr>
              <p:cNvPr id="11277"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274"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285358449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Grp="1" noChangeArrowheads="1"/>
          </p:cNvSpPr>
          <p:nvPr>
            <p:ph type="body" idx="1"/>
          </p:nvPr>
        </p:nvSpPr>
        <p:spPr bwMode="auto">
          <a:xfrm>
            <a:off x="469900" y="873125"/>
            <a:ext cx="80137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3"/>
          <p:cNvSpPr>
            <a:spLocks noGrp="1" noChangeArrowheads="1"/>
          </p:cNvSpPr>
          <p:nvPr>
            <p:ph type="sldNum" sz="quarter" idx="4"/>
          </p:nvPr>
        </p:nvSpPr>
        <p:spPr bwMode="auto">
          <a:xfrm>
            <a:off x="7239000" y="6400800"/>
            <a:ext cx="1905000" cy="457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1">
                <a:solidFill>
                  <a:srgbClr val="000000"/>
                </a:solidFill>
              </a:defRPr>
            </a:lvl1pPr>
          </a:lstStyle>
          <a:p>
            <a:pPr>
              <a:defRPr/>
            </a:pPr>
            <a:fld id="{A84FBEAC-B8E9-4B4E-94A4-02A5AB0314D3}" type="slidenum">
              <a:rPr lang="en-US" altLang="en-US">
                <a:latin typeface="Arial" panose="020B0604020202020204" pitchFamily="34" charset="0"/>
              </a:rPr>
              <a:pPr>
                <a:defRPr/>
              </a:pPr>
              <a:t>‹#›</a:t>
            </a:fld>
            <a:endParaRPr lang="en-US" altLang="en-US">
              <a:latin typeface="Arial" panose="020B0604020202020204" pitchFamily="34" charset="0"/>
            </a:endParaRPr>
          </a:p>
        </p:txBody>
      </p:sp>
      <p:grpSp>
        <p:nvGrpSpPr>
          <p:cNvPr id="3076" name="Group 5"/>
          <p:cNvGrpSpPr>
            <a:grpSpLocks/>
          </p:cNvGrpSpPr>
          <p:nvPr userDrawn="1"/>
        </p:nvGrpSpPr>
        <p:grpSpPr bwMode="auto">
          <a:xfrm>
            <a:off x="76200" y="53975"/>
            <a:ext cx="1447800" cy="731838"/>
            <a:chOff x="76200" y="-76200"/>
            <a:chExt cx="1447800" cy="731520"/>
          </a:xfrm>
        </p:grpSpPr>
        <p:pic>
          <p:nvPicPr>
            <p:cNvPr id="3079" name="Picture 7" descr="Norad Shld.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Northco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rPr>
              <a:t>Click to edit Master title style</a:t>
            </a:r>
          </a:p>
        </p:txBody>
      </p:sp>
      <p:sp>
        <p:nvSpPr>
          <p:cNvPr id="9"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89099601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Lst>
  <p:timing>
    <p:tnLst>
      <p:par>
        <p:cTn id="1" dur="indefinite" restart="never" nodeType="tmRoot"/>
      </p:par>
    </p:tnLst>
  </p:timing>
  <p:hf hdr="0" ftr="0" dt="0"/>
  <p:txStyles>
    <p:titleStyle>
      <a:lvl1pPr algn="r" rtl="0" eaLnBrk="0" fontAlgn="base" hangingPunct="0">
        <a:spcBef>
          <a:spcPct val="0"/>
        </a:spcBef>
        <a:spcAft>
          <a:spcPct val="0"/>
        </a:spcAft>
        <a:defRPr sz="3200" b="1" i="1">
          <a:solidFill>
            <a:schemeClr val="tx1"/>
          </a:solidFill>
          <a:latin typeface="+mj-lt"/>
          <a:ea typeface="+mj-ea"/>
          <a:cs typeface="+mj-cs"/>
        </a:defRPr>
      </a:lvl1pPr>
      <a:lvl2pPr algn="r" rtl="0" eaLnBrk="0" fontAlgn="base" hangingPunct="0">
        <a:spcBef>
          <a:spcPct val="0"/>
        </a:spcBef>
        <a:spcAft>
          <a:spcPct val="0"/>
        </a:spcAft>
        <a:defRPr sz="3200" b="1" i="1">
          <a:solidFill>
            <a:schemeClr val="tx1"/>
          </a:solidFill>
          <a:latin typeface="Times New Roman" pitchFamily="18" charset="0"/>
        </a:defRPr>
      </a:lvl2pPr>
      <a:lvl3pPr algn="r" rtl="0" eaLnBrk="0" fontAlgn="base" hangingPunct="0">
        <a:spcBef>
          <a:spcPct val="0"/>
        </a:spcBef>
        <a:spcAft>
          <a:spcPct val="0"/>
        </a:spcAft>
        <a:defRPr sz="3200" b="1" i="1">
          <a:solidFill>
            <a:schemeClr val="tx1"/>
          </a:solidFill>
          <a:latin typeface="Times New Roman" pitchFamily="18" charset="0"/>
        </a:defRPr>
      </a:lvl3pPr>
      <a:lvl4pPr algn="r" rtl="0" eaLnBrk="0" fontAlgn="base" hangingPunct="0">
        <a:spcBef>
          <a:spcPct val="0"/>
        </a:spcBef>
        <a:spcAft>
          <a:spcPct val="0"/>
        </a:spcAft>
        <a:defRPr sz="3200" b="1" i="1">
          <a:solidFill>
            <a:schemeClr val="tx1"/>
          </a:solidFill>
          <a:latin typeface="Times New Roman" pitchFamily="18" charset="0"/>
        </a:defRPr>
      </a:lvl4pPr>
      <a:lvl5pPr algn="r" rtl="0" eaLnBrk="0" fontAlgn="base" hangingPunct="0">
        <a:spcBef>
          <a:spcPct val="0"/>
        </a:spcBef>
        <a:spcAft>
          <a:spcPct val="0"/>
        </a:spcAft>
        <a:defRPr sz="3200" b="1" i="1">
          <a:solidFill>
            <a:schemeClr val="tx1"/>
          </a:solidFill>
          <a:latin typeface="Times New Roman" pitchFamily="18" charset="0"/>
        </a:defRPr>
      </a:lvl5pPr>
      <a:lvl6pPr marL="457200" algn="r" rtl="0" fontAlgn="base">
        <a:spcBef>
          <a:spcPct val="0"/>
        </a:spcBef>
        <a:spcAft>
          <a:spcPct val="0"/>
        </a:spcAft>
        <a:defRPr sz="3200" b="1" i="1">
          <a:solidFill>
            <a:schemeClr val="tx1"/>
          </a:solidFill>
          <a:latin typeface="Times New Roman" pitchFamily="18" charset="0"/>
        </a:defRPr>
      </a:lvl6pPr>
      <a:lvl7pPr marL="914400" algn="r" rtl="0" fontAlgn="base">
        <a:spcBef>
          <a:spcPct val="0"/>
        </a:spcBef>
        <a:spcAft>
          <a:spcPct val="0"/>
        </a:spcAft>
        <a:defRPr sz="3200" b="1" i="1">
          <a:solidFill>
            <a:schemeClr val="tx1"/>
          </a:solidFill>
          <a:latin typeface="Times New Roman" pitchFamily="18" charset="0"/>
        </a:defRPr>
      </a:lvl7pPr>
      <a:lvl8pPr marL="1371600" algn="r" rtl="0" fontAlgn="base">
        <a:spcBef>
          <a:spcPct val="0"/>
        </a:spcBef>
        <a:spcAft>
          <a:spcPct val="0"/>
        </a:spcAft>
        <a:defRPr sz="3200" b="1" i="1">
          <a:solidFill>
            <a:schemeClr val="tx1"/>
          </a:solidFill>
          <a:latin typeface="Times New Roman" pitchFamily="18" charset="0"/>
        </a:defRPr>
      </a:lvl8pPr>
      <a:lvl9pPr marL="1828800" algn="r" rtl="0" fontAlgn="base">
        <a:spcBef>
          <a:spcPct val="0"/>
        </a:spcBef>
        <a:spcAft>
          <a:spcPct val="0"/>
        </a:spcAft>
        <a:defRPr sz="32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200" b="1">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Char char="•"/>
        <a:defRPr b="1">
          <a:solidFill>
            <a:schemeClr val="tx1"/>
          </a:solidFill>
          <a:latin typeface="+mn-lt"/>
        </a:defRPr>
      </a:lvl5pPr>
      <a:lvl6pPr marL="2514600" indent="-228600" algn="l" rtl="0" fontAlgn="base">
        <a:spcBef>
          <a:spcPct val="20000"/>
        </a:spcBef>
        <a:spcAft>
          <a:spcPct val="0"/>
        </a:spcAft>
        <a:buClr>
          <a:schemeClr val="tx1"/>
        </a:buClr>
        <a:buChar char="•"/>
        <a:defRPr b="1">
          <a:solidFill>
            <a:schemeClr val="tx1"/>
          </a:solidFill>
          <a:latin typeface="+mn-lt"/>
        </a:defRPr>
      </a:lvl6pPr>
      <a:lvl7pPr marL="2971800" indent="-228600" algn="l" rtl="0" fontAlgn="base">
        <a:spcBef>
          <a:spcPct val="20000"/>
        </a:spcBef>
        <a:spcAft>
          <a:spcPct val="0"/>
        </a:spcAft>
        <a:buClr>
          <a:schemeClr val="tx1"/>
        </a:buClr>
        <a:buChar char="•"/>
        <a:defRPr b="1">
          <a:solidFill>
            <a:schemeClr val="tx1"/>
          </a:solidFill>
          <a:latin typeface="+mn-lt"/>
        </a:defRPr>
      </a:lvl7pPr>
      <a:lvl8pPr marL="3429000" indent="-228600" algn="l" rtl="0" fontAlgn="base">
        <a:spcBef>
          <a:spcPct val="20000"/>
        </a:spcBef>
        <a:spcAft>
          <a:spcPct val="0"/>
        </a:spcAft>
        <a:buClr>
          <a:schemeClr val="tx1"/>
        </a:buClr>
        <a:buChar char="•"/>
        <a:defRPr b="1">
          <a:solidFill>
            <a:schemeClr val="tx1"/>
          </a:solidFill>
          <a:latin typeface="+mn-lt"/>
        </a:defRPr>
      </a:lvl8pPr>
      <a:lvl9pPr marL="3886200" indent="-228600" algn="l" rtl="0" fontAlgn="base">
        <a:spcBef>
          <a:spcPct val="20000"/>
        </a:spcBef>
        <a:spcAft>
          <a:spcPct val="0"/>
        </a:spcAft>
        <a:buClr>
          <a:schemeClr val="tx1"/>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42"/>
          <p:cNvGrpSpPr>
            <a:grpSpLocks/>
          </p:cNvGrpSpPr>
          <p:nvPr userDrawn="1"/>
        </p:nvGrpSpPr>
        <p:grpSpPr bwMode="auto">
          <a:xfrm>
            <a:off x="8312150" y="30163"/>
            <a:ext cx="762000" cy="828675"/>
            <a:chOff x="5261" y="16"/>
            <a:chExt cx="480" cy="522"/>
          </a:xfrm>
        </p:grpSpPr>
        <p:grpSp>
          <p:nvGrpSpPr>
            <p:cNvPr id="11284" name="Group 43"/>
            <p:cNvGrpSpPr>
              <a:grpSpLocks/>
            </p:cNvGrpSpPr>
            <p:nvPr userDrawn="1"/>
          </p:nvGrpSpPr>
          <p:grpSpPr bwMode="auto">
            <a:xfrm>
              <a:off x="5261" y="16"/>
              <a:ext cx="480" cy="491"/>
              <a:chOff x="1104" y="0"/>
              <a:chExt cx="384" cy="432"/>
            </a:xfrm>
          </p:grpSpPr>
          <p:sp>
            <p:nvSpPr>
              <p:cNvPr id="11286" name="Freeform 44"/>
              <p:cNvSpPr>
                <a:spLocks/>
              </p:cNvSpPr>
              <p:nvPr/>
            </p:nvSpPr>
            <p:spPr bwMode="auto">
              <a:xfrm rot="-3362">
                <a:off x="1104" y="0"/>
                <a:ext cx="384" cy="432"/>
              </a:xfrm>
              <a:custGeom>
                <a:avLst/>
                <a:gdLst>
                  <a:gd name="T0" fmla="*/ 0 w 600"/>
                  <a:gd name="T1" fmla="*/ 20 h 721"/>
                  <a:gd name="T2" fmla="*/ 26 w 600"/>
                  <a:gd name="T3" fmla="*/ 20 h 721"/>
                  <a:gd name="T4" fmla="*/ 26 w 600"/>
                  <a:gd name="T5" fmla="*/ 4 h 721"/>
                  <a:gd name="T6" fmla="*/ 20 w 600"/>
                  <a:gd name="T7" fmla="*/ 0 h 721"/>
                  <a:gd name="T8" fmla="*/ 6 w 600"/>
                  <a:gd name="T9" fmla="*/ 0 h 721"/>
                  <a:gd name="T10" fmla="*/ 0 w 600"/>
                  <a:gd name="T11" fmla="*/ 4 h 721"/>
                  <a:gd name="T12" fmla="*/ 0 w 600"/>
                  <a:gd name="T13" fmla="*/ 20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7" name="Freeform 45"/>
              <p:cNvSpPr>
                <a:spLocks/>
              </p:cNvSpPr>
              <p:nvPr/>
            </p:nvSpPr>
            <p:spPr bwMode="auto">
              <a:xfrm rot="-3362">
                <a:off x="1122" y="22"/>
                <a:ext cx="348" cy="397"/>
              </a:xfrm>
              <a:custGeom>
                <a:avLst/>
                <a:gdLst>
                  <a:gd name="T0" fmla="*/ 0 w 544"/>
                  <a:gd name="T1" fmla="*/ 19 h 656"/>
                  <a:gd name="T2" fmla="*/ 24 w 544"/>
                  <a:gd name="T3" fmla="*/ 19 h 656"/>
                  <a:gd name="T4" fmla="*/ 24 w 544"/>
                  <a:gd name="T5" fmla="*/ 4 h 656"/>
                  <a:gd name="T6" fmla="*/ 19 w 544"/>
                  <a:gd name="T7" fmla="*/ 0 h 656"/>
                  <a:gd name="T8" fmla="*/ 5 w 544"/>
                  <a:gd name="T9" fmla="*/ 0 h 656"/>
                  <a:gd name="T10" fmla="*/ 0 w 544"/>
                  <a:gd name="T11" fmla="*/ 4 h 656"/>
                  <a:gd name="T12" fmla="*/ 0 w 544"/>
                  <a:gd name="T13" fmla="*/ 19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8" name="Freeform 46"/>
              <p:cNvSpPr>
                <a:spLocks/>
              </p:cNvSpPr>
              <p:nvPr/>
            </p:nvSpPr>
            <p:spPr bwMode="auto">
              <a:xfrm rot="-3362">
                <a:off x="1147" y="44"/>
                <a:ext cx="297" cy="357"/>
              </a:xfrm>
              <a:custGeom>
                <a:avLst/>
                <a:gdLst>
                  <a:gd name="T0" fmla="*/ 18 w 422"/>
                  <a:gd name="T1" fmla="*/ 0 h 563"/>
                  <a:gd name="T2" fmla="*/ 18 w 422"/>
                  <a:gd name="T3" fmla="*/ 1 h 563"/>
                  <a:gd name="T4" fmla="*/ 19 w 422"/>
                  <a:gd name="T5" fmla="*/ 1 h 563"/>
                  <a:gd name="T6" fmla="*/ 19 w 422"/>
                  <a:gd name="T7" fmla="*/ 1 h 563"/>
                  <a:gd name="T8" fmla="*/ 20 w 422"/>
                  <a:gd name="T9" fmla="*/ 2 h 563"/>
                  <a:gd name="T10" fmla="*/ 20 w 422"/>
                  <a:gd name="T11" fmla="*/ 2 h 563"/>
                  <a:gd name="T12" fmla="*/ 20 w 422"/>
                  <a:gd name="T13" fmla="*/ 3 h 563"/>
                  <a:gd name="T14" fmla="*/ 22 w 422"/>
                  <a:gd name="T15" fmla="*/ 3 h 563"/>
                  <a:gd name="T16" fmla="*/ 23 w 422"/>
                  <a:gd name="T17" fmla="*/ 3 h 563"/>
                  <a:gd name="T18" fmla="*/ 24 w 422"/>
                  <a:gd name="T19" fmla="*/ 3 h 563"/>
                  <a:gd name="T20" fmla="*/ 24 w 422"/>
                  <a:gd name="T21" fmla="*/ 4 h 563"/>
                  <a:gd name="T22" fmla="*/ 25 w 422"/>
                  <a:gd name="T23" fmla="*/ 4 h 563"/>
                  <a:gd name="T24" fmla="*/ 26 w 422"/>
                  <a:gd name="T25" fmla="*/ 4 h 563"/>
                  <a:gd name="T26" fmla="*/ 27 w 422"/>
                  <a:gd name="T27" fmla="*/ 4 h 563"/>
                  <a:gd name="T28" fmla="*/ 27 w 422"/>
                  <a:gd name="T29" fmla="*/ 4 h 563"/>
                  <a:gd name="T30" fmla="*/ 29 w 422"/>
                  <a:gd name="T31" fmla="*/ 4 h 563"/>
                  <a:gd name="T32" fmla="*/ 31 w 422"/>
                  <a:gd name="T33" fmla="*/ 6 h 563"/>
                  <a:gd name="T34" fmla="*/ 31 w 422"/>
                  <a:gd name="T35" fmla="*/ 6 h 563"/>
                  <a:gd name="T36" fmla="*/ 31 w 422"/>
                  <a:gd name="T37" fmla="*/ 7 h 563"/>
                  <a:gd name="T38" fmla="*/ 31 w 422"/>
                  <a:gd name="T39" fmla="*/ 7 h 563"/>
                  <a:gd name="T40" fmla="*/ 31 w 422"/>
                  <a:gd name="T41" fmla="*/ 8 h 563"/>
                  <a:gd name="T42" fmla="*/ 30 w 422"/>
                  <a:gd name="T43" fmla="*/ 8 h 563"/>
                  <a:gd name="T44" fmla="*/ 28 w 422"/>
                  <a:gd name="T45" fmla="*/ 8 h 563"/>
                  <a:gd name="T46" fmla="*/ 27 w 422"/>
                  <a:gd name="T47" fmla="*/ 9 h 563"/>
                  <a:gd name="T48" fmla="*/ 27 w 422"/>
                  <a:gd name="T49" fmla="*/ 10 h 563"/>
                  <a:gd name="T50" fmla="*/ 31 w 422"/>
                  <a:gd name="T51" fmla="*/ 10 h 563"/>
                  <a:gd name="T52" fmla="*/ 32 w 422"/>
                  <a:gd name="T53" fmla="*/ 11 h 563"/>
                  <a:gd name="T54" fmla="*/ 36 w 422"/>
                  <a:gd name="T55" fmla="*/ 23 h 563"/>
                  <a:gd name="T56" fmla="*/ 0 w 422"/>
                  <a:gd name="T57" fmla="*/ 11 h 563"/>
                  <a:gd name="T58" fmla="*/ 4 w 422"/>
                  <a:gd name="T59" fmla="*/ 11 h 563"/>
                  <a:gd name="T60" fmla="*/ 8 w 422"/>
                  <a:gd name="T61" fmla="*/ 10 h 563"/>
                  <a:gd name="T62" fmla="*/ 9 w 422"/>
                  <a:gd name="T63" fmla="*/ 9 h 563"/>
                  <a:gd name="T64" fmla="*/ 8 w 422"/>
                  <a:gd name="T65" fmla="*/ 9 h 563"/>
                  <a:gd name="T66" fmla="*/ 7 w 422"/>
                  <a:gd name="T67" fmla="*/ 8 h 563"/>
                  <a:gd name="T68" fmla="*/ 6 w 422"/>
                  <a:gd name="T69" fmla="*/ 8 h 563"/>
                  <a:gd name="T70" fmla="*/ 6 w 422"/>
                  <a:gd name="T71" fmla="*/ 8 h 563"/>
                  <a:gd name="T72" fmla="*/ 6 w 422"/>
                  <a:gd name="T73" fmla="*/ 7 h 563"/>
                  <a:gd name="T74" fmla="*/ 5 w 422"/>
                  <a:gd name="T75" fmla="*/ 6 h 563"/>
                  <a:gd name="T76" fmla="*/ 6 w 422"/>
                  <a:gd name="T77" fmla="*/ 6 h 563"/>
                  <a:gd name="T78" fmla="*/ 6 w 422"/>
                  <a:gd name="T79" fmla="*/ 5 h 563"/>
                  <a:gd name="T80" fmla="*/ 8 w 422"/>
                  <a:gd name="T81" fmla="*/ 4 h 563"/>
                  <a:gd name="T82" fmla="*/ 9 w 422"/>
                  <a:gd name="T83" fmla="*/ 4 h 563"/>
                  <a:gd name="T84" fmla="*/ 9 w 422"/>
                  <a:gd name="T85" fmla="*/ 4 h 563"/>
                  <a:gd name="T86" fmla="*/ 11 w 422"/>
                  <a:gd name="T87" fmla="*/ 4 h 563"/>
                  <a:gd name="T88" fmla="*/ 11 w 422"/>
                  <a:gd name="T89" fmla="*/ 4 h 563"/>
                  <a:gd name="T90" fmla="*/ 12 w 422"/>
                  <a:gd name="T91" fmla="*/ 4 h 563"/>
                  <a:gd name="T92" fmla="*/ 13 w 422"/>
                  <a:gd name="T93" fmla="*/ 3 h 563"/>
                  <a:gd name="T94" fmla="*/ 13 w 422"/>
                  <a:gd name="T95" fmla="*/ 3 h 563"/>
                  <a:gd name="T96" fmla="*/ 14 w 422"/>
                  <a:gd name="T97" fmla="*/ 3 h 563"/>
                  <a:gd name="T98" fmla="*/ 15 w 422"/>
                  <a:gd name="T99" fmla="*/ 2 h 563"/>
                  <a:gd name="T100" fmla="*/ 16 w 422"/>
                  <a:gd name="T101" fmla="*/ 2 h 563"/>
                  <a:gd name="T102" fmla="*/ 16 w 422"/>
                  <a:gd name="T103" fmla="*/ 1 h 563"/>
                  <a:gd name="T104" fmla="*/ 17 w 422"/>
                  <a:gd name="T105" fmla="*/ 1 h 563"/>
                  <a:gd name="T106" fmla="*/ 17 w 422"/>
                  <a:gd name="T107" fmla="*/ 1 h 563"/>
                  <a:gd name="T108" fmla="*/ 17 w 422"/>
                  <a:gd name="T109" fmla="*/ 1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89" name="Freeform 47"/>
              <p:cNvSpPr>
                <a:spLocks/>
              </p:cNvSpPr>
              <p:nvPr/>
            </p:nvSpPr>
            <p:spPr bwMode="auto">
              <a:xfrm rot="-3362">
                <a:off x="1191" y="105"/>
                <a:ext cx="210" cy="249"/>
              </a:xfrm>
              <a:custGeom>
                <a:avLst/>
                <a:gdLst>
                  <a:gd name="T0" fmla="*/ 0 w 326"/>
                  <a:gd name="T1" fmla="*/ 40 h 338"/>
                  <a:gd name="T2" fmla="*/ 8 w 326"/>
                  <a:gd name="T3" fmla="*/ 0 h 338"/>
                  <a:gd name="T4" fmla="*/ 15 w 326"/>
                  <a:gd name="T5" fmla="*/ 40 h 338"/>
                  <a:gd name="T6" fmla="*/ 13 w 326"/>
                  <a:gd name="T7" fmla="*/ 40 h 338"/>
                  <a:gd name="T8" fmla="*/ 10 w 326"/>
                  <a:gd name="T9" fmla="*/ 23 h 338"/>
                  <a:gd name="T10" fmla="*/ 5 w 326"/>
                  <a:gd name="T11" fmla="*/ 23 h 338"/>
                  <a:gd name="T12" fmla="*/ 2 w 326"/>
                  <a:gd name="T13" fmla="*/ 40 h 338"/>
                  <a:gd name="T14" fmla="*/ 0 w 326"/>
                  <a:gd name="T15" fmla="*/ 40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1290" name="Freeform 48"/>
              <p:cNvSpPr>
                <a:spLocks/>
              </p:cNvSpPr>
              <p:nvPr/>
            </p:nvSpPr>
            <p:spPr bwMode="auto">
              <a:xfrm rot="-3362">
                <a:off x="1270" y="175"/>
                <a:ext cx="52" cy="48"/>
              </a:xfrm>
              <a:custGeom>
                <a:avLst/>
                <a:gdLst>
                  <a:gd name="T0" fmla="*/ 11 w 68"/>
                  <a:gd name="T1" fmla="*/ 6 h 68"/>
                  <a:gd name="T2" fmla="*/ 0 w 68"/>
                  <a:gd name="T3" fmla="*/ 6 h 68"/>
                  <a:gd name="T4" fmla="*/ 5 w 68"/>
                  <a:gd name="T5" fmla="*/ 0 h 68"/>
                  <a:gd name="T6" fmla="*/ 11 w 68"/>
                  <a:gd name="T7" fmla="*/ 6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045"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028"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029"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1270" name="Group 95"/>
          <p:cNvGrpSpPr>
            <a:grpSpLocks/>
          </p:cNvGrpSpPr>
          <p:nvPr userDrawn="1"/>
        </p:nvGrpSpPr>
        <p:grpSpPr bwMode="auto">
          <a:xfrm>
            <a:off x="0" y="6342063"/>
            <a:ext cx="8669338" cy="461962"/>
            <a:chOff x="0" y="3995"/>
            <a:chExt cx="5461" cy="291"/>
          </a:xfrm>
        </p:grpSpPr>
        <p:sp>
          <p:nvSpPr>
            <p:cNvPr id="1039"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1280" name="Group 97"/>
            <p:cNvGrpSpPr>
              <a:grpSpLocks/>
            </p:cNvGrpSpPr>
            <p:nvPr userDrawn="1"/>
          </p:nvGrpSpPr>
          <p:grpSpPr bwMode="auto">
            <a:xfrm>
              <a:off x="2453" y="4107"/>
              <a:ext cx="3008" cy="98"/>
              <a:chOff x="1329" y="4107"/>
              <a:chExt cx="4132" cy="98"/>
            </a:xfrm>
          </p:grpSpPr>
          <p:sp>
            <p:nvSpPr>
              <p:cNvPr id="11281"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1282"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1283"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125E079D-0F4F-4FD8-B6E8-C29D1F069B48}"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1273"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1276" name="Group 24"/>
            <p:cNvGrpSpPr>
              <a:grpSpLocks noChangeAspect="1"/>
            </p:cNvGrpSpPr>
            <p:nvPr userDrawn="1"/>
          </p:nvGrpSpPr>
          <p:grpSpPr bwMode="auto">
            <a:xfrm>
              <a:off x="5593976" y="3486057"/>
              <a:ext cx="746476" cy="1255788"/>
              <a:chOff x="762000" y="457200"/>
              <a:chExt cx="3657600" cy="6153150"/>
            </a:xfrm>
          </p:grpSpPr>
          <p:pic>
            <p:nvPicPr>
              <p:cNvPr id="11277"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274"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174014840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2"/>
          <p:cNvSpPr>
            <a:spLocks noGrp="1" noChangeArrowheads="1"/>
          </p:cNvSpPr>
          <p:nvPr>
            <p:ph type="body" idx="1"/>
          </p:nvPr>
        </p:nvSpPr>
        <p:spPr bwMode="auto">
          <a:xfrm>
            <a:off x="469900" y="873125"/>
            <a:ext cx="80137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3"/>
          <p:cNvSpPr>
            <a:spLocks noGrp="1" noChangeArrowheads="1"/>
          </p:cNvSpPr>
          <p:nvPr>
            <p:ph type="sldNum" sz="quarter" idx="4"/>
          </p:nvPr>
        </p:nvSpPr>
        <p:spPr bwMode="auto">
          <a:xfrm>
            <a:off x="7239000" y="6400800"/>
            <a:ext cx="1905000" cy="457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1">
                <a:solidFill>
                  <a:srgbClr val="000000"/>
                </a:solidFill>
              </a:defRPr>
            </a:lvl1pPr>
          </a:lstStyle>
          <a:p>
            <a:pPr>
              <a:defRPr/>
            </a:pPr>
            <a:fld id="{3DE223A3-EFC6-481D-9322-BD8CCD1D4173}" type="slidenum">
              <a:rPr lang="en-US" altLang="en-US">
                <a:latin typeface="Arial" panose="020B0604020202020204" pitchFamily="34" charset="0"/>
              </a:rPr>
              <a:pPr>
                <a:defRPr/>
              </a:pPr>
              <a:t>‹#›</a:t>
            </a:fld>
            <a:endParaRPr lang="en-US" altLang="en-US">
              <a:latin typeface="Arial" panose="020B0604020202020204" pitchFamily="34" charset="0"/>
            </a:endParaRPr>
          </a:p>
        </p:txBody>
      </p:sp>
      <p:grpSp>
        <p:nvGrpSpPr>
          <p:cNvPr id="5124" name="Group 5"/>
          <p:cNvGrpSpPr>
            <a:grpSpLocks/>
          </p:cNvGrpSpPr>
          <p:nvPr userDrawn="1"/>
        </p:nvGrpSpPr>
        <p:grpSpPr bwMode="auto">
          <a:xfrm>
            <a:off x="76200" y="53975"/>
            <a:ext cx="1447800" cy="731838"/>
            <a:chOff x="76200" y="-76200"/>
            <a:chExt cx="1447800" cy="731520"/>
          </a:xfrm>
        </p:grpSpPr>
        <p:pic>
          <p:nvPicPr>
            <p:cNvPr id="5127" name="Picture 7" descr="Norad Shld.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 y="-76200"/>
              <a:ext cx="75674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Northco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33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itle 1"/>
          <p:cNvSpPr txBox="1">
            <a:spLocks/>
          </p:cNvSpPr>
          <p:nvPr userDrawn="1"/>
        </p:nvSpPr>
        <p:spPr bwMode="auto">
          <a:xfrm>
            <a:off x="2184400" y="-88900"/>
            <a:ext cx="678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3200" b="1" i="1" smtClean="0">
                <a:solidFill>
                  <a:srgbClr val="000000"/>
                </a:solidFill>
                <a:cs typeface="Arial" panose="020B0604020202020204" pitchFamily="34" charset="0"/>
              </a:rPr>
              <a:t>Click to edit Master title style</a:t>
            </a:r>
          </a:p>
        </p:txBody>
      </p:sp>
      <p:sp>
        <p:nvSpPr>
          <p:cNvPr id="9"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6125766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Lst>
  <p:timing>
    <p:tnLst>
      <p:par>
        <p:cTn id="1" dur="indefinite" restart="never" nodeType="tmRoot"/>
      </p:par>
    </p:tnLst>
  </p:timing>
  <p:hf hdr="0" ftr="0" dt="0"/>
  <p:txStyles>
    <p:titleStyle>
      <a:lvl1pPr algn="r" rtl="0" eaLnBrk="0" fontAlgn="base" hangingPunct="0">
        <a:spcBef>
          <a:spcPct val="0"/>
        </a:spcBef>
        <a:spcAft>
          <a:spcPct val="0"/>
        </a:spcAft>
        <a:defRPr sz="3200" b="1" i="1">
          <a:solidFill>
            <a:schemeClr val="tx1"/>
          </a:solidFill>
          <a:latin typeface="+mj-lt"/>
          <a:ea typeface="+mj-ea"/>
          <a:cs typeface="+mj-cs"/>
        </a:defRPr>
      </a:lvl1pPr>
      <a:lvl2pPr algn="r" rtl="0" eaLnBrk="0" fontAlgn="base" hangingPunct="0">
        <a:spcBef>
          <a:spcPct val="0"/>
        </a:spcBef>
        <a:spcAft>
          <a:spcPct val="0"/>
        </a:spcAft>
        <a:defRPr sz="3200" b="1" i="1">
          <a:solidFill>
            <a:schemeClr val="tx1"/>
          </a:solidFill>
          <a:latin typeface="Times New Roman" pitchFamily="18" charset="0"/>
        </a:defRPr>
      </a:lvl2pPr>
      <a:lvl3pPr algn="r" rtl="0" eaLnBrk="0" fontAlgn="base" hangingPunct="0">
        <a:spcBef>
          <a:spcPct val="0"/>
        </a:spcBef>
        <a:spcAft>
          <a:spcPct val="0"/>
        </a:spcAft>
        <a:defRPr sz="3200" b="1" i="1">
          <a:solidFill>
            <a:schemeClr val="tx1"/>
          </a:solidFill>
          <a:latin typeface="Times New Roman" pitchFamily="18" charset="0"/>
        </a:defRPr>
      </a:lvl3pPr>
      <a:lvl4pPr algn="r" rtl="0" eaLnBrk="0" fontAlgn="base" hangingPunct="0">
        <a:spcBef>
          <a:spcPct val="0"/>
        </a:spcBef>
        <a:spcAft>
          <a:spcPct val="0"/>
        </a:spcAft>
        <a:defRPr sz="3200" b="1" i="1">
          <a:solidFill>
            <a:schemeClr val="tx1"/>
          </a:solidFill>
          <a:latin typeface="Times New Roman" pitchFamily="18" charset="0"/>
        </a:defRPr>
      </a:lvl4pPr>
      <a:lvl5pPr algn="r" rtl="0" eaLnBrk="0" fontAlgn="base" hangingPunct="0">
        <a:spcBef>
          <a:spcPct val="0"/>
        </a:spcBef>
        <a:spcAft>
          <a:spcPct val="0"/>
        </a:spcAft>
        <a:defRPr sz="3200" b="1" i="1">
          <a:solidFill>
            <a:schemeClr val="tx1"/>
          </a:solidFill>
          <a:latin typeface="Times New Roman" pitchFamily="18" charset="0"/>
        </a:defRPr>
      </a:lvl5pPr>
      <a:lvl6pPr marL="457200" algn="r" rtl="0" fontAlgn="base">
        <a:spcBef>
          <a:spcPct val="0"/>
        </a:spcBef>
        <a:spcAft>
          <a:spcPct val="0"/>
        </a:spcAft>
        <a:defRPr sz="3200" b="1" i="1">
          <a:solidFill>
            <a:schemeClr val="tx1"/>
          </a:solidFill>
          <a:latin typeface="Times New Roman" pitchFamily="18" charset="0"/>
        </a:defRPr>
      </a:lvl6pPr>
      <a:lvl7pPr marL="914400" algn="r" rtl="0" fontAlgn="base">
        <a:spcBef>
          <a:spcPct val="0"/>
        </a:spcBef>
        <a:spcAft>
          <a:spcPct val="0"/>
        </a:spcAft>
        <a:defRPr sz="3200" b="1" i="1">
          <a:solidFill>
            <a:schemeClr val="tx1"/>
          </a:solidFill>
          <a:latin typeface="Times New Roman" pitchFamily="18" charset="0"/>
        </a:defRPr>
      </a:lvl7pPr>
      <a:lvl8pPr marL="1371600" algn="r" rtl="0" fontAlgn="base">
        <a:spcBef>
          <a:spcPct val="0"/>
        </a:spcBef>
        <a:spcAft>
          <a:spcPct val="0"/>
        </a:spcAft>
        <a:defRPr sz="3200" b="1" i="1">
          <a:solidFill>
            <a:schemeClr val="tx1"/>
          </a:solidFill>
          <a:latin typeface="Times New Roman" pitchFamily="18" charset="0"/>
        </a:defRPr>
      </a:lvl8pPr>
      <a:lvl9pPr marL="1828800" algn="r" rtl="0" fontAlgn="base">
        <a:spcBef>
          <a:spcPct val="0"/>
        </a:spcBef>
        <a:spcAft>
          <a:spcPct val="0"/>
        </a:spcAft>
        <a:defRPr sz="3200" b="1" i="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200" b="1">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Char char="•"/>
        <a:defRPr b="1">
          <a:solidFill>
            <a:schemeClr val="tx1"/>
          </a:solidFill>
          <a:latin typeface="+mn-lt"/>
        </a:defRPr>
      </a:lvl5pPr>
      <a:lvl6pPr marL="2514600" indent="-228600" algn="l" rtl="0" fontAlgn="base">
        <a:spcBef>
          <a:spcPct val="20000"/>
        </a:spcBef>
        <a:spcAft>
          <a:spcPct val="0"/>
        </a:spcAft>
        <a:buClr>
          <a:schemeClr val="tx1"/>
        </a:buClr>
        <a:buChar char="•"/>
        <a:defRPr b="1">
          <a:solidFill>
            <a:schemeClr val="tx1"/>
          </a:solidFill>
          <a:latin typeface="+mn-lt"/>
        </a:defRPr>
      </a:lvl6pPr>
      <a:lvl7pPr marL="2971800" indent="-228600" algn="l" rtl="0" fontAlgn="base">
        <a:spcBef>
          <a:spcPct val="20000"/>
        </a:spcBef>
        <a:spcAft>
          <a:spcPct val="0"/>
        </a:spcAft>
        <a:buClr>
          <a:schemeClr val="tx1"/>
        </a:buClr>
        <a:buChar char="•"/>
        <a:defRPr b="1">
          <a:solidFill>
            <a:schemeClr val="tx1"/>
          </a:solidFill>
          <a:latin typeface="+mn-lt"/>
        </a:defRPr>
      </a:lvl7pPr>
      <a:lvl8pPr marL="3429000" indent="-228600" algn="l" rtl="0" fontAlgn="base">
        <a:spcBef>
          <a:spcPct val="20000"/>
        </a:spcBef>
        <a:spcAft>
          <a:spcPct val="0"/>
        </a:spcAft>
        <a:buClr>
          <a:schemeClr val="tx1"/>
        </a:buClr>
        <a:buChar char="•"/>
        <a:defRPr b="1">
          <a:solidFill>
            <a:schemeClr val="tx1"/>
          </a:solidFill>
          <a:latin typeface="+mn-lt"/>
        </a:defRPr>
      </a:lvl8pPr>
      <a:lvl9pPr marL="3886200" indent="-228600" algn="l" rtl="0" fontAlgn="base">
        <a:spcBef>
          <a:spcPct val="20000"/>
        </a:spcBef>
        <a:spcAft>
          <a:spcPct val="0"/>
        </a:spcAft>
        <a:buClr>
          <a:schemeClr val="tx1"/>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42"/>
          <p:cNvGrpSpPr>
            <a:grpSpLocks/>
          </p:cNvGrpSpPr>
          <p:nvPr userDrawn="1"/>
        </p:nvGrpSpPr>
        <p:grpSpPr bwMode="auto">
          <a:xfrm>
            <a:off x="8312150" y="30163"/>
            <a:ext cx="762000" cy="828675"/>
            <a:chOff x="5261" y="16"/>
            <a:chExt cx="480" cy="522"/>
          </a:xfrm>
        </p:grpSpPr>
        <p:grpSp>
          <p:nvGrpSpPr>
            <p:cNvPr id="12308" name="Group 43"/>
            <p:cNvGrpSpPr>
              <a:grpSpLocks/>
            </p:cNvGrpSpPr>
            <p:nvPr userDrawn="1"/>
          </p:nvGrpSpPr>
          <p:grpSpPr bwMode="auto">
            <a:xfrm>
              <a:off x="5261" y="16"/>
              <a:ext cx="480" cy="491"/>
              <a:chOff x="1104" y="0"/>
              <a:chExt cx="384" cy="432"/>
            </a:xfrm>
          </p:grpSpPr>
          <p:sp>
            <p:nvSpPr>
              <p:cNvPr id="12310" name="Freeform 44"/>
              <p:cNvSpPr>
                <a:spLocks/>
              </p:cNvSpPr>
              <p:nvPr/>
            </p:nvSpPr>
            <p:spPr bwMode="auto">
              <a:xfrm rot="-3362">
                <a:off x="1104" y="0"/>
                <a:ext cx="384" cy="432"/>
              </a:xfrm>
              <a:custGeom>
                <a:avLst/>
                <a:gdLst>
                  <a:gd name="T0" fmla="*/ 0 w 600"/>
                  <a:gd name="T1" fmla="*/ 720 h 721"/>
                  <a:gd name="T2" fmla="*/ 599 w 600"/>
                  <a:gd name="T3" fmla="*/ 720 h 721"/>
                  <a:gd name="T4" fmla="*/ 599 w 600"/>
                  <a:gd name="T5" fmla="*/ 144 h 721"/>
                  <a:gd name="T6" fmla="*/ 461 w 600"/>
                  <a:gd name="T7" fmla="*/ 0 h 721"/>
                  <a:gd name="T8" fmla="*/ 138 w 600"/>
                  <a:gd name="T9" fmla="*/ 0 h 721"/>
                  <a:gd name="T10" fmla="*/ 0 w 600"/>
                  <a:gd name="T11" fmla="*/ 144 h 721"/>
                  <a:gd name="T12" fmla="*/ 0 w 600"/>
                  <a:gd name="T13" fmla="*/ 720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1" name="Freeform 45"/>
              <p:cNvSpPr>
                <a:spLocks/>
              </p:cNvSpPr>
              <p:nvPr/>
            </p:nvSpPr>
            <p:spPr bwMode="auto">
              <a:xfrm rot="-3362">
                <a:off x="1122" y="22"/>
                <a:ext cx="348" cy="397"/>
              </a:xfrm>
              <a:custGeom>
                <a:avLst/>
                <a:gdLst>
                  <a:gd name="T0" fmla="*/ 0 w 544"/>
                  <a:gd name="T1" fmla="*/ 655 h 656"/>
                  <a:gd name="T2" fmla="*/ 543 w 544"/>
                  <a:gd name="T3" fmla="*/ 655 h 656"/>
                  <a:gd name="T4" fmla="*/ 543 w 544"/>
                  <a:gd name="T5" fmla="*/ 130 h 656"/>
                  <a:gd name="T6" fmla="*/ 418 w 544"/>
                  <a:gd name="T7" fmla="*/ 0 h 656"/>
                  <a:gd name="T8" fmla="*/ 125 w 544"/>
                  <a:gd name="T9" fmla="*/ 0 h 656"/>
                  <a:gd name="T10" fmla="*/ 0 w 544"/>
                  <a:gd name="T11" fmla="*/ 130 h 656"/>
                  <a:gd name="T12" fmla="*/ 0 w 544"/>
                  <a:gd name="T13" fmla="*/ 655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2" name="Freeform 46"/>
              <p:cNvSpPr>
                <a:spLocks/>
              </p:cNvSpPr>
              <p:nvPr/>
            </p:nvSpPr>
            <p:spPr bwMode="auto">
              <a:xfrm rot="-3362">
                <a:off x="1147" y="44"/>
                <a:ext cx="297" cy="357"/>
              </a:xfrm>
              <a:custGeom>
                <a:avLst/>
                <a:gdLst>
                  <a:gd name="T0" fmla="*/ 214 w 422"/>
                  <a:gd name="T1" fmla="*/ 0 h 563"/>
                  <a:gd name="T2" fmla="*/ 219 w 422"/>
                  <a:gd name="T3" fmla="*/ 7 h 563"/>
                  <a:gd name="T4" fmla="*/ 223 w 422"/>
                  <a:gd name="T5" fmla="*/ 16 h 563"/>
                  <a:gd name="T6" fmla="*/ 227 w 422"/>
                  <a:gd name="T7" fmla="*/ 25 h 563"/>
                  <a:gd name="T8" fmla="*/ 231 w 422"/>
                  <a:gd name="T9" fmla="*/ 38 h 563"/>
                  <a:gd name="T10" fmla="*/ 235 w 422"/>
                  <a:gd name="T11" fmla="*/ 46 h 563"/>
                  <a:gd name="T12" fmla="*/ 239 w 422"/>
                  <a:gd name="T13" fmla="*/ 55 h 563"/>
                  <a:gd name="T14" fmla="*/ 259 w 422"/>
                  <a:gd name="T15" fmla="*/ 72 h 563"/>
                  <a:gd name="T16" fmla="*/ 267 w 422"/>
                  <a:gd name="T17" fmla="*/ 76 h 563"/>
                  <a:gd name="T18" fmla="*/ 276 w 422"/>
                  <a:gd name="T19" fmla="*/ 80 h 563"/>
                  <a:gd name="T20" fmla="*/ 284 w 422"/>
                  <a:gd name="T21" fmla="*/ 85 h 563"/>
                  <a:gd name="T22" fmla="*/ 296 w 422"/>
                  <a:gd name="T23" fmla="*/ 88 h 563"/>
                  <a:gd name="T24" fmla="*/ 308 w 422"/>
                  <a:gd name="T25" fmla="*/ 91 h 563"/>
                  <a:gd name="T26" fmla="*/ 315 w 422"/>
                  <a:gd name="T27" fmla="*/ 96 h 563"/>
                  <a:gd name="T28" fmla="*/ 323 w 422"/>
                  <a:gd name="T29" fmla="*/ 100 h 563"/>
                  <a:gd name="T30" fmla="*/ 336 w 422"/>
                  <a:gd name="T31" fmla="*/ 109 h 563"/>
                  <a:gd name="T32" fmla="*/ 356 w 422"/>
                  <a:gd name="T33" fmla="*/ 134 h 563"/>
                  <a:gd name="T34" fmla="*/ 360 w 422"/>
                  <a:gd name="T35" fmla="*/ 143 h 563"/>
                  <a:gd name="T36" fmla="*/ 364 w 422"/>
                  <a:gd name="T37" fmla="*/ 172 h 563"/>
                  <a:gd name="T38" fmla="*/ 360 w 422"/>
                  <a:gd name="T39" fmla="*/ 180 h 563"/>
                  <a:gd name="T40" fmla="*/ 356 w 422"/>
                  <a:gd name="T41" fmla="*/ 189 h 563"/>
                  <a:gd name="T42" fmla="*/ 348 w 422"/>
                  <a:gd name="T43" fmla="*/ 194 h 563"/>
                  <a:gd name="T44" fmla="*/ 331 w 422"/>
                  <a:gd name="T45" fmla="*/ 202 h 563"/>
                  <a:gd name="T46" fmla="*/ 323 w 422"/>
                  <a:gd name="T47" fmla="*/ 206 h 563"/>
                  <a:gd name="T48" fmla="*/ 319 w 422"/>
                  <a:gd name="T49" fmla="*/ 240 h 563"/>
                  <a:gd name="T50" fmla="*/ 368 w 422"/>
                  <a:gd name="T51" fmla="*/ 245 h 563"/>
                  <a:gd name="T52" fmla="*/ 373 w 422"/>
                  <a:gd name="T53" fmla="*/ 274 h 563"/>
                  <a:gd name="T54" fmla="*/ 421 w 422"/>
                  <a:gd name="T55" fmla="*/ 562 h 563"/>
                  <a:gd name="T56" fmla="*/ 0 w 422"/>
                  <a:gd name="T57" fmla="*/ 274 h 563"/>
                  <a:gd name="T58" fmla="*/ 53 w 422"/>
                  <a:gd name="T59" fmla="*/ 270 h 563"/>
                  <a:gd name="T60" fmla="*/ 98 w 422"/>
                  <a:gd name="T61" fmla="*/ 245 h 563"/>
                  <a:gd name="T62" fmla="*/ 102 w 422"/>
                  <a:gd name="T63" fmla="*/ 211 h 563"/>
                  <a:gd name="T64" fmla="*/ 94 w 422"/>
                  <a:gd name="T65" fmla="*/ 206 h 563"/>
                  <a:gd name="T66" fmla="*/ 82 w 422"/>
                  <a:gd name="T67" fmla="*/ 202 h 563"/>
                  <a:gd name="T68" fmla="*/ 69 w 422"/>
                  <a:gd name="T69" fmla="*/ 194 h 563"/>
                  <a:gd name="T70" fmla="*/ 65 w 422"/>
                  <a:gd name="T71" fmla="*/ 185 h 563"/>
                  <a:gd name="T72" fmla="*/ 61 w 422"/>
                  <a:gd name="T73" fmla="*/ 176 h 563"/>
                  <a:gd name="T74" fmla="*/ 57 w 422"/>
                  <a:gd name="T75" fmla="*/ 147 h 563"/>
                  <a:gd name="T76" fmla="*/ 61 w 422"/>
                  <a:gd name="T77" fmla="*/ 138 h 563"/>
                  <a:gd name="T78" fmla="*/ 65 w 422"/>
                  <a:gd name="T79" fmla="*/ 130 h 563"/>
                  <a:gd name="T80" fmla="*/ 90 w 422"/>
                  <a:gd name="T81" fmla="*/ 109 h 563"/>
                  <a:gd name="T82" fmla="*/ 102 w 422"/>
                  <a:gd name="T83" fmla="*/ 100 h 563"/>
                  <a:gd name="T84" fmla="*/ 110 w 422"/>
                  <a:gd name="T85" fmla="*/ 96 h 563"/>
                  <a:gd name="T86" fmla="*/ 121 w 422"/>
                  <a:gd name="T87" fmla="*/ 91 h 563"/>
                  <a:gd name="T88" fmla="*/ 134 w 422"/>
                  <a:gd name="T89" fmla="*/ 88 h 563"/>
                  <a:gd name="T90" fmla="*/ 142 w 422"/>
                  <a:gd name="T91" fmla="*/ 85 h 563"/>
                  <a:gd name="T92" fmla="*/ 151 w 422"/>
                  <a:gd name="T93" fmla="*/ 80 h 563"/>
                  <a:gd name="T94" fmla="*/ 158 w 422"/>
                  <a:gd name="T95" fmla="*/ 76 h 563"/>
                  <a:gd name="T96" fmla="*/ 166 w 422"/>
                  <a:gd name="T97" fmla="*/ 72 h 563"/>
                  <a:gd name="T98" fmla="*/ 182 w 422"/>
                  <a:gd name="T99" fmla="*/ 50 h 563"/>
                  <a:gd name="T100" fmla="*/ 186 w 422"/>
                  <a:gd name="T101" fmla="*/ 42 h 563"/>
                  <a:gd name="T102" fmla="*/ 190 w 422"/>
                  <a:gd name="T103" fmla="*/ 29 h 563"/>
                  <a:gd name="T104" fmla="*/ 194 w 422"/>
                  <a:gd name="T105" fmla="*/ 21 h 563"/>
                  <a:gd name="T106" fmla="*/ 198 w 422"/>
                  <a:gd name="T107" fmla="*/ 12 h 563"/>
                  <a:gd name="T108" fmla="*/ 202 w 422"/>
                  <a:gd name="T109" fmla="*/ 4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3" name="Freeform 47"/>
              <p:cNvSpPr>
                <a:spLocks/>
              </p:cNvSpPr>
              <p:nvPr/>
            </p:nvSpPr>
            <p:spPr bwMode="auto">
              <a:xfrm rot="-3362">
                <a:off x="1191" y="105"/>
                <a:ext cx="210" cy="249"/>
              </a:xfrm>
              <a:custGeom>
                <a:avLst/>
                <a:gdLst>
                  <a:gd name="T0" fmla="*/ 0 w 326"/>
                  <a:gd name="T1" fmla="*/ 337 h 338"/>
                  <a:gd name="T2" fmla="*/ 163 w 326"/>
                  <a:gd name="T3" fmla="*/ 0 h 338"/>
                  <a:gd name="T4" fmla="*/ 325 w 326"/>
                  <a:gd name="T5" fmla="*/ 337 h 338"/>
                  <a:gd name="T6" fmla="*/ 279 w 326"/>
                  <a:gd name="T7" fmla="*/ 337 h 338"/>
                  <a:gd name="T8" fmla="*/ 211 w 326"/>
                  <a:gd name="T9" fmla="*/ 193 h 338"/>
                  <a:gd name="T10" fmla="*/ 114 w 326"/>
                  <a:gd name="T11" fmla="*/ 193 h 338"/>
                  <a:gd name="T12" fmla="*/ 46 w 326"/>
                  <a:gd name="T13" fmla="*/ 337 h 338"/>
                  <a:gd name="T14" fmla="*/ 0 w 326"/>
                  <a:gd name="T15" fmla="*/ 337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4" name="Freeform 48"/>
              <p:cNvSpPr>
                <a:spLocks/>
              </p:cNvSpPr>
              <p:nvPr/>
            </p:nvSpPr>
            <p:spPr bwMode="auto">
              <a:xfrm rot="-3362">
                <a:off x="1270" y="175"/>
                <a:ext cx="52" cy="48"/>
              </a:xfrm>
              <a:custGeom>
                <a:avLst/>
                <a:gdLst>
                  <a:gd name="T0" fmla="*/ 67 w 68"/>
                  <a:gd name="T1" fmla="*/ 67 h 68"/>
                  <a:gd name="T2" fmla="*/ 0 w 68"/>
                  <a:gd name="T3" fmla="*/ 67 h 68"/>
                  <a:gd name="T4" fmla="*/ 33 w 68"/>
                  <a:gd name="T5" fmla="*/ 0 h 68"/>
                  <a:gd name="T6" fmla="*/ 67 w 68"/>
                  <a:gd name="T7" fmla="*/ 67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2309"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defTabSz="1060450">
                <a:defRPr sz="1600">
                  <a:solidFill>
                    <a:schemeClr val="tx1"/>
                  </a:solidFill>
                  <a:latin typeface="Arial" panose="020B0604020202020204" pitchFamily="34" charset="0"/>
                </a:defRPr>
              </a:lvl1pPr>
              <a:lvl2pPr marL="742950" indent="-285750" defTabSz="1060450">
                <a:defRPr sz="1600">
                  <a:solidFill>
                    <a:schemeClr val="tx1"/>
                  </a:solidFill>
                  <a:latin typeface="Arial" panose="020B0604020202020204" pitchFamily="34" charset="0"/>
                </a:defRPr>
              </a:lvl2pPr>
              <a:lvl3pPr marL="1143000" indent="-228600" defTabSz="1060450">
                <a:defRPr sz="1600">
                  <a:solidFill>
                    <a:schemeClr val="tx1"/>
                  </a:solidFill>
                  <a:latin typeface="Arial" panose="020B0604020202020204" pitchFamily="34" charset="0"/>
                </a:defRPr>
              </a:lvl3pPr>
              <a:lvl4pPr marL="1600200" indent="-228600" defTabSz="1060450">
                <a:defRPr sz="1600">
                  <a:solidFill>
                    <a:schemeClr val="tx1"/>
                  </a:solidFill>
                  <a:latin typeface="Arial" panose="020B0604020202020204" pitchFamily="34" charset="0"/>
                </a:defRPr>
              </a:lvl4pPr>
              <a:lvl5pPr marL="2057400" indent="-228600" defTabSz="1060450">
                <a:defRPr sz="1600">
                  <a:solidFill>
                    <a:schemeClr val="tx1"/>
                  </a:solidFill>
                  <a:latin typeface="Arial" panose="020B0604020202020204" pitchFamily="34" charset="0"/>
                </a:defRPr>
              </a:lvl5pPr>
              <a:lvl6pPr marL="2514600" indent="-228600"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1060450"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r>
                <a:rPr lang="en-US" altLang="en-US" sz="2400" b="1" smtClean="0">
                  <a:solidFill>
                    <a:srgbClr val="FFFFFF"/>
                  </a:solidFill>
                  <a:latin typeface="Calibri" panose="020F0502020204030204" pitchFamily="34" charset="0"/>
                </a:rPr>
                <a:t>5</a:t>
              </a:r>
            </a:p>
          </p:txBody>
        </p:sp>
      </p:grpSp>
      <p:sp>
        <p:nvSpPr>
          <p:cNvPr id="12292"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defTabSz="871538">
              <a:defRPr sz="1600">
                <a:solidFill>
                  <a:schemeClr val="tx1"/>
                </a:solidFill>
                <a:latin typeface="Arial" panose="020B0604020202020204" pitchFamily="34" charset="0"/>
              </a:defRPr>
            </a:lvl1pPr>
            <a:lvl2pPr marL="742950" indent="-285750" defTabSz="871538">
              <a:defRPr sz="1600">
                <a:solidFill>
                  <a:schemeClr val="tx1"/>
                </a:solidFill>
                <a:latin typeface="Arial" panose="020B0604020202020204" pitchFamily="34" charset="0"/>
              </a:defRPr>
            </a:lvl2pPr>
            <a:lvl3pPr marL="1143000" indent="-228600" defTabSz="871538">
              <a:defRPr sz="1600">
                <a:solidFill>
                  <a:schemeClr val="tx1"/>
                </a:solidFill>
                <a:latin typeface="Arial" panose="020B0604020202020204" pitchFamily="34" charset="0"/>
              </a:defRPr>
            </a:lvl3pPr>
            <a:lvl4pPr marL="1600200" indent="-228600" defTabSz="871538">
              <a:defRPr sz="1600">
                <a:solidFill>
                  <a:schemeClr val="tx1"/>
                </a:solidFill>
                <a:latin typeface="Arial" panose="020B0604020202020204" pitchFamily="34" charset="0"/>
              </a:defRPr>
            </a:lvl4pPr>
            <a:lvl5pPr marL="2057400" indent="-228600" defTabSz="871538">
              <a:defRPr sz="1600">
                <a:solidFill>
                  <a:schemeClr val="tx1"/>
                </a:solidFill>
                <a:latin typeface="Arial" panose="020B0604020202020204" pitchFamily="34" charset="0"/>
              </a:defRPr>
            </a:lvl5pPr>
            <a:lvl6pPr marL="2514600" indent="-228600"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71538"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r>
              <a:rPr lang="en-US" altLang="en-US" sz="1400" b="1" smtClean="0">
                <a:solidFill>
                  <a:srgbClr val="006600"/>
                </a:solidFill>
                <a:cs typeface="Arial" panose="020B0604020202020204" pitchFamily="34" charset="0"/>
              </a:rPr>
              <a:t>UNCLASSIFIED</a:t>
            </a:r>
          </a:p>
        </p:txBody>
      </p:sp>
      <p:sp>
        <p:nvSpPr>
          <p:cNvPr id="12293"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defTabSz="871538">
              <a:defRPr sz="1600">
                <a:solidFill>
                  <a:schemeClr val="tx1"/>
                </a:solidFill>
                <a:latin typeface="Arial" panose="020B0604020202020204" pitchFamily="34" charset="0"/>
              </a:defRPr>
            </a:lvl1pPr>
            <a:lvl2pPr marL="742950" indent="-285750" defTabSz="871538">
              <a:defRPr sz="1600">
                <a:solidFill>
                  <a:schemeClr val="tx1"/>
                </a:solidFill>
                <a:latin typeface="Arial" panose="020B0604020202020204" pitchFamily="34" charset="0"/>
              </a:defRPr>
            </a:lvl2pPr>
            <a:lvl3pPr marL="1143000" indent="-228600" defTabSz="871538">
              <a:defRPr sz="1600">
                <a:solidFill>
                  <a:schemeClr val="tx1"/>
                </a:solidFill>
                <a:latin typeface="Arial" panose="020B0604020202020204" pitchFamily="34" charset="0"/>
              </a:defRPr>
            </a:lvl3pPr>
            <a:lvl4pPr marL="1600200" indent="-228600" defTabSz="871538">
              <a:defRPr sz="1600">
                <a:solidFill>
                  <a:schemeClr val="tx1"/>
                </a:solidFill>
                <a:latin typeface="Arial" panose="020B0604020202020204" pitchFamily="34" charset="0"/>
              </a:defRPr>
            </a:lvl4pPr>
            <a:lvl5pPr marL="2057400" indent="-228600" defTabSz="871538">
              <a:defRPr sz="1600">
                <a:solidFill>
                  <a:schemeClr val="tx1"/>
                </a:solidFill>
                <a:latin typeface="Arial" panose="020B0604020202020204" pitchFamily="34" charset="0"/>
              </a:defRPr>
            </a:lvl5pPr>
            <a:lvl6pPr marL="2514600" indent="-228600"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r>
              <a:rPr lang="en-US" altLang="en-US" sz="1400" b="1" smtClean="0">
                <a:solidFill>
                  <a:srgbClr val="006600"/>
                </a:solidFill>
                <a:cs typeface="Arial" panose="020B0604020202020204" pitchFamily="34" charset="0"/>
              </a:rPr>
              <a:t>UNCLASSIFIED</a:t>
            </a:r>
          </a:p>
        </p:txBody>
      </p:sp>
      <p:grpSp>
        <p:nvGrpSpPr>
          <p:cNvPr id="12294" name="Group 95"/>
          <p:cNvGrpSpPr>
            <a:grpSpLocks/>
          </p:cNvGrpSpPr>
          <p:nvPr userDrawn="1"/>
        </p:nvGrpSpPr>
        <p:grpSpPr bwMode="auto">
          <a:xfrm>
            <a:off x="0" y="6342063"/>
            <a:ext cx="8669338" cy="461962"/>
            <a:chOff x="0" y="3995"/>
            <a:chExt cx="5461" cy="291"/>
          </a:xfrm>
        </p:grpSpPr>
        <p:sp>
          <p:nvSpPr>
            <p:cNvPr id="12303"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0" hangingPunct="0"/>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2304" name="Group 97"/>
            <p:cNvGrpSpPr>
              <a:grpSpLocks/>
            </p:cNvGrpSpPr>
            <p:nvPr userDrawn="1"/>
          </p:nvGrpSpPr>
          <p:grpSpPr bwMode="auto">
            <a:xfrm>
              <a:off x="2453" y="4107"/>
              <a:ext cx="3008" cy="98"/>
              <a:chOff x="1329" y="4107"/>
              <a:chExt cx="4132" cy="98"/>
            </a:xfrm>
          </p:grpSpPr>
          <p:sp>
            <p:nvSpPr>
              <p:cNvPr id="12305"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2306"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2307"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smtClean="0">
                <a:solidFill>
                  <a:srgbClr val="000000"/>
                </a:solidFill>
                <a:cs typeface="Arial" panose="020B0604020202020204" pitchFamily="34" charset="0"/>
              </a:defRPr>
            </a:lvl1pPr>
          </a:lstStyle>
          <a:p>
            <a:pPr eaLnBrk="0" hangingPunct="0">
              <a:defRPr/>
            </a:pPr>
            <a:fld id="{EE52F4ED-6977-400F-8E2A-B8CF5AE6A2E9}"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2296"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2300" name="Group 24"/>
            <p:cNvGrpSpPr>
              <a:grpSpLocks noChangeAspect="1"/>
            </p:cNvGrpSpPr>
            <p:nvPr userDrawn="1"/>
          </p:nvGrpSpPr>
          <p:grpSpPr bwMode="auto">
            <a:xfrm>
              <a:off x="5593976" y="3486057"/>
              <a:ext cx="746476" cy="1255788"/>
              <a:chOff x="762000" y="457200"/>
              <a:chExt cx="3657600" cy="6153150"/>
            </a:xfrm>
          </p:grpSpPr>
          <p:pic>
            <p:nvPicPr>
              <p:cNvPr id="12301" name="Picture 26" descr="usarmyLOGO [North].jpg"/>
              <p:cNvPicPr>
                <a:picLocks noChangeAspect="1"/>
              </p:cNvPicPr>
              <p:nvPr/>
            </p:nvPicPr>
            <p:blipFill>
              <a:blip r:embed="rId13">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8" descr="usarmyLOGO.jpg"/>
              <p:cNvPicPr>
                <a:picLocks noChangeAspect="1"/>
              </p:cNvPicPr>
              <p:nvPr/>
            </p:nvPicPr>
            <p:blipFill>
              <a:blip r:embed="rId14">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7"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98295505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42"/>
          <p:cNvGrpSpPr>
            <a:grpSpLocks/>
          </p:cNvGrpSpPr>
          <p:nvPr userDrawn="1"/>
        </p:nvGrpSpPr>
        <p:grpSpPr bwMode="auto">
          <a:xfrm>
            <a:off x="8312150" y="30163"/>
            <a:ext cx="762000" cy="828675"/>
            <a:chOff x="5261" y="16"/>
            <a:chExt cx="480" cy="522"/>
          </a:xfrm>
        </p:grpSpPr>
        <p:grpSp>
          <p:nvGrpSpPr>
            <p:cNvPr id="12308" name="Group 43"/>
            <p:cNvGrpSpPr>
              <a:grpSpLocks/>
            </p:cNvGrpSpPr>
            <p:nvPr userDrawn="1"/>
          </p:nvGrpSpPr>
          <p:grpSpPr bwMode="auto">
            <a:xfrm>
              <a:off x="5261" y="16"/>
              <a:ext cx="480" cy="491"/>
              <a:chOff x="1104" y="0"/>
              <a:chExt cx="384" cy="432"/>
            </a:xfrm>
          </p:grpSpPr>
          <p:sp>
            <p:nvSpPr>
              <p:cNvPr id="12310" name="Freeform 44"/>
              <p:cNvSpPr>
                <a:spLocks/>
              </p:cNvSpPr>
              <p:nvPr/>
            </p:nvSpPr>
            <p:spPr bwMode="auto">
              <a:xfrm rot="-3362">
                <a:off x="1104" y="0"/>
                <a:ext cx="384" cy="432"/>
              </a:xfrm>
              <a:custGeom>
                <a:avLst/>
                <a:gdLst>
                  <a:gd name="T0" fmla="*/ 0 w 600"/>
                  <a:gd name="T1" fmla="*/ 431 h 721"/>
                  <a:gd name="T2" fmla="*/ 383 w 600"/>
                  <a:gd name="T3" fmla="*/ 431 h 721"/>
                  <a:gd name="T4" fmla="*/ 383 w 600"/>
                  <a:gd name="T5" fmla="*/ 86 h 721"/>
                  <a:gd name="T6" fmla="*/ 295 w 600"/>
                  <a:gd name="T7" fmla="*/ 0 h 721"/>
                  <a:gd name="T8" fmla="*/ 88 w 600"/>
                  <a:gd name="T9" fmla="*/ 0 h 721"/>
                  <a:gd name="T10" fmla="*/ 0 w 600"/>
                  <a:gd name="T11" fmla="*/ 86 h 721"/>
                  <a:gd name="T12" fmla="*/ 0 w 600"/>
                  <a:gd name="T13" fmla="*/ 431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1" name="Freeform 45"/>
              <p:cNvSpPr>
                <a:spLocks/>
              </p:cNvSpPr>
              <p:nvPr/>
            </p:nvSpPr>
            <p:spPr bwMode="auto">
              <a:xfrm rot="-3362">
                <a:off x="1122" y="22"/>
                <a:ext cx="348" cy="397"/>
              </a:xfrm>
              <a:custGeom>
                <a:avLst/>
                <a:gdLst>
                  <a:gd name="T0" fmla="*/ 0 w 544"/>
                  <a:gd name="T1" fmla="*/ 396 h 656"/>
                  <a:gd name="T2" fmla="*/ 347 w 544"/>
                  <a:gd name="T3" fmla="*/ 396 h 656"/>
                  <a:gd name="T4" fmla="*/ 347 w 544"/>
                  <a:gd name="T5" fmla="*/ 79 h 656"/>
                  <a:gd name="T6" fmla="*/ 267 w 544"/>
                  <a:gd name="T7" fmla="*/ 0 h 656"/>
                  <a:gd name="T8" fmla="*/ 80 w 544"/>
                  <a:gd name="T9" fmla="*/ 0 h 656"/>
                  <a:gd name="T10" fmla="*/ 0 w 544"/>
                  <a:gd name="T11" fmla="*/ 79 h 656"/>
                  <a:gd name="T12" fmla="*/ 0 w 544"/>
                  <a:gd name="T13" fmla="*/ 396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2" name="Freeform 46"/>
              <p:cNvSpPr>
                <a:spLocks/>
              </p:cNvSpPr>
              <p:nvPr/>
            </p:nvSpPr>
            <p:spPr bwMode="auto">
              <a:xfrm rot="-3362">
                <a:off x="1147" y="44"/>
                <a:ext cx="297" cy="357"/>
              </a:xfrm>
              <a:custGeom>
                <a:avLst/>
                <a:gdLst>
                  <a:gd name="T0" fmla="*/ 151 w 422"/>
                  <a:gd name="T1" fmla="*/ 0 h 563"/>
                  <a:gd name="T2" fmla="*/ 154 w 422"/>
                  <a:gd name="T3" fmla="*/ 4 h 563"/>
                  <a:gd name="T4" fmla="*/ 157 w 422"/>
                  <a:gd name="T5" fmla="*/ 10 h 563"/>
                  <a:gd name="T6" fmla="*/ 160 w 422"/>
                  <a:gd name="T7" fmla="*/ 16 h 563"/>
                  <a:gd name="T8" fmla="*/ 163 w 422"/>
                  <a:gd name="T9" fmla="*/ 24 h 563"/>
                  <a:gd name="T10" fmla="*/ 165 w 422"/>
                  <a:gd name="T11" fmla="*/ 29 h 563"/>
                  <a:gd name="T12" fmla="*/ 168 w 422"/>
                  <a:gd name="T13" fmla="*/ 35 h 563"/>
                  <a:gd name="T14" fmla="*/ 182 w 422"/>
                  <a:gd name="T15" fmla="*/ 46 h 563"/>
                  <a:gd name="T16" fmla="*/ 188 w 422"/>
                  <a:gd name="T17" fmla="*/ 48 h 563"/>
                  <a:gd name="T18" fmla="*/ 194 w 422"/>
                  <a:gd name="T19" fmla="*/ 51 h 563"/>
                  <a:gd name="T20" fmla="*/ 200 w 422"/>
                  <a:gd name="T21" fmla="*/ 54 h 563"/>
                  <a:gd name="T22" fmla="*/ 208 w 422"/>
                  <a:gd name="T23" fmla="*/ 56 h 563"/>
                  <a:gd name="T24" fmla="*/ 217 w 422"/>
                  <a:gd name="T25" fmla="*/ 58 h 563"/>
                  <a:gd name="T26" fmla="*/ 222 w 422"/>
                  <a:gd name="T27" fmla="*/ 61 h 563"/>
                  <a:gd name="T28" fmla="*/ 227 w 422"/>
                  <a:gd name="T29" fmla="*/ 63 h 563"/>
                  <a:gd name="T30" fmla="*/ 236 w 422"/>
                  <a:gd name="T31" fmla="*/ 69 h 563"/>
                  <a:gd name="T32" fmla="*/ 251 w 422"/>
                  <a:gd name="T33" fmla="*/ 85 h 563"/>
                  <a:gd name="T34" fmla="*/ 253 w 422"/>
                  <a:gd name="T35" fmla="*/ 91 h 563"/>
                  <a:gd name="T36" fmla="*/ 256 w 422"/>
                  <a:gd name="T37" fmla="*/ 109 h 563"/>
                  <a:gd name="T38" fmla="*/ 253 w 422"/>
                  <a:gd name="T39" fmla="*/ 114 h 563"/>
                  <a:gd name="T40" fmla="*/ 251 w 422"/>
                  <a:gd name="T41" fmla="*/ 120 h 563"/>
                  <a:gd name="T42" fmla="*/ 245 w 422"/>
                  <a:gd name="T43" fmla="*/ 123 h 563"/>
                  <a:gd name="T44" fmla="*/ 233 w 422"/>
                  <a:gd name="T45" fmla="*/ 128 h 563"/>
                  <a:gd name="T46" fmla="*/ 227 w 422"/>
                  <a:gd name="T47" fmla="*/ 131 h 563"/>
                  <a:gd name="T48" fmla="*/ 225 w 422"/>
                  <a:gd name="T49" fmla="*/ 152 h 563"/>
                  <a:gd name="T50" fmla="*/ 259 w 422"/>
                  <a:gd name="T51" fmla="*/ 155 h 563"/>
                  <a:gd name="T52" fmla="*/ 263 w 422"/>
                  <a:gd name="T53" fmla="*/ 174 h 563"/>
                  <a:gd name="T54" fmla="*/ 296 w 422"/>
                  <a:gd name="T55" fmla="*/ 356 h 563"/>
                  <a:gd name="T56" fmla="*/ 0 w 422"/>
                  <a:gd name="T57" fmla="*/ 174 h 563"/>
                  <a:gd name="T58" fmla="*/ 37 w 422"/>
                  <a:gd name="T59" fmla="*/ 171 h 563"/>
                  <a:gd name="T60" fmla="*/ 69 w 422"/>
                  <a:gd name="T61" fmla="*/ 155 h 563"/>
                  <a:gd name="T62" fmla="*/ 72 w 422"/>
                  <a:gd name="T63" fmla="*/ 134 h 563"/>
                  <a:gd name="T64" fmla="*/ 66 w 422"/>
                  <a:gd name="T65" fmla="*/ 131 h 563"/>
                  <a:gd name="T66" fmla="*/ 58 w 422"/>
                  <a:gd name="T67" fmla="*/ 128 h 563"/>
                  <a:gd name="T68" fmla="*/ 49 w 422"/>
                  <a:gd name="T69" fmla="*/ 123 h 563"/>
                  <a:gd name="T70" fmla="*/ 46 w 422"/>
                  <a:gd name="T71" fmla="*/ 117 h 563"/>
                  <a:gd name="T72" fmla="*/ 43 w 422"/>
                  <a:gd name="T73" fmla="*/ 112 h 563"/>
                  <a:gd name="T74" fmla="*/ 40 w 422"/>
                  <a:gd name="T75" fmla="*/ 93 h 563"/>
                  <a:gd name="T76" fmla="*/ 43 w 422"/>
                  <a:gd name="T77" fmla="*/ 88 h 563"/>
                  <a:gd name="T78" fmla="*/ 46 w 422"/>
                  <a:gd name="T79" fmla="*/ 82 h 563"/>
                  <a:gd name="T80" fmla="*/ 63 w 422"/>
                  <a:gd name="T81" fmla="*/ 69 h 563"/>
                  <a:gd name="T82" fmla="*/ 72 w 422"/>
                  <a:gd name="T83" fmla="*/ 63 h 563"/>
                  <a:gd name="T84" fmla="*/ 77 w 422"/>
                  <a:gd name="T85" fmla="*/ 61 h 563"/>
                  <a:gd name="T86" fmla="*/ 85 w 422"/>
                  <a:gd name="T87" fmla="*/ 58 h 563"/>
                  <a:gd name="T88" fmla="*/ 94 w 422"/>
                  <a:gd name="T89" fmla="*/ 56 h 563"/>
                  <a:gd name="T90" fmla="*/ 100 w 422"/>
                  <a:gd name="T91" fmla="*/ 54 h 563"/>
                  <a:gd name="T92" fmla="*/ 106 w 422"/>
                  <a:gd name="T93" fmla="*/ 51 h 563"/>
                  <a:gd name="T94" fmla="*/ 111 w 422"/>
                  <a:gd name="T95" fmla="*/ 48 h 563"/>
                  <a:gd name="T96" fmla="*/ 117 w 422"/>
                  <a:gd name="T97" fmla="*/ 46 h 563"/>
                  <a:gd name="T98" fmla="*/ 128 w 422"/>
                  <a:gd name="T99" fmla="*/ 32 h 563"/>
                  <a:gd name="T100" fmla="*/ 131 w 422"/>
                  <a:gd name="T101" fmla="*/ 27 h 563"/>
                  <a:gd name="T102" fmla="*/ 134 w 422"/>
                  <a:gd name="T103" fmla="*/ 18 h 563"/>
                  <a:gd name="T104" fmla="*/ 137 w 422"/>
                  <a:gd name="T105" fmla="*/ 13 h 563"/>
                  <a:gd name="T106" fmla="*/ 139 w 422"/>
                  <a:gd name="T107" fmla="*/ 8 h 563"/>
                  <a:gd name="T108" fmla="*/ 142 w 422"/>
                  <a:gd name="T109" fmla="*/ 3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3" name="Freeform 47"/>
              <p:cNvSpPr>
                <a:spLocks/>
              </p:cNvSpPr>
              <p:nvPr/>
            </p:nvSpPr>
            <p:spPr bwMode="auto">
              <a:xfrm rot="-3362">
                <a:off x="1191" y="105"/>
                <a:ext cx="210" cy="249"/>
              </a:xfrm>
              <a:custGeom>
                <a:avLst/>
                <a:gdLst>
                  <a:gd name="T0" fmla="*/ 0 w 326"/>
                  <a:gd name="T1" fmla="*/ 248 h 338"/>
                  <a:gd name="T2" fmla="*/ 105 w 326"/>
                  <a:gd name="T3" fmla="*/ 0 h 338"/>
                  <a:gd name="T4" fmla="*/ 209 w 326"/>
                  <a:gd name="T5" fmla="*/ 248 h 338"/>
                  <a:gd name="T6" fmla="*/ 180 w 326"/>
                  <a:gd name="T7" fmla="*/ 248 h 338"/>
                  <a:gd name="T8" fmla="*/ 136 w 326"/>
                  <a:gd name="T9" fmla="*/ 142 h 338"/>
                  <a:gd name="T10" fmla="*/ 73 w 326"/>
                  <a:gd name="T11" fmla="*/ 142 h 338"/>
                  <a:gd name="T12" fmla="*/ 30 w 326"/>
                  <a:gd name="T13" fmla="*/ 248 h 338"/>
                  <a:gd name="T14" fmla="*/ 0 w 326"/>
                  <a:gd name="T15" fmla="*/ 248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2314" name="Freeform 48"/>
              <p:cNvSpPr>
                <a:spLocks/>
              </p:cNvSpPr>
              <p:nvPr/>
            </p:nvSpPr>
            <p:spPr bwMode="auto">
              <a:xfrm rot="-3362">
                <a:off x="1270" y="175"/>
                <a:ext cx="52" cy="48"/>
              </a:xfrm>
              <a:custGeom>
                <a:avLst/>
                <a:gdLst>
                  <a:gd name="T0" fmla="*/ 51 w 68"/>
                  <a:gd name="T1" fmla="*/ 47 h 68"/>
                  <a:gd name="T2" fmla="*/ 0 w 68"/>
                  <a:gd name="T3" fmla="*/ 47 h 68"/>
                  <a:gd name="T4" fmla="*/ 25 w 68"/>
                  <a:gd name="T5" fmla="*/ 0 h 68"/>
                  <a:gd name="T6" fmla="*/ 51 w 68"/>
                  <a:gd name="T7" fmla="*/ 47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2309"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2292"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2293"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2294" name="Group 95"/>
          <p:cNvGrpSpPr>
            <a:grpSpLocks/>
          </p:cNvGrpSpPr>
          <p:nvPr userDrawn="1"/>
        </p:nvGrpSpPr>
        <p:grpSpPr bwMode="auto">
          <a:xfrm>
            <a:off x="0" y="6342063"/>
            <a:ext cx="8669338" cy="461962"/>
            <a:chOff x="0" y="3995"/>
            <a:chExt cx="5461" cy="291"/>
          </a:xfrm>
        </p:grpSpPr>
        <p:sp>
          <p:nvSpPr>
            <p:cNvPr id="12303"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2304" name="Group 97"/>
            <p:cNvGrpSpPr>
              <a:grpSpLocks/>
            </p:cNvGrpSpPr>
            <p:nvPr userDrawn="1"/>
          </p:nvGrpSpPr>
          <p:grpSpPr bwMode="auto">
            <a:xfrm>
              <a:off x="2453" y="4107"/>
              <a:ext cx="3008" cy="98"/>
              <a:chOff x="1329" y="4107"/>
              <a:chExt cx="4132" cy="98"/>
            </a:xfrm>
          </p:grpSpPr>
          <p:sp>
            <p:nvSpPr>
              <p:cNvPr id="12305"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2306"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2307"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5929CB67-74EC-4AD5-B183-EA43DE967A07}"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2296"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2300" name="Group 24"/>
            <p:cNvGrpSpPr>
              <a:grpSpLocks noChangeAspect="1"/>
            </p:cNvGrpSpPr>
            <p:nvPr userDrawn="1"/>
          </p:nvGrpSpPr>
          <p:grpSpPr bwMode="auto">
            <a:xfrm>
              <a:off x="5593976" y="3486057"/>
              <a:ext cx="746476" cy="1255788"/>
              <a:chOff x="762000" y="457200"/>
              <a:chExt cx="3657600" cy="6153150"/>
            </a:xfrm>
          </p:grpSpPr>
          <p:pic>
            <p:nvPicPr>
              <p:cNvPr id="12301" name="Picture 26" descr="usarmyLOGO [North].jpg"/>
              <p:cNvPicPr>
                <a:picLocks noChangeAspect="1"/>
              </p:cNvPicPr>
              <p:nvPr/>
            </p:nvPicPr>
            <p:blipFill>
              <a:blip r:embed="rId13">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8" descr="usarmyLOGO.jpg"/>
              <p:cNvPicPr>
                <a:picLocks noChangeAspect="1"/>
              </p:cNvPicPr>
              <p:nvPr/>
            </p:nvPicPr>
            <p:blipFill>
              <a:blip r:embed="rId14">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7"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82483400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42"/>
          <p:cNvGrpSpPr>
            <a:grpSpLocks/>
          </p:cNvGrpSpPr>
          <p:nvPr userDrawn="1"/>
        </p:nvGrpSpPr>
        <p:grpSpPr bwMode="auto">
          <a:xfrm>
            <a:off x="8312150" y="30163"/>
            <a:ext cx="762000" cy="828675"/>
            <a:chOff x="5261" y="16"/>
            <a:chExt cx="480" cy="522"/>
          </a:xfrm>
        </p:grpSpPr>
        <p:grpSp>
          <p:nvGrpSpPr>
            <p:cNvPr id="1044" name="Group 43"/>
            <p:cNvGrpSpPr>
              <a:grpSpLocks/>
            </p:cNvGrpSpPr>
            <p:nvPr userDrawn="1"/>
          </p:nvGrpSpPr>
          <p:grpSpPr bwMode="auto">
            <a:xfrm>
              <a:off x="5261" y="16"/>
              <a:ext cx="480" cy="491"/>
              <a:chOff x="1104" y="0"/>
              <a:chExt cx="384" cy="432"/>
            </a:xfrm>
          </p:grpSpPr>
          <p:sp>
            <p:nvSpPr>
              <p:cNvPr id="1046" name="Freeform 44"/>
              <p:cNvSpPr>
                <a:spLocks/>
              </p:cNvSpPr>
              <p:nvPr/>
            </p:nvSpPr>
            <p:spPr bwMode="auto">
              <a:xfrm rot="-3362">
                <a:off x="1104" y="0"/>
                <a:ext cx="384" cy="432"/>
              </a:xfrm>
              <a:custGeom>
                <a:avLst/>
                <a:gdLst>
                  <a:gd name="T0" fmla="*/ 0 w 600"/>
                  <a:gd name="T1" fmla="*/ 431 h 721"/>
                  <a:gd name="T2" fmla="*/ 383 w 600"/>
                  <a:gd name="T3" fmla="*/ 431 h 721"/>
                  <a:gd name="T4" fmla="*/ 383 w 600"/>
                  <a:gd name="T5" fmla="*/ 86 h 721"/>
                  <a:gd name="T6" fmla="*/ 295 w 600"/>
                  <a:gd name="T7" fmla="*/ 0 h 721"/>
                  <a:gd name="T8" fmla="*/ 88 w 600"/>
                  <a:gd name="T9" fmla="*/ 0 h 721"/>
                  <a:gd name="T10" fmla="*/ 0 w 600"/>
                  <a:gd name="T11" fmla="*/ 86 h 721"/>
                  <a:gd name="T12" fmla="*/ 0 w 600"/>
                  <a:gd name="T13" fmla="*/ 431 h 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7" name="Freeform 45"/>
              <p:cNvSpPr>
                <a:spLocks/>
              </p:cNvSpPr>
              <p:nvPr/>
            </p:nvSpPr>
            <p:spPr bwMode="auto">
              <a:xfrm rot="-3362">
                <a:off x="1122" y="22"/>
                <a:ext cx="348" cy="397"/>
              </a:xfrm>
              <a:custGeom>
                <a:avLst/>
                <a:gdLst>
                  <a:gd name="T0" fmla="*/ 0 w 544"/>
                  <a:gd name="T1" fmla="*/ 396 h 656"/>
                  <a:gd name="T2" fmla="*/ 347 w 544"/>
                  <a:gd name="T3" fmla="*/ 396 h 656"/>
                  <a:gd name="T4" fmla="*/ 347 w 544"/>
                  <a:gd name="T5" fmla="*/ 79 h 656"/>
                  <a:gd name="T6" fmla="*/ 267 w 544"/>
                  <a:gd name="T7" fmla="*/ 0 h 656"/>
                  <a:gd name="T8" fmla="*/ 80 w 544"/>
                  <a:gd name="T9" fmla="*/ 0 h 656"/>
                  <a:gd name="T10" fmla="*/ 0 w 544"/>
                  <a:gd name="T11" fmla="*/ 79 h 656"/>
                  <a:gd name="T12" fmla="*/ 0 w 544"/>
                  <a:gd name="T13" fmla="*/ 396 h 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8" name="Freeform 46"/>
              <p:cNvSpPr>
                <a:spLocks/>
              </p:cNvSpPr>
              <p:nvPr/>
            </p:nvSpPr>
            <p:spPr bwMode="auto">
              <a:xfrm rot="-3362">
                <a:off x="1147" y="44"/>
                <a:ext cx="297" cy="357"/>
              </a:xfrm>
              <a:custGeom>
                <a:avLst/>
                <a:gdLst>
                  <a:gd name="T0" fmla="*/ 151 w 422"/>
                  <a:gd name="T1" fmla="*/ 0 h 563"/>
                  <a:gd name="T2" fmla="*/ 154 w 422"/>
                  <a:gd name="T3" fmla="*/ 4 h 563"/>
                  <a:gd name="T4" fmla="*/ 157 w 422"/>
                  <a:gd name="T5" fmla="*/ 10 h 563"/>
                  <a:gd name="T6" fmla="*/ 160 w 422"/>
                  <a:gd name="T7" fmla="*/ 16 h 563"/>
                  <a:gd name="T8" fmla="*/ 163 w 422"/>
                  <a:gd name="T9" fmla="*/ 24 h 563"/>
                  <a:gd name="T10" fmla="*/ 165 w 422"/>
                  <a:gd name="T11" fmla="*/ 29 h 563"/>
                  <a:gd name="T12" fmla="*/ 168 w 422"/>
                  <a:gd name="T13" fmla="*/ 35 h 563"/>
                  <a:gd name="T14" fmla="*/ 182 w 422"/>
                  <a:gd name="T15" fmla="*/ 46 h 563"/>
                  <a:gd name="T16" fmla="*/ 188 w 422"/>
                  <a:gd name="T17" fmla="*/ 48 h 563"/>
                  <a:gd name="T18" fmla="*/ 194 w 422"/>
                  <a:gd name="T19" fmla="*/ 51 h 563"/>
                  <a:gd name="T20" fmla="*/ 200 w 422"/>
                  <a:gd name="T21" fmla="*/ 54 h 563"/>
                  <a:gd name="T22" fmla="*/ 208 w 422"/>
                  <a:gd name="T23" fmla="*/ 56 h 563"/>
                  <a:gd name="T24" fmla="*/ 217 w 422"/>
                  <a:gd name="T25" fmla="*/ 58 h 563"/>
                  <a:gd name="T26" fmla="*/ 222 w 422"/>
                  <a:gd name="T27" fmla="*/ 61 h 563"/>
                  <a:gd name="T28" fmla="*/ 227 w 422"/>
                  <a:gd name="T29" fmla="*/ 63 h 563"/>
                  <a:gd name="T30" fmla="*/ 236 w 422"/>
                  <a:gd name="T31" fmla="*/ 69 h 563"/>
                  <a:gd name="T32" fmla="*/ 251 w 422"/>
                  <a:gd name="T33" fmla="*/ 85 h 563"/>
                  <a:gd name="T34" fmla="*/ 253 w 422"/>
                  <a:gd name="T35" fmla="*/ 91 h 563"/>
                  <a:gd name="T36" fmla="*/ 256 w 422"/>
                  <a:gd name="T37" fmla="*/ 109 h 563"/>
                  <a:gd name="T38" fmla="*/ 253 w 422"/>
                  <a:gd name="T39" fmla="*/ 114 h 563"/>
                  <a:gd name="T40" fmla="*/ 251 w 422"/>
                  <a:gd name="T41" fmla="*/ 120 h 563"/>
                  <a:gd name="T42" fmla="*/ 245 w 422"/>
                  <a:gd name="T43" fmla="*/ 123 h 563"/>
                  <a:gd name="T44" fmla="*/ 233 w 422"/>
                  <a:gd name="T45" fmla="*/ 128 h 563"/>
                  <a:gd name="T46" fmla="*/ 227 w 422"/>
                  <a:gd name="T47" fmla="*/ 131 h 563"/>
                  <a:gd name="T48" fmla="*/ 225 w 422"/>
                  <a:gd name="T49" fmla="*/ 152 h 563"/>
                  <a:gd name="T50" fmla="*/ 259 w 422"/>
                  <a:gd name="T51" fmla="*/ 155 h 563"/>
                  <a:gd name="T52" fmla="*/ 263 w 422"/>
                  <a:gd name="T53" fmla="*/ 174 h 563"/>
                  <a:gd name="T54" fmla="*/ 296 w 422"/>
                  <a:gd name="T55" fmla="*/ 356 h 563"/>
                  <a:gd name="T56" fmla="*/ 0 w 422"/>
                  <a:gd name="T57" fmla="*/ 174 h 563"/>
                  <a:gd name="T58" fmla="*/ 37 w 422"/>
                  <a:gd name="T59" fmla="*/ 171 h 563"/>
                  <a:gd name="T60" fmla="*/ 69 w 422"/>
                  <a:gd name="T61" fmla="*/ 155 h 563"/>
                  <a:gd name="T62" fmla="*/ 72 w 422"/>
                  <a:gd name="T63" fmla="*/ 134 h 563"/>
                  <a:gd name="T64" fmla="*/ 66 w 422"/>
                  <a:gd name="T65" fmla="*/ 131 h 563"/>
                  <a:gd name="T66" fmla="*/ 58 w 422"/>
                  <a:gd name="T67" fmla="*/ 128 h 563"/>
                  <a:gd name="T68" fmla="*/ 49 w 422"/>
                  <a:gd name="T69" fmla="*/ 123 h 563"/>
                  <a:gd name="T70" fmla="*/ 46 w 422"/>
                  <a:gd name="T71" fmla="*/ 117 h 563"/>
                  <a:gd name="T72" fmla="*/ 43 w 422"/>
                  <a:gd name="T73" fmla="*/ 112 h 563"/>
                  <a:gd name="T74" fmla="*/ 40 w 422"/>
                  <a:gd name="T75" fmla="*/ 93 h 563"/>
                  <a:gd name="T76" fmla="*/ 43 w 422"/>
                  <a:gd name="T77" fmla="*/ 88 h 563"/>
                  <a:gd name="T78" fmla="*/ 46 w 422"/>
                  <a:gd name="T79" fmla="*/ 82 h 563"/>
                  <a:gd name="T80" fmla="*/ 63 w 422"/>
                  <a:gd name="T81" fmla="*/ 69 h 563"/>
                  <a:gd name="T82" fmla="*/ 72 w 422"/>
                  <a:gd name="T83" fmla="*/ 63 h 563"/>
                  <a:gd name="T84" fmla="*/ 77 w 422"/>
                  <a:gd name="T85" fmla="*/ 61 h 563"/>
                  <a:gd name="T86" fmla="*/ 85 w 422"/>
                  <a:gd name="T87" fmla="*/ 58 h 563"/>
                  <a:gd name="T88" fmla="*/ 94 w 422"/>
                  <a:gd name="T89" fmla="*/ 56 h 563"/>
                  <a:gd name="T90" fmla="*/ 100 w 422"/>
                  <a:gd name="T91" fmla="*/ 54 h 563"/>
                  <a:gd name="T92" fmla="*/ 106 w 422"/>
                  <a:gd name="T93" fmla="*/ 51 h 563"/>
                  <a:gd name="T94" fmla="*/ 111 w 422"/>
                  <a:gd name="T95" fmla="*/ 48 h 563"/>
                  <a:gd name="T96" fmla="*/ 117 w 422"/>
                  <a:gd name="T97" fmla="*/ 46 h 563"/>
                  <a:gd name="T98" fmla="*/ 128 w 422"/>
                  <a:gd name="T99" fmla="*/ 32 h 563"/>
                  <a:gd name="T100" fmla="*/ 131 w 422"/>
                  <a:gd name="T101" fmla="*/ 27 h 563"/>
                  <a:gd name="T102" fmla="*/ 134 w 422"/>
                  <a:gd name="T103" fmla="*/ 18 h 563"/>
                  <a:gd name="T104" fmla="*/ 137 w 422"/>
                  <a:gd name="T105" fmla="*/ 13 h 563"/>
                  <a:gd name="T106" fmla="*/ 139 w 422"/>
                  <a:gd name="T107" fmla="*/ 8 h 563"/>
                  <a:gd name="T108" fmla="*/ 142 w 422"/>
                  <a:gd name="T109" fmla="*/ 3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49" name="Freeform 47"/>
              <p:cNvSpPr>
                <a:spLocks/>
              </p:cNvSpPr>
              <p:nvPr/>
            </p:nvSpPr>
            <p:spPr bwMode="auto">
              <a:xfrm rot="-3362">
                <a:off x="1191" y="105"/>
                <a:ext cx="210" cy="249"/>
              </a:xfrm>
              <a:custGeom>
                <a:avLst/>
                <a:gdLst>
                  <a:gd name="T0" fmla="*/ 0 w 326"/>
                  <a:gd name="T1" fmla="*/ 248 h 338"/>
                  <a:gd name="T2" fmla="*/ 105 w 326"/>
                  <a:gd name="T3" fmla="*/ 0 h 338"/>
                  <a:gd name="T4" fmla="*/ 209 w 326"/>
                  <a:gd name="T5" fmla="*/ 248 h 338"/>
                  <a:gd name="T6" fmla="*/ 180 w 326"/>
                  <a:gd name="T7" fmla="*/ 248 h 338"/>
                  <a:gd name="T8" fmla="*/ 136 w 326"/>
                  <a:gd name="T9" fmla="*/ 142 h 338"/>
                  <a:gd name="T10" fmla="*/ 73 w 326"/>
                  <a:gd name="T11" fmla="*/ 142 h 338"/>
                  <a:gd name="T12" fmla="*/ 30 w 326"/>
                  <a:gd name="T13" fmla="*/ 248 h 338"/>
                  <a:gd name="T14" fmla="*/ 0 w 326"/>
                  <a:gd name="T15" fmla="*/ 248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050" name="Freeform 48"/>
              <p:cNvSpPr>
                <a:spLocks/>
              </p:cNvSpPr>
              <p:nvPr/>
            </p:nvSpPr>
            <p:spPr bwMode="auto">
              <a:xfrm rot="-3362">
                <a:off x="1270" y="175"/>
                <a:ext cx="52" cy="48"/>
              </a:xfrm>
              <a:custGeom>
                <a:avLst/>
                <a:gdLst>
                  <a:gd name="T0" fmla="*/ 51 w 68"/>
                  <a:gd name="T1" fmla="*/ 47 h 68"/>
                  <a:gd name="T2" fmla="*/ 0 w 68"/>
                  <a:gd name="T3" fmla="*/ 47 h 68"/>
                  <a:gd name="T4" fmla="*/ 25 w 68"/>
                  <a:gd name="T5" fmla="*/ 0 h 68"/>
                  <a:gd name="T6" fmla="*/ 51 w 68"/>
                  <a:gd name="T7" fmla="*/ 47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grpSp>
        <p:sp>
          <p:nvSpPr>
            <p:cNvPr id="1045" name="Rectangle 49"/>
            <p:cNvSpPr>
              <a:spLocks noChangeArrowheads="1"/>
            </p:cNvSpPr>
            <p:nvPr userDrawn="1"/>
          </p:nvSpPr>
          <p:spPr bwMode="auto">
            <a:xfrm rot="-3362">
              <a:off x="5378" y="242"/>
              <a:ext cx="23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6362" tIns="52388" rIns="106362" bIns="52388">
              <a:spAutoFit/>
            </a:bodyPr>
            <a:lstStyle>
              <a:lvl1pPr algn="ctr" defTabSz="1060450">
                <a:defRPr sz="1600">
                  <a:solidFill>
                    <a:schemeClr val="tx1"/>
                  </a:solidFill>
                  <a:latin typeface="Arial" panose="020B0604020202020204" pitchFamily="34" charset="0"/>
                </a:defRPr>
              </a:lvl1pPr>
              <a:lvl2pPr marL="742950" indent="-285750" algn="ctr" defTabSz="1060450">
                <a:defRPr sz="1600">
                  <a:solidFill>
                    <a:schemeClr val="tx1"/>
                  </a:solidFill>
                  <a:latin typeface="Arial" panose="020B0604020202020204" pitchFamily="34" charset="0"/>
                </a:defRPr>
              </a:lvl2pPr>
              <a:lvl3pPr marL="1143000" indent="-228600" algn="ctr" defTabSz="1060450">
                <a:defRPr sz="1600">
                  <a:solidFill>
                    <a:schemeClr val="tx1"/>
                  </a:solidFill>
                  <a:latin typeface="Arial" panose="020B0604020202020204" pitchFamily="34" charset="0"/>
                </a:defRPr>
              </a:lvl3pPr>
              <a:lvl4pPr marL="1600200" indent="-228600" algn="ctr" defTabSz="1060450">
                <a:defRPr sz="1600">
                  <a:solidFill>
                    <a:schemeClr val="tx1"/>
                  </a:solidFill>
                  <a:latin typeface="Arial" panose="020B0604020202020204" pitchFamily="34" charset="0"/>
                </a:defRPr>
              </a:lvl4pPr>
              <a:lvl5pPr marL="2057400" indent="-228600" algn="ctr" defTabSz="1060450">
                <a:defRPr sz="1600">
                  <a:solidFill>
                    <a:schemeClr val="tx1"/>
                  </a:solidFill>
                  <a:latin typeface="Arial" panose="020B0604020202020204" pitchFamily="34" charset="0"/>
                </a:defRPr>
              </a:lvl5pPr>
              <a:lvl6pPr marL="2514600" indent="-228600" algn="ctr" defTabSz="1060450"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1060450"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1060450"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1060450"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smtClean="0">
                  <a:solidFill>
                    <a:srgbClr val="FFFFFF"/>
                  </a:solidFill>
                  <a:latin typeface="Calibri" panose="020F0502020204030204" pitchFamily="34" charset="0"/>
                </a:rPr>
                <a:t>5</a:t>
              </a:r>
            </a:p>
          </p:txBody>
        </p:sp>
      </p:grpSp>
      <p:sp>
        <p:nvSpPr>
          <p:cNvPr id="1028" name="Rectangle 54"/>
          <p:cNvSpPr>
            <a:spLocks noChangeArrowheads="1"/>
          </p:cNvSpPr>
          <p:nvPr userDrawn="1"/>
        </p:nvSpPr>
        <p:spPr bwMode="auto">
          <a:xfrm>
            <a:off x="428625" y="-26988"/>
            <a:ext cx="24733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1400" b="1" smtClean="0">
                <a:solidFill>
                  <a:srgbClr val="006600"/>
                </a:solidFill>
                <a:cs typeface="Arial" panose="020B0604020202020204" pitchFamily="34" charset="0"/>
              </a:rPr>
              <a:t>UNCLASSIFIED</a:t>
            </a:r>
          </a:p>
        </p:txBody>
      </p:sp>
      <p:sp>
        <p:nvSpPr>
          <p:cNvPr id="1029" name="Rectangle 55"/>
          <p:cNvSpPr>
            <a:spLocks noChangeArrowheads="1"/>
          </p:cNvSpPr>
          <p:nvPr userDrawn="1"/>
        </p:nvSpPr>
        <p:spPr bwMode="auto">
          <a:xfrm>
            <a:off x="6592888" y="6627813"/>
            <a:ext cx="2408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algn="ctr" defTabSz="871538">
              <a:defRPr sz="1600">
                <a:solidFill>
                  <a:schemeClr val="tx1"/>
                </a:solidFill>
                <a:latin typeface="Arial" panose="020B0604020202020204" pitchFamily="34" charset="0"/>
              </a:defRPr>
            </a:lvl1pPr>
            <a:lvl2pPr marL="742950" indent="-285750" algn="ctr" defTabSz="871538">
              <a:defRPr sz="1600">
                <a:solidFill>
                  <a:schemeClr val="tx1"/>
                </a:solidFill>
                <a:latin typeface="Arial" panose="020B0604020202020204" pitchFamily="34" charset="0"/>
              </a:defRPr>
            </a:lvl2pPr>
            <a:lvl3pPr marL="1143000" indent="-228600" algn="ctr" defTabSz="871538">
              <a:defRPr sz="1600">
                <a:solidFill>
                  <a:schemeClr val="tx1"/>
                </a:solidFill>
                <a:latin typeface="Arial" panose="020B0604020202020204" pitchFamily="34" charset="0"/>
              </a:defRPr>
            </a:lvl3pPr>
            <a:lvl4pPr marL="1600200" indent="-228600" algn="ctr" defTabSz="871538">
              <a:defRPr sz="1600">
                <a:solidFill>
                  <a:schemeClr val="tx1"/>
                </a:solidFill>
                <a:latin typeface="Arial" panose="020B0604020202020204" pitchFamily="34" charset="0"/>
              </a:defRPr>
            </a:lvl4pPr>
            <a:lvl5pPr marL="2057400" indent="-228600" algn="ctr" defTabSz="871538">
              <a:defRPr sz="1600">
                <a:solidFill>
                  <a:schemeClr val="tx1"/>
                </a:solidFill>
                <a:latin typeface="Arial" panose="020B0604020202020204" pitchFamily="34" charset="0"/>
              </a:defRPr>
            </a:lvl5pPr>
            <a:lvl6pPr marL="2514600" indent="-228600" algn="ctr" defTabSz="871538"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defTabSz="871538"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defTabSz="871538"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defTabSz="871538" eaLnBrk="0" fontAlgn="base" hangingPunct="0">
              <a:spcBef>
                <a:spcPct val="0"/>
              </a:spcBef>
              <a:spcAft>
                <a:spcPct val="0"/>
              </a:spcAft>
              <a:defRPr sz="1600">
                <a:solidFill>
                  <a:schemeClr val="tx1"/>
                </a:solidFill>
                <a:latin typeface="Arial" panose="020B0604020202020204" pitchFamily="34" charset="0"/>
              </a:defRPr>
            </a:lvl9pPr>
          </a:lstStyle>
          <a:p>
            <a:pPr algn="r" eaLnBrk="0" hangingPunct="0">
              <a:defRPr/>
            </a:pPr>
            <a:r>
              <a:rPr lang="en-US" altLang="en-US" sz="1400" b="1" smtClean="0">
                <a:solidFill>
                  <a:srgbClr val="006600"/>
                </a:solidFill>
                <a:cs typeface="Arial" panose="020B0604020202020204" pitchFamily="34" charset="0"/>
              </a:rPr>
              <a:t>UNCLASSIFIED</a:t>
            </a:r>
          </a:p>
        </p:txBody>
      </p:sp>
      <p:grpSp>
        <p:nvGrpSpPr>
          <p:cNvPr id="1030" name="Group 95"/>
          <p:cNvGrpSpPr>
            <a:grpSpLocks/>
          </p:cNvGrpSpPr>
          <p:nvPr userDrawn="1"/>
        </p:nvGrpSpPr>
        <p:grpSpPr bwMode="auto">
          <a:xfrm>
            <a:off x="0" y="6342063"/>
            <a:ext cx="8669338" cy="461962"/>
            <a:chOff x="0" y="3995"/>
            <a:chExt cx="5461" cy="291"/>
          </a:xfrm>
        </p:grpSpPr>
        <p:sp>
          <p:nvSpPr>
            <p:cNvPr id="1039" name="Text Box 96"/>
            <p:cNvSpPr txBox="1">
              <a:spLocks noChangeArrowheads="1"/>
            </p:cNvSpPr>
            <p:nvPr userDrawn="1"/>
          </p:nvSpPr>
          <p:spPr bwMode="auto">
            <a:xfrm>
              <a:off x="0" y="3995"/>
              <a:ext cx="2530" cy="291"/>
            </a:xfrm>
            <a:prstGeom prst="rect">
              <a:avLst/>
            </a:prstGeom>
            <a:noFill/>
            <a:ln>
              <a:noFill/>
            </a:ln>
            <a:effectLst>
              <a:outerShdw dist="28398" dir="1593903" algn="ctr" rotWithShape="0">
                <a:srgbClr val="FFCC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2400" b="1" i="1" smtClean="0">
                  <a:solidFill>
                    <a:srgbClr val="800080"/>
                  </a:solidFill>
                  <a:cs typeface="Arial" panose="020B0604020202020204" pitchFamily="34" charset="0"/>
                </a:rPr>
                <a:t>NC JFLCC / </a:t>
              </a:r>
              <a:r>
                <a:rPr lang="en-US" altLang="en-US" sz="2400" b="1" i="1" smtClean="0">
                  <a:solidFill>
                    <a:srgbClr val="000000"/>
                  </a:solidFill>
                  <a:cs typeface="Arial" panose="020B0604020202020204" pitchFamily="34" charset="0"/>
                </a:rPr>
                <a:t>USARNORTH </a:t>
              </a:r>
              <a:endParaRPr lang="en-US" altLang="en-US" sz="2400" b="1" i="1" smtClean="0">
                <a:solidFill>
                  <a:srgbClr val="800080"/>
                </a:solidFill>
                <a:cs typeface="Arial" panose="020B0604020202020204" pitchFamily="34" charset="0"/>
              </a:endParaRPr>
            </a:p>
          </p:txBody>
        </p:sp>
        <p:grpSp>
          <p:nvGrpSpPr>
            <p:cNvPr id="1040" name="Group 97"/>
            <p:cNvGrpSpPr>
              <a:grpSpLocks/>
            </p:cNvGrpSpPr>
            <p:nvPr userDrawn="1"/>
          </p:nvGrpSpPr>
          <p:grpSpPr bwMode="auto">
            <a:xfrm>
              <a:off x="2453" y="4107"/>
              <a:ext cx="3008" cy="98"/>
              <a:chOff x="1329" y="4107"/>
              <a:chExt cx="4132" cy="98"/>
            </a:xfrm>
          </p:grpSpPr>
          <p:sp>
            <p:nvSpPr>
              <p:cNvPr id="1041" name="Line 98"/>
              <p:cNvSpPr>
                <a:spLocks noChangeShapeType="1"/>
              </p:cNvSpPr>
              <p:nvPr userDrawn="1"/>
            </p:nvSpPr>
            <p:spPr bwMode="auto">
              <a:xfrm>
                <a:off x="1329" y="4205"/>
                <a:ext cx="3986"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2" name="Line 99"/>
              <p:cNvSpPr>
                <a:spLocks noChangeShapeType="1"/>
              </p:cNvSpPr>
              <p:nvPr userDrawn="1"/>
            </p:nvSpPr>
            <p:spPr bwMode="auto">
              <a:xfrm>
                <a:off x="1394" y="4155"/>
                <a:ext cx="3985"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1043" name="Line 100"/>
              <p:cNvSpPr>
                <a:spLocks noChangeShapeType="1"/>
              </p:cNvSpPr>
              <p:nvPr userDrawn="1"/>
            </p:nvSpPr>
            <p:spPr bwMode="auto">
              <a:xfrm>
                <a:off x="1475" y="4107"/>
                <a:ext cx="398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grpSp>
      <p:sp>
        <p:nvSpPr>
          <p:cNvPr id="34" name="FCPageNumber"/>
          <p:cNvSpPr>
            <a:spLocks noGrp="1" noChangeArrowheads="1"/>
          </p:cNvSpPr>
          <p:nvPr>
            <p:ph type="sldNum" sz="quarter" idx="4"/>
          </p:nvPr>
        </p:nvSpPr>
        <p:spPr>
          <a:xfrm>
            <a:off x="8621713" y="6475413"/>
            <a:ext cx="522287" cy="331787"/>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0000"/>
                </a:solidFill>
                <a:cs typeface="Arial" panose="020B0604020202020204" pitchFamily="34" charset="0"/>
              </a:defRPr>
            </a:lvl1pPr>
          </a:lstStyle>
          <a:p>
            <a:pPr eaLnBrk="0" hangingPunct="0">
              <a:defRPr/>
            </a:pPr>
            <a:fld id="{9BF58AA6-999B-42D0-8CEF-C67A711BB64D}" type="slidenum">
              <a:rPr lang="en-US" altLang="en-US">
                <a:latin typeface="Arial" panose="020B0604020202020204" pitchFamily="34" charset="0"/>
              </a:rPr>
              <a:pPr eaLnBrk="0" hangingPunct="0">
                <a:defRPr/>
              </a:pPr>
              <a:t>‹#›</a:t>
            </a:fld>
            <a:endParaRPr lang="en-US" altLang="en-US">
              <a:latin typeface="Arial" panose="020B0604020202020204" pitchFamily="34" charset="0"/>
            </a:endParaRPr>
          </a:p>
        </p:txBody>
      </p:sp>
      <p:grpSp>
        <p:nvGrpSpPr>
          <p:cNvPr id="1033" name="Group 36"/>
          <p:cNvGrpSpPr>
            <a:grpSpLocks/>
          </p:cNvGrpSpPr>
          <p:nvPr userDrawn="1"/>
        </p:nvGrpSpPr>
        <p:grpSpPr bwMode="auto">
          <a:xfrm>
            <a:off x="53975" y="30163"/>
            <a:ext cx="712788" cy="1206500"/>
            <a:chOff x="5593976" y="3486057"/>
            <a:chExt cx="746476" cy="1255788"/>
          </a:xfrm>
        </p:grpSpPr>
        <p:sp>
          <p:nvSpPr>
            <p:cNvPr id="36" name="Rounded Rectangle 3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036" name="Group 24"/>
            <p:cNvGrpSpPr>
              <a:grpSpLocks noChangeAspect="1"/>
            </p:cNvGrpSpPr>
            <p:nvPr userDrawn="1"/>
          </p:nvGrpSpPr>
          <p:grpSpPr bwMode="auto">
            <a:xfrm>
              <a:off x="5593976" y="3486057"/>
              <a:ext cx="746476" cy="1255788"/>
              <a:chOff x="762000" y="457200"/>
              <a:chExt cx="3657600" cy="6153150"/>
            </a:xfrm>
          </p:grpSpPr>
          <p:pic>
            <p:nvPicPr>
              <p:cNvPr id="1037" name="Picture 26" descr="usarmyLOGO [North].jpg"/>
              <p:cNvPicPr>
                <a:picLocks noChangeAspect="1"/>
              </p:cNvPicPr>
              <p:nvPr/>
            </p:nvPicPr>
            <p:blipFill>
              <a:blip r:embed="rId14">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8" descr="usarmyLOGO.jpg"/>
              <p:cNvPicPr>
                <a:picLocks noChangeAspect="1"/>
              </p:cNvPicPr>
              <p:nvPr/>
            </p:nvPicPr>
            <p:blipFill>
              <a:blip r:embed="rId1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4" name="Title Placeholder 1"/>
          <p:cNvSpPr>
            <a:spLocks noGrp="1"/>
          </p:cNvSpPr>
          <p:nvPr>
            <p:ph type="title"/>
          </p:nvPr>
        </p:nvSpPr>
        <p:spPr bwMode="auto">
          <a:xfrm>
            <a:off x="457200" y="134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 name="Text Box 101"/>
          <p:cNvSpPr txBox="1">
            <a:spLocks noChangeArrowheads="1"/>
          </p:cNvSpPr>
          <p:nvPr userDrawn="1"/>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09170948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q"/>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q"/>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q"/>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36.jpeg"/><Relationship Id="rId11" Type="http://schemas.openxmlformats.org/officeDocument/2006/relationships/image" Target="../media/image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9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upload.wikimedia.org/wikipedia/commons/e/ed/United_States_Northern_Command_emblem.png" TargetMode="External"/><Relationship Id="rId7"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0.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9.jpe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georgewbush-whitehouse.archives.gov/reports/katrina-lessons-learne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ctrTitle"/>
          </p:nvPr>
        </p:nvSpPr>
        <p:spPr>
          <a:xfrm>
            <a:off x="685800" y="4237038"/>
            <a:ext cx="7772400" cy="1798637"/>
          </a:xfrm>
        </p:spPr>
        <p:txBody>
          <a:bodyPr/>
          <a:lstStyle/>
          <a:p>
            <a:r>
              <a:rPr lang="en-US" altLang="en-US" sz="4400" smtClean="0"/>
              <a:t>U.S. Army North</a:t>
            </a:r>
            <a:br>
              <a:rPr lang="en-US" altLang="en-US" sz="4400" smtClean="0"/>
            </a:br>
            <a:r>
              <a:rPr lang="en-US" altLang="en-US" sz="4400" smtClean="0"/>
              <a:t>(USARNORTH)</a:t>
            </a:r>
          </a:p>
        </p:txBody>
      </p:sp>
      <p:sp>
        <p:nvSpPr>
          <p:cNvPr id="96259" name="FCPageNumbe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69082AB-9E06-4032-953B-DA074A8EAF57}" type="slidenum">
              <a:rPr lang="en-US" altLang="en-US" sz="1600" smtClean="0">
                <a:solidFill>
                  <a:srgbClr val="000000"/>
                </a:solidFill>
              </a:rPr>
              <a:pPr>
                <a:spcBef>
                  <a:spcPct val="0"/>
                </a:spcBef>
                <a:buFontTx/>
                <a:buNone/>
              </a:pPr>
              <a:t>1</a:t>
            </a:fld>
            <a:endParaRPr lang="en-US" altLang="en-US" sz="1600" smtClean="0">
              <a:solidFill>
                <a:srgbClr val="000000"/>
              </a:solidFill>
            </a:endParaRPr>
          </a:p>
        </p:txBody>
      </p:sp>
      <p:sp>
        <p:nvSpPr>
          <p:cNvPr id="96260" name="Text Box 9"/>
          <p:cNvSpPr txBox="1">
            <a:spLocks noChangeArrowheads="1"/>
          </p:cNvSpPr>
          <p:nvPr/>
        </p:nvSpPr>
        <p:spPr bwMode="auto">
          <a:xfrm>
            <a:off x="2930525" y="6350"/>
            <a:ext cx="3284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000" b="1" smtClean="0">
                <a:solidFill>
                  <a:prstClr val="black"/>
                </a:solidFill>
              </a:rPr>
              <a:t>This Briefing is Classified</a:t>
            </a:r>
          </a:p>
          <a:p>
            <a:pPr algn="ctr" eaLnBrk="0" hangingPunct="0">
              <a:spcBef>
                <a:spcPct val="0"/>
              </a:spcBef>
              <a:buFontTx/>
              <a:buNone/>
            </a:pPr>
            <a:r>
              <a:rPr lang="en-US" altLang="en-US" sz="2000" b="1" smtClean="0">
                <a:solidFill>
                  <a:srgbClr val="009900"/>
                </a:solidFill>
              </a:rPr>
              <a:t>Unclassified</a:t>
            </a:r>
          </a:p>
        </p:txBody>
      </p:sp>
      <p:grpSp>
        <p:nvGrpSpPr>
          <p:cNvPr id="96261" name="Group 10"/>
          <p:cNvGrpSpPr>
            <a:grpSpLocks noChangeAspect="1"/>
          </p:cNvGrpSpPr>
          <p:nvPr/>
        </p:nvGrpSpPr>
        <p:grpSpPr bwMode="auto">
          <a:xfrm>
            <a:off x="3705225" y="996950"/>
            <a:ext cx="1738313" cy="2922588"/>
            <a:chOff x="3705503" y="81888"/>
            <a:chExt cx="1737360" cy="2922742"/>
          </a:xfrm>
        </p:grpSpPr>
        <p:sp>
          <p:nvSpPr>
            <p:cNvPr id="10" name="Rounded Rectangle 9"/>
            <p:cNvSpPr/>
            <p:nvPr/>
          </p:nvSpPr>
          <p:spPr>
            <a:xfrm>
              <a:off x="3767382" y="96177"/>
              <a:ext cx="1596149" cy="283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96263" name="Group 6"/>
            <p:cNvGrpSpPr>
              <a:grpSpLocks noChangeAspect="1"/>
            </p:cNvGrpSpPr>
            <p:nvPr/>
          </p:nvGrpSpPr>
          <p:grpSpPr bwMode="auto">
            <a:xfrm>
              <a:off x="3705503" y="81888"/>
              <a:ext cx="1737360" cy="2922742"/>
              <a:chOff x="762000" y="457200"/>
              <a:chExt cx="3657600" cy="6153150"/>
            </a:xfrm>
          </p:grpSpPr>
          <p:pic>
            <p:nvPicPr>
              <p:cNvPr id="96264" name="Picture 7" descr="usarmyLOGO [North].jpg"/>
              <p:cNvPicPr>
                <a:picLocks noChangeAspect="1"/>
              </p:cNvPicPr>
              <p:nvPr/>
            </p:nvPicPr>
            <p:blipFill>
              <a:blip r:embed="rId3">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8" descr="usarmyLOGO.jpg"/>
              <p:cNvPicPr>
                <a:picLocks noChangeAspect="1"/>
              </p:cNvPicPr>
              <p:nvPr/>
            </p:nvPicPr>
            <p:blipFill>
              <a:blip r:embed="rId4">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4852248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85986" name="Rectangle 2"/>
          <p:cNvSpPr>
            <a:spLocks noGrp="1" noChangeArrowheads="1"/>
          </p:cNvSpPr>
          <p:nvPr>
            <p:ph type="title"/>
          </p:nvPr>
        </p:nvSpPr>
        <p:spPr>
          <a:xfrm>
            <a:off x="508000" y="36513"/>
            <a:ext cx="8229600" cy="792162"/>
          </a:xfrm>
        </p:spPr>
        <p:txBody>
          <a:bodyPr/>
          <a:lstStyle/>
          <a:p>
            <a:pPr>
              <a:defRPr/>
            </a:pPr>
            <a:r>
              <a:rPr lang="en-US" dirty="0" smtClean="0"/>
              <a:t>Spectrum of Operations</a:t>
            </a:r>
          </a:p>
        </p:txBody>
      </p:sp>
      <p:sp>
        <p:nvSpPr>
          <p:cNvPr id="34819" name="Rectangle 3"/>
          <p:cNvSpPr>
            <a:spLocks noChangeArrowheads="1"/>
          </p:cNvSpPr>
          <p:nvPr/>
        </p:nvSpPr>
        <p:spPr bwMode="auto">
          <a:xfrm>
            <a:off x="1933575" y="6294438"/>
            <a:ext cx="2006600" cy="546100"/>
          </a:xfrm>
          <a:prstGeom prst="rect">
            <a:avLst/>
          </a:prstGeom>
          <a:noFill/>
          <a:ln w="12700">
            <a:noFill/>
            <a:miter lim="800000"/>
            <a:headEnd/>
            <a:tailEnd/>
          </a:ln>
        </p:spPr>
        <p:txBody>
          <a:bodyPr lIns="90488" tIns="44450" rIns="90488" bIns="44450">
            <a:spAutoFit/>
          </a:bodyPr>
          <a:lstStyle/>
          <a:p>
            <a:pPr algn="ctr" eaLnBrk="0" hangingPunct="0"/>
            <a:r>
              <a:rPr lang="en-US" sz="1500" b="1" i="1" smtClean="0">
                <a:solidFill>
                  <a:srgbClr val="000000"/>
                </a:solidFill>
                <a:latin typeface="Arial" panose="020B0604020202020204" pitchFamily="34" charset="0"/>
              </a:rPr>
              <a:t>Transnational Threats</a:t>
            </a:r>
          </a:p>
        </p:txBody>
      </p:sp>
      <p:sp>
        <p:nvSpPr>
          <p:cNvPr id="34820" name="Line 4"/>
          <p:cNvSpPr>
            <a:spLocks noChangeShapeType="1"/>
          </p:cNvSpPr>
          <p:nvPr/>
        </p:nvSpPr>
        <p:spPr bwMode="auto">
          <a:xfrm flipH="1">
            <a:off x="206375" y="4922838"/>
            <a:ext cx="723900" cy="646112"/>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1" name="Line 5"/>
          <p:cNvSpPr>
            <a:spLocks noChangeShapeType="1"/>
          </p:cNvSpPr>
          <p:nvPr/>
        </p:nvSpPr>
        <p:spPr bwMode="auto">
          <a:xfrm>
            <a:off x="8345488" y="2189163"/>
            <a:ext cx="368300" cy="1228725"/>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pic>
        <p:nvPicPr>
          <p:cNvPr id="34822" name="Picture 6" descr="7"/>
          <p:cNvPicPr>
            <a:picLocks noChangeAspect="1" noChangeArrowheads="1"/>
          </p:cNvPicPr>
          <p:nvPr/>
        </p:nvPicPr>
        <p:blipFill>
          <a:blip r:embed="rId3" cstate="print"/>
          <a:srcRect/>
          <a:stretch>
            <a:fillRect/>
          </a:stretch>
        </p:blipFill>
        <p:spPr bwMode="auto">
          <a:xfrm>
            <a:off x="7483475" y="3009900"/>
            <a:ext cx="1376363" cy="923925"/>
          </a:xfrm>
          <a:prstGeom prst="rect">
            <a:avLst/>
          </a:prstGeom>
          <a:noFill/>
          <a:ln w="19050">
            <a:solidFill>
              <a:srgbClr val="000000"/>
            </a:solidFill>
            <a:miter lim="800000"/>
            <a:headEnd/>
            <a:tailEnd/>
          </a:ln>
        </p:spPr>
      </p:pic>
      <p:sp>
        <p:nvSpPr>
          <p:cNvPr id="34823" name="Line 7"/>
          <p:cNvSpPr>
            <a:spLocks noChangeShapeType="1"/>
          </p:cNvSpPr>
          <p:nvPr/>
        </p:nvSpPr>
        <p:spPr bwMode="auto">
          <a:xfrm>
            <a:off x="7265988" y="3322638"/>
            <a:ext cx="328612" cy="1016000"/>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4" name="Line 8"/>
          <p:cNvSpPr>
            <a:spLocks noChangeShapeType="1"/>
          </p:cNvSpPr>
          <p:nvPr/>
        </p:nvSpPr>
        <p:spPr bwMode="auto">
          <a:xfrm flipH="1">
            <a:off x="2973388" y="4881563"/>
            <a:ext cx="452437" cy="628650"/>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5" name="Line 9"/>
          <p:cNvSpPr>
            <a:spLocks noChangeShapeType="1"/>
          </p:cNvSpPr>
          <p:nvPr/>
        </p:nvSpPr>
        <p:spPr bwMode="auto">
          <a:xfrm flipH="1">
            <a:off x="1349375" y="5062538"/>
            <a:ext cx="723900" cy="646112"/>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6" name="Line 10"/>
          <p:cNvSpPr>
            <a:spLocks noChangeShapeType="1"/>
          </p:cNvSpPr>
          <p:nvPr/>
        </p:nvSpPr>
        <p:spPr bwMode="auto">
          <a:xfrm flipH="1">
            <a:off x="4770438" y="4776788"/>
            <a:ext cx="57150" cy="995362"/>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7" name="Line 11"/>
          <p:cNvSpPr>
            <a:spLocks noChangeShapeType="1"/>
          </p:cNvSpPr>
          <p:nvPr/>
        </p:nvSpPr>
        <p:spPr bwMode="auto">
          <a:xfrm>
            <a:off x="5943600" y="4411663"/>
            <a:ext cx="311150" cy="1108075"/>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8" name="Line 12"/>
          <p:cNvSpPr>
            <a:spLocks noChangeShapeType="1"/>
          </p:cNvSpPr>
          <p:nvPr/>
        </p:nvSpPr>
        <p:spPr bwMode="auto">
          <a:xfrm>
            <a:off x="6659563" y="3702050"/>
            <a:ext cx="939800" cy="1792288"/>
          </a:xfrm>
          <a:prstGeom prst="line">
            <a:avLst/>
          </a:prstGeom>
          <a:noFill/>
          <a:ln w="38100">
            <a:solidFill>
              <a:schemeClr val="tx1"/>
            </a:solidFill>
            <a:prstDash val="sysDot"/>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29" name="Freeform 13"/>
          <p:cNvSpPr>
            <a:spLocks/>
          </p:cNvSpPr>
          <p:nvPr/>
        </p:nvSpPr>
        <p:spPr bwMode="auto">
          <a:xfrm>
            <a:off x="3632200" y="3198813"/>
            <a:ext cx="3838575" cy="1441450"/>
          </a:xfrm>
          <a:custGeom>
            <a:avLst/>
            <a:gdLst>
              <a:gd name="T0" fmla="*/ 2147483647 w 7254"/>
              <a:gd name="T1" fmla="*/ 2147483647 h 2723"/>
              <a:gd name="T2" fmla="*/ 0 w 7254"/>
              <a:gd name="T3" fmla="*/ 2147483647 h 2723"/>
              <a:gd name="T4" fmla="*/ 2147483647 w 7254"/>
              <a:gd name="T5" fmla="*/ 2147483647 h 2723"/>
              <a:gd name="T6" fmla="*/ 2147483647 w 7254"/>
              <a:gd name="T7" fmla="*/ 2147483647 h 2723"/>
              <a:gd name="T8" fmla="*/ 2147483647 w 7254"/>
              <a:gd name="T9" fmla="*/ 2147483647 h 2723"/>
              <a:gd name="T10" fmla="*/ 2147483647 w 7254"/>
              <a:gd name="T11" fmla="*/ 2147483647 h 2723"/>
              <a:gd name="T12" fmla="*/ 2147483647 w 7254"/>
              <a:gd name="T13" fmla="*/ 0 h 2723"/>
              <a:gd name="T14" fmla="*/ 2147483647 w 7254"/>
              <a:gd name="T15" fmla="*/ 2147483647 h 2723"/>
              <a:gd name="T16" fmla="*/ 0 60000 65536"/>
              <a:gd name="T17" fmla="*/ 0 60000 65536"/>
              <a:gd name="T18" fmla="*/ 0 60000 65536"/>
              <a:gd name="T19" fmla="*/ 0 60000 65536"/>
              <a:gd name="T20" fmla="*/ 0 60000 65536"/>
              <a:gd name="T21" fmla="*/ 0 60000 65536"/>
              <a:gd name="T22" fmla="*/ 0 60000 65536"/>
              <a:gd name="T23" fmla="*/ 0 60000 65536"/>
              <a:gd name="T24" fmla="*/ 0 w 7254"/>
              <a:gd name="T25" fmla="*/ 0 h 2723"/>
              <a:gd name="T26" fmla="*/ 7254 w 7254"/>
              <a:gd name="T27" fmla="*/ 2723 h 27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54" h="2723">
                <a:moveTo>
                  <a:pt x="2964" y="936"/>
                </a:moveTo>
                <a:lnTo>
                  <a:pt x="0" y="2538"/>
                </a:lnTo>
                <a:lnTo>
                  <a:pt x="750" y="2723"/>
                </a:lnTo>
                <a:lnTo>
                  <a:pt x="2997" y="2448"/>
                </a:lnTo>
                <a:lnTo>
                  <a:pt x="5001" y="1985"/>
                </a:lnTo>
                <a:lnTo>
                  <a:pt x="5805" y="1293"/>
                </a:lnTo>
                <a:lnTo>
                  <a:pt x="7254" y="0"/>
                </a:lnTo>
                <a:lnTo>
                  <a:pt x="2964" y="936"/>
                </a:lnTo>
                <a:close/>
              </a:path>
            </a:pathLst>
          </a:custGeom>
          <a:solidFill>
            <a:srgbClr val="CACBCE"/>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0" name="Freeform 14"/>
          <p:cNvSpPr>
            <a:spLocks/>
          </p:cNvSpPr>
          <p:nvPr/>
        </p:nvSpPr>
        <p:spPr bwMode="auto">
          <a:xfrm>
            <a:off x="3619500" y="3690938"/>
            <a:ext cx="1584325" cy="855662"/>
          </a:xfrm>
          <a:custGeom>
            <a:avLst/>
            <a:gdLst>
              <a:gd name="T0" fmla="*/ 2147483647 w 2992"/>
              <a:gd name="T1" fmla="*/ 2147483647 h 1618"/>
              <a:gd name="T2" fmla="*/ 2147483647 w 2992"/>
              <a:gd name="T3" fmla="*/ 2147483647 h 1618"/>
              <a:gd name="T4" fmla="*/ 2147483647 w 2992"/>
              <a:gd name="T5" fmla="*/ 2147483647 h 1618"/>
              <a:gd name="T6" fmla="*/ 2147483647 w 2992"/>
              <a:gd name="T7" fmla="*/ 0 h 1618"/>
              <a:gd name="T8" fmla="*/ 2147483647 w 2992"/>
              <a:gd name="T9" fmla="*/ 2147483647 h 1618"/>
              <a:gd name="T10" fmla="*/ 2147483647 w 2992"/>
              <a:gd name="T11" fmla="*/ 2147483647 h 1618"/>
              <a:gd name="T12" fmla="*/ 2147483647 w 2992"/>
              <a:gd name="T13" fmla="*/ 2147483647 h 1618"/>
              <a:gd name="T14" fmla="*/ 0 w 2992"/>
              <a:gd name="T15" fmla="*/ 2147483647 h 1618"/>
              <a:gd name="T16" fmla="*/ 2147483647 w 2992"/>
              <a:gd name="T17" fmla="*/ 2147483647 h 1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2"/>
              <a:gd name="T28" fmla="*/ 0 h 1618"/>
              <a:gd name="T29" fmla="*/ 2992 w 2992"/>
              <a:gd name="T30" fmla="*/ 1618 h 1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2" h="1618">
                <a:moveTo>
                  <a:pt x="22" y="1618"/>
                </a:moveTo>
                <a:lnTo>
                  <a:pt x="29" y="1618"/>
                </a:lnTo>
                <a:lnTo>
                  <a:pt x="2992" y="16"/>
                </a:lnTo>
                <a:lnTo>
                  <a:pt x="2984" y="0"/>
                </a:lnTo>
                <a:lnTo>
                  <a:pt x="20" y="1601"/>
                </a:lnTo>
                <a:lnTo>
                  <a:pt x="22" y="1618"/>
                </a:lnTo>
                <a:lnTo>
                  <a:pt x="20" y="1601"/>
                </a:lnTo>
                <a:lnTo>
                  <a:pt x="0" y="1613"/>
                </a:lnTo>
                <a:lnTo>
                  <a:pt x="22" y="161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1" name="Freeform 15"/>
          <p:cNvSpPr>
            <a:spLocks/>
          </p:cNvSpPr>
          <p:nvPr/>
        </p:nvSpPr>
        <p:spPr bwMode="auto">
          <a:xfrm>
            <a:off x="6275388" y="3879850"/>
            <a:ext cx="431800" cy="374650"/>
          </a:xfrm>
          <a:custGeom>
            <a:avLst/>
            <a:gdLst>
              <a:gd name="T0" fmla="*/ 2147483647 w 816"/>
              <a:gd name="T1" fmla="*/ 2147483647 h 706"/>
              <a:gd name="T2" fmla="*/ 2147483647 w 816"/>
              <a:gd name="T3" fmla="*/ 0 h 706"/>
              <a:gd name="T4" fmla="*/ 0 w 816"/>
              <a:gd name="T5" fmla="*/ 2147483647 h 706"/>
              <a:gd name="T6" fmla="*/ 2147483647 w 816"/>
              <a:gd name="T7" fmla="*/ 2147483647 h 706"/>
              <a:gd name="T8" fmla="*/ 2147483647 w 816"/>
              <a:gd name="T9" fmla="*/ 2147483647 h 706"/>
              <a:gd name="T10" fmla="*/ 2147483647 w 816"/>
              <a:gd name="T11" fmla="*/ 2147483647 h 706"/>
              <a:gd name="T12" fmla="*/ 2147483647 w 816"/>
              <a:gd name="T13" fmla="*/ 2147483647 h 706"/>
              <a:gd name="T14" fmla="*/ 2147483647 w 816"/>
              <a:gd name="T15" fmla="*/ 2147483647 h 706"/>
              <a:gd name="T16" fmla="*/ 2147483647 w 816"/>
              <a:gd name="T17" fmla="*/ 2147483647 h 7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706"/>
              <a:gd name="T29" fmla="*/ 816 w 816"/>
              <a:gd name="T30" fmla="*/ 706 h 7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706">
                <a:moveTo>
                  <a:pt x="816" y="13"/>
                </a:moveTo>
                <a:lnTo>
                  <a:pt x="804" y="0"/>
                </a:lnTo>
                <a:lnTo>
                  <a:pt x="0" y="692"/>
                </a:lnTo>
                <a:lnTo>
                  <a:pt x="12" y="706"/>
                </a:lnTo>
                <a:lnTo>
                  <a:pt x="816" y="1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2" name="Freeform 16"/>
          <p:cNvSpPr>
            <a:spLocks/>
          </p:cNvSpPr>
          <p:nvPr/>
        </p:nvSpPr>
        <p:spPr bwMode="auto">
          <a:xfrm>
            <a:off x="6700838" y="3190875"/>
            <a:ext cx="785812" cy="696913"/>
          </a:xfrm>
          <a:custGeom>
            <a:avLst/>
            <a:gdLst>
              <a:gd name="T0" fmla="*/ 2147483647 w 1485"/>
              <a:gd name="T1" fmla="*/ 2147483647 h 1315"/>
              <a:gd name="T2" fmla="*/ 2147483647 w 1485"/>
              <a:gd name="T3" fmla="*/ 2147483647 h 1315"/>
              <a:gd name="T4" fmla="*/ 0 w 1485"/>
              <a:gd name="T5" fmla="*/ 2147483647 h 1315"/>
              <a:gd name="T6" fmla="*/ 2147483647 w 1485"/>
              <a:gd name="T7" fmla="*/ 2147483647 h 1315"/>
              <a:gd name="T8" fmla="*/ 2147483647 w 1485"/>
              <a:gd name="T9" fmla="*/ 2147483647 h 1315"/>
              <a:gd name="T10" fmla="*/ 2147483647 w 1485"/>
              <a:gd name="T11" fmla="*/ 2147483647 h 1315"/>
              <a:gd name="T12" fmla="*/ 2147483647 w 1485"/>
              <a:gd name="T13" fmla="*/ 2147483647 h 1315"/>
              <a:gd name="T14" fmla="*/ 2147483647 w 1485"/>
              <a:gd name="T15" fmla="*/ 0 h 1315"/>
              <a:gd name="T16" fmla="*/ 2147483647 w 1485"/>
              <a:gd name="T17" fmla="*/ 2147483647 h 13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5"/>
              <a:gd name="T28" fmla="*/ 0 h 1315"/>
              <a:gd name="T29" fmla="*/ 1485 w 1485"/>
              <a:gd name="T30" fmla="*/ 1315 h 13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5" h="1315">
                <a:moveTo>
                  <a:pt x="1453" y="7"/>
                </a:moveTo>
                <a:lnTo>
                  <a:pt x="1449" y="9"/>
                </a:lnTo>
                <a:lnTo>
                  <a:pt x="0" y="1302"/>
                </a:lnTo>
                <a:lnTo>
                  <a:pt x="12" y="1315"/>
                </a:lnTo>
                <a:lnTo>
                  <a:pt x="1461" y="22"/>
                </a:lnTo>
                <a:lnTo>
                  <a:pt x="1453" y="7"/>
                </a:lnTo>
                <a:lnTo>
                  <a:pt x="1461" y="22"/>
                </a:lnTo>
                <a:lnTo>
                  <a:pt x="1485" y="0"/>
                </a:lnTo>
                <a:lnTo>
                  <a:pt x="1453" y="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3" name="Freeform 17"/>
          <p:cNvSpPr>
            <a:spLocks/>
          </p:cNvSpPr>
          <p:nvPr/>
        </p:nvSpPr>
        <p:spPr bwMode="auto">
          <a:xfrm>
            <a:off x="5200650" y="3195638"/>
            <a:ext cx="2271713" cy="503237"/>
          </a:xfrm>
          <a:custGeom>
            <a:avLst/>
            <a:gdLst>
              <a:gd name="T0" fmla="*/ 2147483647 w 4294"/>
              <a:gd name="T1" fmla="*/ 2147483647 h 952"/>
              <a:gd name="T2" fmla="*/ 2147483647 w 4294"/>
              <a:gd name="T3" fmla="*/ 2147483647 h 952"/>
              <a:gd name="T4" fmla="*/ 2147483647 w 4294"/>
              <a:gd name="T5" fmla="*/ 0 h 952"/>
              <a:gd name="T6" fmla="*/ 0 w 4294"/>
              <a:gd name="T7" fmla="*/ 2147483647 h 952"/>
              <a:gd name="T8" fmla="*/ 2147483647 w 4294"/>
              <a:gd name="T9" fmla="*/ 2147483647 h 952"/>
              <a:gd name="T10" fmla="*/ 0 60000 65536"/>
              <a:gd name="T11" fmla="*/ 0 60000 65536"/>
              <a:gd name="T12" fmla="*/ 0 60000 65536"/>
              <a:gd name="T13" fmla="*/ 0 60000 65536"/>
              <a:gd name="T14" fmla="*/ 0 60000 65536"/>
              <a:gd name="T15" fmla="*/ 0 w 4294"/>
              <a:gd name="T16" fmla="*/ 0 h 952"/>
              <a:gd name="T17" fmla="*/ 4294 w 4294"/>
              <a:gd name="T18" fmla="*/ 952 h 952"/>
            </a:gdLst>
            <a:ahLst/>
            <a:cxnLst>
              <a:cxn ang="T10">
                <a:pos x="T0" y="T1"/>
              </a:cxn>
              <a:cxn ang="T11">
                <a:pos x="T2" y="T3"/>
              </a:cxn>
              <a:cxn ang="T12">
                <a:pos x="T4" y="T5"/>
              </a:cxn>
              <a:cxn ang="T13">
                <a:pos x="T6" y="T7"/>
              </a:cxn>
              <a:cxn ang="T14">
                <a:pos x="T8" y="T9"/>
              </a:cxn>
            </a:cxnLst>
            <a:rect l="T15" t="T16" r="T17" b="T18"/>
            <a:pathLst>
              <a:path w="4294" h="952">
                <a:moveTo>
                  <a:pt x="4" y="952"/>
                </a:moveTo>
                <a:lnTo>
                  <a:pt x="4294" y="17"/>
                </a:lnTo>
                <a:lnTo>
                  <a:pt x="4290" y="0"/>
                </a:lnTo>
                <a:lnTo>
                  <a:pt x="0" y="935"/>
                </a:lnTo>
                <a:lnTo>
                  <a:pt x="4" y="95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4" name="Freeform 18"/>
          <p:cNvSpPr>
            <a:spLocks/>
          </p:cNvSpPr>
          <p:nvPr/>
        </p:nvSpPr>
        <p:spPr bwMode="auto">
          <a:xfrm>
            <a:off x="5165725" y="1003300"/>
            <a:ext cx="3575050" cy="2879725"/>
          </a:xfrm>
          <a:custGeom>
            <a:avLst/>
            <a:gdLst>
              <a:gd name="T0" fmla="*/ 2147483647 w 6755"/>
              <a:gd name="T1" fmla="*/ 2147483647 h 5443"/>
              <a:gd name="T2" fmla="*/ 2147483647 w 6755"/>
              <a:gd name="T3" fmla="*/ 2147483647 h 5443"/>
              <a:gd name="T4" fmla="*/ 2147483647 w 6755"/>
              <a:gd name="T5" fmla="*/ 2147483647 h 5443"/>
              <a:gd name="T6" fmla="*/ 2147483647 w 6755"/>
              <a:gd name="T7" fmla="*/ 2147483647 h 5443"/>
              <a:gd name="T8" fmla="*/ 2147483647 w 6755"/>
              <a:gd name="T9" fmla="*/ 2147483647 h 5443"/>
              <a:gd name="T10" fmla="*/ 2147483647 w 6755"/>
              <a:gd name="T11" fmla="*/ 2147483647 h 5443"/>
              <a:gd name="T12" fmla="*/ 2147483647 w 6755"/>
              <a:gd name="T13" fmla="*/ 2147483647 h 5443"/>
              <a:gd name="T14" fmla="*/ 2147483647 w 6755"/>
              <a:gd name="T15" fmla="*/ 2147483647 h 5443"/>
              <a:gd name="T16" fmla="*/ 2147483647 w 6755"/>
              <a:gd name="T17" fmla="*/ 2147483647 h 5443"/>
              <a:gd name="T18" fmla="*/ 2147483647 w 6755"/>
              <a:gd name="T19" fmla="*/ 2147483647 h 5443"/>
              <a:gd name="T20" fmla="*/ 2147483647 w 6755"/>
              <a:gd name="T21" fmla="*/ 2147483647 h 5443"/>
              <a:gd name="T22" fmla="*/ 2147483647 w 6755"/>
              <a:gd name="T23" fmla="*/ 2147483647 h 5443"/>
              <a:gd name="T24" fmla="*/ 2147483647 w 6755"/>
              <a:gd name="T25" fmla="*/ 2147483647 h 5443"/>
              <a:gd name="T26" fmla="*/ 2147483647 w 6755"/>
              <a:gd name="T27" fmla="*/ 2147483647 h 5443"/>
              <a:gd name="T28" fmla="*/ 2147483647 w 6755"/>
              <a:gd name="T29" fmla="*/ 2147483647 h 5443"/>
              <a:gd name="T30" fmla="*/ 2147483647 w 6755"/>
              <a:gd name="T31" fmla="*/ 2147483647 h 5443"/>
              <a:gd name="T32" fmla="*/ 2147483647 w 6755"/>
              <a:gd name="T33" fmla="*/ 2147483647 h 5443"/>
              <a:gd name="T34" fmla="*/ 2147483647 w 6755"/>
              <a:gd name="T35" fmla="*/ 2147483647 h 5443"/>
              <a:gd name="T36" fmla="*/ 2147483647 w 6755"/>
              <a:gd name="T37" fmla="*/ 0 h 5443"/>
              <a:gd name="T38" fmla="*/ 2147483647 w 6755"/>
              <a:gd name="T39" fmla="*/ 2147483647 h 5443"/>
              <a:gd name="T40" fmla="*/ 2147483647 w 6755"/>
              <a:gd name="T41" fmla="*/ 2147483647 h 5443"/>
              <a:gd name="T42" fmla="*/ 2147483647 w 6755"/>
              <a:gd name="T43" fmla="*/ 2147483647 h 5443"/>
              <a:gd name="T44" fmla="*/ 2147483647 w 6755"/>
              <a:gd name="T45" fmla="*/ 2147483647 h 5443"/>
              <a:gd name="T46" fmla="*/ 2147483647 w 6755"/>
              <a:gd name="T47" fmla="*/ 2147483647 h 5443"/>
              <a:gd name="T48" fmla="*/ 2147483647 w 6755"/>
              <a:gd name="T49" fmla="*/ 2147483647 h 5443"/>
              <a:gd name="T50" fmla="*/ 2147483647 w 6755"/>
              <a:gd name="T51" fmla="*/ 2147483647 h 5443"/>
              <a:gd name="T52" fmla="*/ 2147483647 w 6755"/>
              <a:gd name="T53" fmla="*/ 2147483647 h 5443"/>
              <a:gd name="T54" fmla="*/ 2147483647 w 6755"/>
              <a:gd name="T55" fmla="*/ 2147483647 h 5443"/>
              <a:gd name="T56" fmla="*/ 2147483647 w 6755"/>
              <a:gd name="T57" fmla="*/ 2147483647 h 5443"/>
              <a:gd name="T58" fmla="*/ 2147483647 w 6755"/>
              <a:gd name="T59" fmla="*/ 2147483647 h 5443"/>
              <a:gd name="T60" fmla="*/ 2147483647 w 6755"/>
              <a:gd name="T61" fmla="*/ 2147483647 h 5443"/>
              <a:gd name="T62" fmla="*/ 2147483647 w 6755"/>
              <a:gd name="T63" fmla="*/ 2147483647 h 5443"/>
              <a:gd name="T64" fmla="*/ 2147483647 w 6755"/>
              <a:gd name="T65" fmla="*/ 2147483647 h 5443"/>
              <a:gd name="T66" fmla="*/ 2147483647 w 6755"/>
              <a:gd name="T67" fmla="*/ 2147483647 h 5443"/>
              <a:gd name="T68" fmla="*/ 2147483647 w 6755"/>
              <a:gd name="T69" fmla="*/ 2147483647 h 5443"/>
              <a:gd name="T70" fmla="*/ 0 w 6755"/>
              <a:gd name="T71" fmla="*/ 2147483647 h 5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55"/>
              <a:gd name="T109" fmla="*/ 0 h 5443"/>
              <a:gd name="T110" fmla="*/ 6755 w 6755"/>
              <a:gd name="T111" fmla="*/ 5443 h 5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55" h="5443">
                <a:moveTo>
                  <a:pt x="0" y="4429"/>
                </a:moveTo>
                <a:lnTo>
                  <a:pt x="213" y="4429"/>
                </a:lnTo>
                <a:lnTo>
                  <a:pt x="450" y="4411"/>
                </a:lnTo>
                <a:lnTo>
                  <a:pt x="693" y="4397"/>
                </a:lnTo>
                <a:lnTo>
                  <a:pt x="942" y="4363"/>
                </a:lnTo>
                <a:lnTo>
                  <a:pt x="1170" y="4339"/>
                </a:lnTo>
                <a:lnTo>
                  <a:pt x="1404" y="4306"/>
                </a:lnTo>
                <a:lnTo>
                  <a:pt x="1656" y="4250"/>
                </a:lnTo>
                <a:lnTo>
                  <a:pt x="1920" y="4193"/>
                </a:lnTo>
                <a:lnTo>
                  <a:pt x="2163" y="4136"/>
                </a:lnTo>
                <a:lnTo>
                  <a:pt x="2450" y="4079"/>
                </a:lnTo>
                <a:lnTo>
                  <a:pt x="2780" y="4006"/>
                </a:lnTo>
                <a:lnTo>
                  <a:pt x="3075" y="3917"/>
                </a:lnTo>
                <a:lnTo>
                  <a:pt x="3348" y="3812"/>
                </a:lnTo>
                <a:lnTo>
                  <a:pt x="3651" y="3713"/>
                </a:lnTo>
                <a:lnTo>
                  <a:pt x="3899" y="3584"/>
                </a:lnTo>
                <a:lnTo>
                  <a:pt x="4106" y="3479"/>
                </a:lnTo>
                <a:lnTo>
                  <a:pt x="4289" y="3389"/>
                </a:lnTo>
                <a:lnTo>
                  <a:pt x="4430" y="3314"/>
                </a:lnTo>
                <a:lnTo>
                  <a:pt x="4562" y="3194"/>
                </a:lnTo>
                <a:lnTo>
                  <a:pt x="4670" y="3104"/>
                </a:lnTo>
                <a:lnTo>
                  <a:pt x="4811" y="3014"/>
                </a:lnTo>
                <a:lnTo>
                  <a:pt x="4937" y="2894"/>
                </a:lnTo>
                <a:lnTo>
                  <a:pt x="5099" y="2747"/>
                </a:lnTo>
                <a:lnTo>
                  <a:pt x="5246" y="2600"/>
                </a:lnTo>
                <a:lnTo>
                  <a:pt x="5357" y="2501"/>
                </a:lnTo>
                <a:lnTo>
                  <a:pt x="5459" y="2381"/>
                </a:lnTo>
                <a:lnTo>
                  <a:pt x="5555" y="2225"/>
                </a:lnTo>
                <a:lnTo>
                  <a:pt x="5652" y="2112"/>
                </a:lnTo>
                <a:lnTo>
                  <a:pt x="5783" y="1893"/>
                </a:lnTo>
                <a:lnTo>
                  <a:pt x="5945" y="1664"/>
                </a:lnTo>
                <a:lnTo>
                  <a:pt x="6083" y="1421"/>
                </a:lnTo>
                <a:lnTo>
                  <a:pt x="6224" y="1112"/>
                </a:lnTo>
                <a:lnTo>
                  <a:pt x="6350" y="845"/>
                </a:lnTo>
                <a:lnTo>
                  <a:pt x="6446" y="651"/>
                </a:lnTo>
                <a:lnTo>
                  <a:pt x="6512" y="480"/>
                </a:lnTo>
                <a:lnTo>
                  <a:pt x="6635" y="210"/>
                </a:lnTo>
                <a:lnTo>
                  <a:pt x="6755" y="0"/>
                </a:lnTo>
                <a:lnTo>
                  <a:pt x="6755" y="2325"/>
                </a:lnTo>
                <a:lnTo>
                  <a:pt x="6605" y="2552"/>
                </a:lnTo>
                <a:lnTo>
                  <a:pt x="6422" y="2771"/>
                </a:lnTo>
                <a:lnTo>
                  <a:pt x="6254" y="2966"/>
                </a:lnTo>
                <a:lnTo>
                  <a:pt x="6011" y="3209"/>
                </a:lnTo>
                <a:lnTo>
                  <a:pt x="5834" y="3389"/>
                </a:lnTo>
                <a:lnTo>
                  <a:pt x="5678" y="3536"/>
                </a:lnTo>
                <a:lnTo>
                  <a:pt x="5459" y="3730"/>
                </a:lnTo>
                <a:lnTo>
                  <a:pt x="5282" y="3869"/>
                </a:lnTo>
                <a:lnTo>
                  <a:pt x="5039" y="4063"/>
                </a:lnTo>
                <a:lnTo>
                  <a:pt x="4899" y="4150"/>
                </a:lnTo>
                <a:lnTo>
                  <a:pt x="4715" y="4258"/>
                </a:lnTo>
                <a:lnTo>
                  <a:pt x="4487" y="4387"/>
                </a:lnTo>
                <a:lnTo>
                  <a:pt x="4289" y="4454"/>
                </a:lnTo>
                <a:lnTo>
                  <a:pt x="4106" y="4543"/>
                </a:lnTo>
                <a:lnTo>
                  <a:pt x="3914" y="4600"/>
                </a:lnTo>
                <a:lnTo>
                  <a:pt x="3759" y="4648"/>
                </a:lnTo>
                <a:lnTo>
                  <a:pt x="3530" y="4720"/>
                </a:lnTo>
                <a:lnTo>
                  <a:pt x="3317" y="4795"/>
                </a:lnTo>
                <a:lnTo>
                  <a:pt x="3060" y="4882"/>
                </a:lnTo>
                <a:lnTo>
                  <a:pt x="2825" y="4948"/>
                </a:lnTo>
                <a:lnTo>
                  <a:pt x="2574" y="5020"/>
                </a:lnTo>
                <a:lnTo>
                  <a:pt x="2304" y="5077"/>
                </a:lnTo>
                <a:lnTo>
                  <a:pt x="1986" y="5128"/>
                </a:lnTo>
                <a:lnTo>
                  <a:pt x="1700" y="5200"/>
                </a:lnTo>
                <a:lnTo>
                  <a:pt x="1479" y="5233"/>
                </a:lnTo>
                <a:lnTo>
                  <a:pt x="1266" y="5272"/>
                </a:lnTo>
                <a:lnTo>
                  <a:pt x="1083" y="5323"/>
                </a:lnTo>
                <a:lnTo>
                  <a:pt x="882" y="5338"/>
                </a:lnTo>
                <a:lnTo>
                  <a:pt x="693" y="5371"/>
                </a:lnTo>
                <a:lnTo>
                  <a:pt x="523" y="5395"/>
                </a:lnTo>
                <a:lnTo>
                  <a:pt x="369" y="5410"/>
                </a:lnTo>
                <a:lnTo>
                  <a:pt x="183" y="5427"/>
                </a:lnTo>
                <a:lnTo>
                  <a:pt x="0" y="5443"/>
                </a:lnTo>
                <a:lnTo>
                  <a:pt x="0" y="4429"/>
                </a:lnTo>
                <a:close/>
              </a:path>
            </a:pathLst>
          </a:custGeom>
          <a:solidFill>
            <a:srgbClr val="656B6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5" name="Freeform 19"/>
          <p:cNvSpPr>
            <a:spLocks/>
          </p:cNvSpPr>
          <p:nvPr/>
        </p:nvSpPr>
        <p:spPr bwMode="auto">
          <a:xfrm>
            <a:off x="5191125" y="1028700"/>
            <a:ext cx="3575050" cy="2879725"/>
          </a:xfrm>
          <a:custGeom>
            <a:avLst/>
            <a:gdLst>
              <a:gd name="T0" fmla="*/ 2147483647 w 6755"/>
              <a:gd name="T1" fmla="*/ 2147483647 h 5443"/>
              <a:gd name="T2" fmla="*/ 2147483647 w 6755"/>
              <a:gd name="T3" fmla="*/ 2147483647 h 5443"/>
              <a:gd name="T4" fmla="*/ 2147483647 w 6755"/>
              <a:gd name="T5" fmla="*/ 2147483647 h 5443"/>
              <a:gd name="T6" fmla="*/ 2147483647 w 6755"/>
              <a:gd name="T7" fmla="*/ 2147483647 h 5443"/>
              <a:gd name="T8" fmla="*/ 2147483647 w 6755"/>
              <a:gd name="T9" fmla="*/ 2147483647 h 5443"/>
              <a:gd name="T10" fmla="*/ 2147483647 w 6755"/>
              <a:gd name="T11" fmla="*/ 2147483647 h 5443"/>
              <a:gd name="T12" fmla="*/ 2147483647 w 6755"/>
              <a:gd name="T13" fmla="*/ 2147483647 h 5443"/>
              <a:gd name="T14" fmla="*/ 2147483647 w 6755"/>
              <a:gd name="T15" fmla="*/ 2147483647 h 5443"/>
              <a:gd name="T16" fmla="*/ 2147483647 w 6755"/>
              <a:gd name="T17" fmla="*/ 2147483647 h 5443"/>
              <a:gd name="T18" fmla="*/ 2147483647 w 6755"/>
              <a:gd name="T19" fmla="*/ 2147483647 h 5443"/>
              <a:gd name="T20" fmla="*/ 2147483647 w 6755"/>
              <a:gd name="T21" fmla="*/ 2147483647 h 5443"/>
              <a:gd name="T22" fmla="*/ 2147483647 w 6755"/>
              <a:gd name="T23" fmla="*/ 2147483647 h 5443"/>
              <a:gd name="T24" fmla="*/ 2147483647 w 6755"/>
              <a:gd name="T25" fmla="*/ 2147483647 h 5443"/>
              <a:gd name="T26" fmla="*/ 2147483647 w 6755"/>
              <a:gd name="T27" fmla="*/ 2147483647 h 5443"/>
              <a:gd name="T28" fmla="*/ 2147483647 w 6755"/>
              <a:gd name="T29" fmla="*/ 2147483647 h 5443"/>
              <a:gd name="T30" fmla="*/ 2147483647 w 6755"/>
              <a:gd name="T31" fmla="*/ 2147483647 h 5443"/>
              <a:gd name="T32" fmla="*/ 2147483647 w 6755"/>
              <a:gd name="T33" fmla="*/ 2147483647 h 5443"/>
              <a:gd name="T34" fmla="*/ 2147483647 w 6755"/>
              <a:gd name="T35" fmla="*/ 2147483647 h 5443"/>
              <a:gd name="T36" fmla="*/ 2147483647 w 6755"/>
              <a:gd name="T37" fmla="*/ 0 h 5443"/>
              <a:gd name="T38" fmla="*/ 2147483647 w 6755"/>
              <a:gd name="T39" fmla="*/ 2147483647 h 5443"/>
              <a:gd name="T40" fmla="*/ 2147483647 w 6755"/>
              <a:gd name="T41" fmla="*/ 2147483647 h 5443"/>
              <a:gd name="T42" fmla="*/ 2147483647 w 6755"/>
              <a:gd name="T43" fmla="*/ 2147483647 h 5443"/>
              <a:gd name="T44" fmla="*/ 2147483647 w 6755"/>
              <a:gd name="T45" fmla="*/ 2147483647 h 5443"/>
              <a:gd name="T46" fmla="*/ 2147483647 w 6755"/>
              <a:gd name="T47" fmla="*/ 2147483647 h 5443"/>
              <a:gd name="T48" fmla="*/ 2147483647 w 6755"/>
              <a:gd name="T49" fmla="*/ 2147483647 h 5443"/>
              <a:gd name="T50" fmla="*/ 2147483647 w 6755"/>
              <a:gd name="T51" fmla="*/ 2147483647 h 5443"/>
              <a:gd name="T52" fmla="*/ 2147483647 w 6755"/>
              <a:gd name="T53" fmla="*/ 2147483647 h 5443"/>
              <a:gd name="T54" fmla="*/ 2147483647 w 6755"/>
              <a:gd name="T55" fmla="*/ 2147483647 h 5443"/>
              <a:gd name="T56" fmla="*/ 2147483647 w 6755"/>
              <a:gd name="T57" fmla="*/ 2147483647 h 5443"/>
              <a:gd name="T58" fmla="*/ 2147483647 w 6755"/>
              <a:gd name="T59" fmla="*/ 2147483647 h 5443"/>
              <a:gd name="T60" fmla="*/ 2147483647 w 6755"/>
              <a:gd name="T61" fmla="*/ 2147483647 h 5443"/>
              <a:gd name="T62" fmla="*/ 2147483647 w 6755"/>
              <a:gd name="T63" fmla="*/ 2147483647 h 5443"/>
              <a:gd name="T64" fmla="*/ 2147483647 w 6755"/>
              <a:gd name="T65" fmla="*/ 2147483647 h 5443"/>
              <a:gd name="T66" fmla="*/ 2147483647 w 6755"/>
              <a:gd name="T67" fmla="*/ 2147483647 h 5443"/>
              <a:gd name="T68" fmla="*/ 2147483647 w 6755"/>
              <a:gd name="T69" fmla="*/ 2147483647 h 5443"/>
              <a:gd name="T70" fmla="*/ 0 w 6755"/>
              <a:gd name="T71" fmla="*/ 2147483647 h 5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55"/>
              <a:gd name="T109" fmla="*/ 0 h 5443"/>
              <a:gd name="T110" fmla="*/ 6755 w 6755"/>
              <a:gd name="T111" fmla="*/ 5443 h 5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55" h="5443">
                <a:moveTo>
                  <a:pt x="0" y="4429"/>
                </a:moveTo>
                <a:lnTo>
                  <a:pt x="213" y="4429"/>
                </a:lnTo>
                <a:lnTo>
                  <a:pt x="450" y="4412"/>
                </a:lnTo>
                <a:lnTo>
                  <a:pt x="693" y="4396"/>
                </a:lnTo>
                <a:lnTo>
                  <a:pt x="942" y="4363"/>
                </a:lnTo>
                <a:lnTo>
                  <a:pt x="1170" y="4339"/>
                </a:lnTo>
                <a:lnTo>
                  <a:pt x="1404" y="4307"/>
                </a:lnTo>
                <a:lnTo>
                  <a:pt x="1656" y="4250"/>
                </a:lnTo>
                <a:lnTo>
                  <a:pt x="1919" y="4193"/>
                </a:lnTo>
                <a:lnTo>
                  <a:pt x="2163" y="4136"/>
                </a:lnTo>
                <a:lnTo>
                  <a:pt x="2451" y="4079"/>
                </a:lnTo>
                <a:lnTo>
                  <a:pt x="2780" y="4006"/>
                </a:lnTo>
                <a:lnTo>
                  <a:pt x="3075" y="3917"/>
                </a:lnTo>
                <a:lnTo>
                  <a:pt x="3348" y="3812"/>
                </a:lnTo>
                <a:lnTo>
                  <a:pt x="3650" y="3713"/>
                </a:lnTo>
                <a:lnTo>
                  <a:pt x="3899" y="3584"/>
                </a:lnTo>
                <a:lnTo>
                  <a:pt x="4107" y="3479"/>
                </a:lnTo>
                <a:lnTo>
                  <a:pt x="4289" y="3389"/>
                </a:lnTo>
                <a:lnTo>
                  <a:pt x="4430" y="3314"/>
                </a:lnTo>
                <a:lnTo>
                  <a:pt x="4562" y="3193"/>
                </a:lnTo>
                <a:lnTo>
                  <a:pt x="4670" y="3104"/>
                </a:lnTo>
                <a:lnTo>
                  <a:pt x="4811" y="3014"/>
                </a:lnTo>
                <a:lnTo>
                  <a:pt x="4937" y="2894"/>
                </a:lnTo>
                <a:lnTo>
                  <a:pt x="5099" y="2747"/>
                </a:lnTo>
                <a:lnTo>
                  <a:pt x="5246" y="2600"/>
                </a:lnTo>
                <a:lnTo>
                  <a:pt x="5357" y="2501"/>
                </a:lnTo>
                <a:lnTo>
                  <a:pt x="5459" y="2382"/>
                </a:lnTo>
                <a:lnTo>
                  <a:pt x="5555" y="2225"/>
                </a:lnTo>
                <a:lnTo>
                  <a:pt x="5652" y="2112"/>
                </a:lnTo>
                <a:lnTo>
                  <a:pt x="5783" y="1893"/>
                </a:lnTo>
                <a:lnTo>
                  <a:pt x="5945" y="1664"/>
                </a:lnTo>
                <a:lnTo>
                  <a:pt x="6084" y="1422"/>
                </a:lnTo>
                <a:lnTo>
                  <a:pt x="6224" y="1112"/>
                </a:lnTo>
                <a:lnTo>
                  <a:pt x="6351" y="845"/>
                </a:lnTo>
                <a:lnTo>
                  <a:pt x="6446" y="651"/>
                </a:lnTo>
                <a:lnTo>
                  <a:pt x="6513" y="480"/>
                </a:lnTo>
                <a:lnTo>
                  <a:pt x="6635" y="210"/>
                </a:lnTo>
                <a:lnTo>
                  <a:pt x="6755" y="0"/>
                </a:lnTo>
                <a:lnTo>
                  <a:pt x="6755" y="2324"/>
                </a:lnTo>
                <a:lnTo>
                  <a:pt x="6605" y="2552"/>
                </a:lnTo>
                <a:lnTo>
                  <a:pt x="6422" y="2771"/>
                </a:lnTo>
                <a:lnTo>
                  <a:pt x="6254" y="2966"/>
                </a:lnTo>
                <a:lnTo>
                  <a:pt x="6011" y="3209"/>
                </a:lnTo>
                <a:lnTo>
                  <a:pt x="5834" y="3389"/>
                </a:lnTo>
                <a:lnTo>
                  <a:pt x="5678" y="3536"/>
                </a:lnTo>
                <a:lnTo>
                  <a:pt x="5459" y="3730"/>
                </a:lnTo>
                <a:lnTo>
                  <a:pt x="5283" y="3869"/>
                </a:lnTo>
                <a:lnTo>
                  <a:pt x="5039" y="4063"/>
                </a:lnTo>
                <a:lnTo>
                  <a:pt x="4899" y="4150"/>
                </a:lnTo>
                <a:lnTo>
                  <a:pt x="4715" y="4258"/>
                </a:lnTo>
                <a:lnTo>
                  <a:pt x="4487" y="4387"/>
                </a:lnTo>
                <a:lnTo>
                  <a:pt x="4289" y="4453"/>
                </a:lnTo>
                <a:lnTo>
                  <a:pt x="4107" y="4543"/>
                </a:lnTo>
                <a:lnTo>
                  <a:pt x="3914" y="4600"/>
                </a:lnTo>
                <a:lnTo>
                  <a:pt x="3758" y="4648"/>
                </a:lnTo>
                <a:lnTo>
                  <a:pt x="3530" y="4720"/>
                </a:lnTo>
                <a:lnTo>
                  <a:pt x="3317" y="4795"/>
                </a:lnTo>
                <a:lnTo>
                  <a:pt x="3060" y="4882"/>
                </a:lnTo>
                <a:lnTo>
                  <a:pt x="2826" y="4949"/>
                </a:lnTo>
                <a:lnTo>
                  <a:pt x="2574" y="5020"/>
                </a:lnTo>
                <a:lnTo>
                  <a:pt x="2304" y="5077"/>
                </a:lnTo>
                <a:lnTo>
                  <a:pt x="1986" y="5128"/>
                </a:lnTo>
                <a:lnTo>
                  <a:pt x="1701" y="5200"/>
                </a:lnTo>
                <a:lnTo>
                  <a:pt x="1479" y="5233"/>
                </a:lnTo>
                <a:lnTo>
                  <a:pt x="1266" y="5271"/>
                </a:lnTo>
                <a:lnTo>
                  <a:pt x="1083" y="5323"/>
                </a:lnTo>
                <a:lnTo>
                  <a:pt x="882" y="5338"/>
                </a:lnTo>
                <a:lnTo>
                  <a:pt x="693" y="5371"/>
                </a:lnTo>
                <a:lnTo>
                  <a:pt x="523" y="5395"/>
                </a:lnTo>
                <a:lnTo>
                  <a:pt x="369" y="5410"/>
                </a:lnTo>
                <a:lnTo>
                  <a:pt x="183" y="5428"/>
                </a:lnTo>
                <a:lnTo>
                  <a:pt x="0" y="5443"/>
                </a:lnTo>
                <a:lnTo>
                  <a:pt x="0" y="442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6" name="Freeform 20"/>
          <p:cNvSpPr>
            <a:spLocks/>
          </p:cNvSpPr>
          <p:nvPr/>
        </p:nvSpPr>
        <p:spPr bwMode="auto">
          <a:xfrm>
            <a:off x="5178425" y="1016000"/>
            <a:ext cx="3575050" cy="2879725"/>
          </a:xfrm>
          <a:custGeom>
            <a:avLst/>
            <a:gdLst>
              <a:gd name="T0" fmla="*/ 2147483647 w 6755"/>
              <a:gd name="T1" fmla="*/ 2147483647 h 5443"/>
              <a:gd name="T2" fmla="*/ 2147483647 w 6755"/>
              <a:gd name="T3" fmla="*/ 2147483647 h 5443"/>
              <a:gd name="T4" fmla="*/ 2147483647 w 6755"/>
              <a:gd name="T5" fmla="*/ 2147483647 h 5443"/>
              <a:gd name="T6" fmla="*/ 2147483647 w 6755"/>
              <a:gd name="T7" fmla="*/ 2147483647 h 5443"/>
              <a:gd name="T8" fmla="*/ 2147483647 w 6755"/>
              <a:gd name="T9" fmla="*/ 2147483647 h 5443"/>
              <a:gd name="T10" fmla="*/ 2147483647 w 6755"/>
              <a:gd name="T11" fmla="*/ 2147483647 h 5443"/>
              <a:gd name="T12" fmla="*/ 2147483647 w 6755"/>
              <a:gd name="T13" fmla="*/ 2147483647 h 5443"/>
              <a:gd name="T14" fmla="*/ 2147483647 w 6755"/>
              <a:gd name="T15" fmla="*/ 2147483647 h 5443"/>
              <a:gd name="T16" fmla="*/ 2147483647 w 6755"/>
              <a:gd name="T17" fmla="*/ 2147483647 h 5443"/>
              <a:gd name="T18" fmla="*/ 2147483647 w 6755"/>
              <a:gd name="T19" fmla="*/ 2147483647 h 5443"/>
              <a:gd name="T20" fmla="*/ 2147483647 w 6755"/>
              <a:gd name="T21" fmla="*/ 2147483647 h 5443"/>
              <a:gd name="T22" fmla="*/ 2147483647 w 6755"/>
              <a:gd name="T23" fmla="*/ 2147483647 h 5443"/>
              <a:gd name="T24" fmla="*/ 2147483647 w 6755"/>
              <a:gd name="T25" fmla="*/ 2147483647 h 5443"/>
              <a:gd name="T26" fmla="*/ 2147483647 w 6755"/>
              <a:gd name="T27" fmla="*/ 2147483647 h 5443"/>
              <a:gd name="T28" fmla="*/ 2147483647 w 6755"/>
              <a:gd name="T29" fmla="*/ 2147483647 h 5443"/>
              <a:gd name="T30" fmla="*/ 2147483647 w 6755"/>
              <a:gd name="T31" fmla="*/ 2147483647 h 5443"/>
              <a:gd name="T32" fmla="*/ 2147483647 w 6755"/>
              <a:gd name="T33" fmla="*/ 2147483647 h 5443"/>
              <a:gd name="T34" fmla="*/ 2147483647 w 6755"/>
              <a:gd name="T35" fmla="*/ 2147483647 h 5443"/>
              <a:gd name="T36" fmla="*/ 2147483647 w 6755"/>
              <a:gd name="T37" fmla="*/ 0 h 5443"/>
              <a:gd name="T38" fmla="*/ 2147483647 w 6755"/>
              <a:gd name="T39" fmla="*/ 2147483647 h 5443"/>
              <a:gd name="T40" fmla="*/ 2147483647 w 6755"/>
              <a:gd name="T41" fmla="*/ 2147483647 h 5443"/>
              <a:gd name="T42" fmla="*/ 2147483647 w 6755"/>
              <a:gd name="T43" fmla="*/ 2147483647 h 5443"/>
              <a:gd name="T44" fmla="*/ 2147483647 w 6755"/>
              <a:gd name="T45" fmla="*/ 2147483647 h 5443"/>
              <a:gd name="T46" fmla="*/ 2147483647 w 6755"/>
              <a:gd name="T47" fmla="*/ 2147483647 h 5443"/>
              <a:gd name="T48" fmla="*/ 2147483647 w 6755"/>
              <a:gd name="T49" fmla="*/ 2147483647 h 5443"/>
              <a:gd name="T50" fmla="*/ 2147483647 w 6755"/>
              <a:gd name="T51" fmla="*/ 2147483647 h 5443"/>
              <a:gd name="T52" fmla="*/ 2147483647 w 6755"/>
              <a:gd name="T53" fmla="*/ 2147483647 h 5443"/>
              <a:gd name="T54" fmla="*/ 2147483647 w 6755"/>
              <a:gd name="T55" fmla="*/ 2147483647 h 5443"/>
              <a:gd name="T56" fmla="*/ 2147483647 w 6755"/>
              <a:gd name="T57" fmla="*/ 2147483647 h 5443"/>
              <a:gd name="T58" fmla="*/ 2147483647 w 6755"/>
              <a:gd name="T59" fmla="*/ 2147483647 h 5443"/>
              <a:gd name="T60" fmla="*/ 2147483647 w 6755"/>
              <a:gd name="T61" fmla="*/ 2147483647 h 5443"/>
              <a:gd name="T62" fmla="*/ 2147483647 w 6755"/>
              <a:gd name="T63" fmla="*/ 2147483647 h 5443"/>
              <a:gd name="T64" fmla="*/ 2147483647 w 6755"/>
              <a:gd name="T65" fmla="*/ 2147483647 h 5443"/>
              <a:gd name="T66" fmla="*/ 2147483647 w 6755"/>
              <a:gd name="T67" fmla="*/ 2147483647 h 5443"/>
              <a:gd name="T68" fmla="*/ 2147483647 w 6755"/>
              <a:gd name="T69" fmla="*/ 2147483647 h 5443"/>
              <a:gd name="T70" fmla="*/ 0 w 6755"/>
              <a:gd name="T71" fmla="*/ 2147483647 h 5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55"/>
              <a:gd name="T109" fmla="*/ 0 h 5443"/>
              <a:gd name="T110" fmla="*/ 6755 w 6755"/>
              <a:gd name="T111" fmla="*/ 5443 h 5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55" h="5443">
                <a:moveTo>
                  <a:pt x="0" y="4430"/>
                </a:moveTo>
                <a:lnTo>
                  <a:pt x="213" y="4430"/>
                </a:lnTo>
                <a:lnTo>
                  <a:pt x="450" y="4411"/>
                </a:lnTo>
                <a:lnTo>
                  <a:pt x="693" y="4396"/>
                </a:lnTo>
                <a:lnTo>
                  <a:pt x="942" y="4363"/>
                </a:lnTo>
                <a:lnTo>
                  <a:pt x="1170" y="4339"/>
                </a:lnTo>
                <a:lnTo>
                  <a:pt x="1404" y="4306"/>
                </a:lnTo>
                <a:lnTo>
                  <a:pt x="1656" y="4249"/>
                </a:lnTo>
                <a:lnTo>
                  <a:pt x="1920" y="4192"/>
                </a:lnTo>
                <a:lnTo>
                  <a:pt x="2162" y="4135"/>
                </a:lnTo>
                <a:lnTo>
                  <a:pt x="2451" y="4078"/>
                </a:lnTo>
                <a:lnTo>
                  <a:pt x="2781" y="4007"/>
                </a:lnTo>
                <a:lnTo>
                  <a:pt x="3074" y="3916"/>
                </a:lnTo>
                <a:lnTo>
                  <a:pt x="3347" y="3811"/>
                </a:lnTo>
                <a:lnTo>
                  <a:pt x="3651" y="3712"/>
                </a:lnTo>
                <a:lnTo>
                  <a:pt x="3900" y="3584"/>
                </a:lnTo>
                <a:lnTo>
                  <a:pt x="4106" y="3478"/>
                </a:lnTo>
                <a:lnTo>
                  <a:pt x="4290" y="3389"/>
                </a:lnTo>
                <a:lnTo>
                  <a:pt x="4430" y="3314"/>
                </a:lnTo>
                <a:lnTo>
                  <a:pt x="4562" y="3194"/>
                </a:lnTo>
                <a:lnTo>
                  <a:pt x="4670" y="3103"/>
                </a:lnTo>
                <a:lnTo>
                  <a:pt x="4812" y="3014"/>
                </a:lnTo>
                <a:lnTo>
                  <a:pt x="4937" y="2893"/>
                </a:lnTo>
                <a:lnTo>
                  <a:pt x="5099" y="2747"/>
                </a:lnTo>
                <a:lnTo>
                  <a:pt x="5247" y="2600"/>
                </a:lnTo>
                <a:lnTo>
                  <a:pt x="5358" y="2501"/>
                </a:lnTo>
                <a:lnTo>
                  <a:pt x="5460" y="2381"/>
                </a:lnTo>
                <a:lnTo>
                  <a:pt x="5555" y="2225"/>
                </a:lnTo>
                <a:lnTo>
                  <a:pt x="5651" y="2111"/>
                </a:lnTo>
                <a:lnTo>
                  <a:pt x="5784" y="1892"/>
                </a:lnTo>
                <a:lnTo>
                  <a:pt x="5946" y="1664"/>
                </a:lnTo>
                <a:lnTo>
                  <a:pt x="6083" y="1421"/>
                </a:lnTo>
                <a:lnTo>
                  <a:pt x="6224" y="1113"/>
                </a:lnTo>
                <a:lnTo>
                  <a:pt x="6350" y="846"/>
                </a:lnTo>
                <a:lnTo>
                  <a:pt x="6446" y="650"/>
                </a:lnTo>
                <a:lnTo>
                  <a:pt x="6512" y="480"/>
                </a:lnTo>
                <a:lnTo>
                  <a:pt x="6635" y="210"/>
                </a:lnTo>
                <a:lnTo>
                  <a:pt x="6755" y="0"/>
                </a:lnTo>
                <a:lnTo>
                  <a:pt x="6755" y="2324"/>
                </a:lnTo>
                <a:lnTo>
                  <a:pt x="6605" y="2552"/>
                </a:lnTo>
                <a:lnTo>
                  <a:pt x="6422" y="2771"/>
                </a:lnTo>
                <a:lnTo>
                  <a:pt x="6254" y="2966"/>
                </a:lnTo>
                <a:lnTo>
                  <a:pt x="6011" y="3209"/>
                </a:lnTo>
                <a:lnTo>
                  <a:pt x="5835" y="3389"/>
                </a:lnTo>
                <a:lnTo>
                  <a:pt x="5679" y="3535"/>
                </a:lnTo>
                <a:lnTo>
                  <a:pt x="5460" y="3731"/>
                </a:lnTo>
                <a:lnTo>
                  <a:pt x="5282" y="3868"/>
                </a:lnTo>
                <a:lnTo>
                  <a:pt x="5040" y="4064"/>
                </a:lnTo>
                <a:lnTo>
                  <a:pt x="4898" y="4150"/>
                </a:lnTo>
                <a:lnTo>
                  <a:pt x="4716" y="4258"/>
                </a:lnTo>
                <a:lnTo>
                  <a:pt x="4488" y="4387"/>
                </a:lnTo>
                <a:lnTo>
                  <a:pt x="4290" y="4453"/>
                </a:lnTo>
                <a:lnTo>
                  <a:pt x="4106" y="4544"/>
                </a:lnTo>
                <a:lnTo>
                  <a:pt x="3915" y="4601"/>
                </a:lnTo>
                <a:lnTo>
                  <a:pt x="3759" y="4649"/>
                </a:lnTo>
                <a:lnTo>
                  <a:pt x="3531" y="4720"/>
                </a:lnTo>
                <a:lnTo>
                  <a:pt x="3318" y="4795"/>
                </a:lnTo>
                <a:lnTo>
                  <a:pt x="3060" y="4882"/>
                </a:lnTo>
                <a:lnTo>
                  <a:pt x="2826" y="4948"/>
                </a:lnTo>
                <a:lnTo>
                  <a:pt x="2574" y="5020"/>
                </a:lnTo>
                <a:lnTo>
                  <a:pt x="2304" y="5077"/>
                </a:lnTo>
                <a:lnTo>
                  <a:pt x="1986" y="5128"/>
                </a:lnTo>
                <a:lnTo>
                  <a:pt x="1701" y="5200"/>
                </a:lnTo>
                <a:lnTo>
                  <a:pt x="1479" y="5233"/>
                </a:lnTo>
                <a:lnTo>
                  <a:pt x="1266" y="5272"/>
                </a:lnTo>
                <a:lnTo>
                  <a:pt x="1083" y="5323"/>
                </a:lnTo>
                <a:lnTo>
                  <a:pt x="882" y="5338"/>
                </a:lnTo>
                <a:lnTo>
                  <a:pt x="693" y="5371"/>
                </a:lnTo>
                <a:lnTo>
                  <a:pt x="522" y="5395"/>
                </a:lnTo>
                <a:lnTo>
                  <a:pt x="369" y="5410"/>
                </a:lnTo>
                <a:lnTo>
                  <a:pt x="183" y="5428"/>
                </a:lnTo>
                <a:lnTo>
                  <a:pt x="0" y="5443"/>
                </a:lnTo>
                <a:lnTo>
                  <a:pt x="0" y="4430"/>
                </a:lnTo>
                <a:close/>
              </a:path>
            </a:pathLst>
          </a:custGeom>
          <a:solidFill>
            <a:srgbClr val="942929"/>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7" name="Freeform 21"/>
          <p:cNvSpPr>
            <a:spLocks/>
          </p:cNvSpPr>
          <p:nvPr/>
        </p:nvSpPr>
        <p:spPr bwMode="auto">
          <a:xfrm>
            <a:off x="5178425" y="3354388"/>
            <a:ext cx="112713" cy="11112"/>
          </a:xfrm>
          <a:custGeom>
            <a:avLst/>
            <a:gdLst>
              <a:gd name="T0" fmla="*/ 2147483647 w 213"/>
              <a:gd name="T1" fmla="*/ 2147483647 h 19"/>
              <a:gd name="T2" fmla="*/ 2147483647 w 213"/>
              <a:gd name="T3" fmla="*/ 0 h 19"/>
              <a:gd name="T4" fmla="*/ 0 w 213"/>
              <a:gd name="T5" fmla="*/ 0 h 19"/>
              <a:gd name="T6" fmla="*/ 0 w 213"/>
              <a:gd name="T7" fmla="*/ 2147483647 h 19"/>
              <a:gd name="T8" fmla="*/ 2147483647 w 213"/>
              <a:gd name="T9" fmla="*/ 2147483647 h 19"/>
              <a:gd name="T10" fmla="*/ 2147483647 w 213"/>
              <a:gd name="T11" fmla="*/ 2147483647 h 19"/>
              <a:gd name="T12" fmla="*/ 2147483647 w 213"/>
              <a:gd name="T13" fmla="*/ 2147483647 h 19"/>
              <a:gd name="T14" fmla="*/ 2147483647 w 213"/>
              <a:gd name="T15" fmla="*/ 2147483647 h 19"/>
              <a:gd name="T16" fmla="*/ 2147483647 w 213"/>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19"/>
              <a:gd name="T29" fmla="*/ 213 w 2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19">
                <a:moveTo>
                  <a:pt x="213" y="19"/>
                </a:moveTo>
                <a:lnTo>
                  <a:pt x="213" y="0"/>
                </a:lnTo>
                <a:lnTo>
                  <a:pt x="0" y="0"/>
                </a:lnTo>
                <a:lnTo>
                  <a:pt x="0" y="19"/>
                </a:lnTo>
                <a:lnTo>
                  <a:pt x="213" y="1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8" name="Freeform 22"/>
          <p:cNvSpPr>
            <a:spLocks/>
          </p:cNvSpPr>
          <p:nvPr/>
        </p:nvSpPr>
        <p:spPr bwMode="auto">
          <a:xfrm>
            <a:off x="5291138" y="3344863"/>
            <a:ext cx="127000" cy="20637"/>
          </a:xfrm>
          <a:custGeom>
            <a:avLst/>
            <a:gdLst>
              <a:gd name="T0" fmla="*/ 2147483647 w 239"/>
              <a:gd name="T1" fmla="*/ 0 h 37"/>
              <a:gd name="T2" fmla="*/ 2147483647 w 239"/>
              <a:gd name="T3" fmla="*/ 0 h 37"/>
              <a:gd name="T4" fmla="*/ 0 w 239"/>
              <a:gd name="T5" fmla="*/ 2147483647 h 37"/>
              <a:gd name="T6" fmla="*/ 2147483647 w 239"/>
              <a:gd name="T7" fmla="*/ 2147483647 h 37"/>
              <a:gd name="T8" fmla="*/ 2147483647 w 239"/>
              <a:gd name="T9" fmla="*/ 2147483647 h 37"/>
              <a:gd name="T10" fmla="*/ 2147483647 w 239"/>
              <a:gd name="T11" fmla="*/ 0 h 37"/>
              <a:gd name="T12" fmla="*/ 2147483647 w 239"/>
              <a:gd name="T13" fmla="*/ 0 h 37"/>
              <a:gd name="T14" fmla="*/ 2147483647 w 239"/>
              <a:gd name="T15" fmla="*/ 0 h 37"/>
              <a:gd name="T16" fmla="*/ 2147483647 w 23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7"/>
              <a:gd name="T29" fmla="*/ 239 w 23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7">
                <a:moveTo>
                  <a:pt x="238" y="0"/>
                </a:moveTo>
                <a:lnTo>
                  <a:pt x="238" y="0"/>
                </a:lnTo>
                <a:lnTo>
                  <a:pt x="0" y="18"/>
                </a:lnTo>
                <a:lnTo>
                  <a:pt x="1" y="37"/>
                </a:lnTo>
                <a:lnTo>
                  <a:pt x="239" y="18"/>
                </a:lnTo>
                <a:lnTo>
                  <a:pt x="238"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39" name="Freeform 23"/>
          <p:cNvSpPr>
            <a:spLocks/>
          </p:cNvSpPr>
          <p:nvPr/>
        </p:nvSpPr>
        <p:spPr bwMode="auto">
          <a:xfrm>
            <a:off x="5416550" y="3338513"/>
            <a:ext cx="130175" cy="15875"/>
          </a:xfrm>
          <a:custGeom>
            <a:avLst/>
            <a:gdLst>
              <a:gd name="T0" fmla="*/ 2147483647 w 244"/>
              <a:gd name="T1" fmla="*/ 2147483647 h 32"/>
              <a:gd name="T2" fmla="*/ 2147483647 w 244"/>
              <a:gd name="T3" fmla="*/ 0 h 32"/>
              <a:gd name="T4" fmla="*/ 0 w 244"/>
              <a:gd name="T5" fmla="*/ 2147483647 h 32"/>
              <a:gd name="T6" fmla="*/ 2147483647 w 244"/>
              <a:gd name="T7" fmla="*/ 2147483647 h 32"/>
              <a:gd name="T8" fmla="*/ 2147483647 w 244"/>
              <a:gd name="T9" fmla="*/ 2147483647 h 32"/>
              <a:gd name="T10" fmla="*/ 2147483647 w 244"/>
              <a:gd name="T11" fmla="*/ 2147483647 h 32"/>
              <a:gd name="T12" fmla="*/ 2147483647 w 244"/>
              <a:gd name="T13" fmla="*/ 2147483647 h 32"/>
              <a:gd name="T14" fmla="*/ 2147483647 w 244"/>
              <a:gd name="T15" fmla="*/ 2147483647 h 32"/>
              <a:gd name="T16" fmla="*/ 2147483647 w 244"/>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32"/>
              <a:gd name="T29" fmla="*/ 244 w 24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32">
                <a:moveTo>
                  <a:pt x="244" y="17"/>
                </a:moveTo>
                <a:lnTo>
                  <a:pt x="242" y="0"/>
                </a:lnTo>
                <a:lnTo>
                  <a:pt x="0" y="14"/>
                </a:lnTo>
                <a:lnTo>
                  <a:pt x="1" y="32"/>
                </a:lnTo>
                <a:lnTo>
                  <a:pt x="243" y="17"/>
                </a:lnTo>
                <a:lnTo>
                  <a:pt x="244" y="17"/>
                </a:lnTo>
                <a:lnTo>
                  <a:pt x="243" y="17"/>
                </a:lnTo>
                <a:lnTo>
                  <a:pt x="244"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0" name="Freeform 24"/>
          <p:cNvSpPr>
            <a:spLocks/>
          </p:cNvSpPr>
          <p:nvPr/>
        </p:nvSpPr>
        <p:spPr bwMode="auto">
          <a:xfrm>
            <a:off x="5545138" y="3319463"/>
            <a:ext cx="133350" cy="26987"/>
          </a:xfrm>
          <a:custGeom>
            <a:avLst/>
            <a:gdLst>
              <a:gd name="T0" fmla="*/ 2147483647 w 251"/>
              <a:gd name="T1" fmla="*/ 0 h 51"/>
              <a:gd name="T2" fmla="*/ 2147483647 w 251"/>
              <a:gd name="T3" fmla="*/ 0 h 51"/>
              <a:gd name="T4" fmla="*/ 0 w 251"/>
              <a:gd name="T5" fmla="*/ 2147483647 h 51"/>
              <a:gd name="T6" fmla="*/ 2147483647 w 251"/>
              <a:gd name="T7" fmla="*/ 2147483647 h 51"/>
              <a:gd name="T8" fmla="*/ 2147483647 w 251"/>
              <a:gd name="T9" fmla="*/ 2147483647 h 51"/>
              <a:gd name="T10" fmla="*/ 2147483647 w 251"/>
              <a:gd name="T11" fmla="*/ 0 h 51"/>
              <a:gd name="T12" fmla="*/ 2147483647 w 251"/>
              <a:gd name="T13" fmla="*/ 0 h 51"/>
              <a:gd name="T14" fmla="*/ 2147483647 w 251"/>
              <a:gd name="T15" fmla="*/ 0 h 51"/>
              <a:gd name="T16" fmla="*/ 2147483647 w 25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51"/>
              <a:gd name="T29" fmla="*/ 251 w 25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51">
                <a:moveTo>
                  <a:pt x="249" y="0"/>
                </a:moveTo>
                <a:lnTo>
                  <a:pt x="249" y="0"/>
                </a:lnTo>
                <a:lnTo>
                  <a:pt x="0" y="34"/>
                </a:lnTo>
                <a:lnTo>
                  <a:pt x="2" y="51"/>
                </a:lnTo>
                <a:lnTo>
                  <a:pt x="251" y="19"/>
                </a:lnTo>
                <a:lnTo>
                  <a:pt x="249"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1" name="Freeform 25"/>
          <p:cNvSpPr>
            <a:spLocks/>
          </p:cNvSpPr>
          <p:nvPr/>
        </p:nvSpPr>
        <p:spPr bwMode="auto">
          <a:xfrm>
            <a:off x="5676900" y="3308350"/>
            <a:ext cx="122238" cy="22225"/>
          </a:xfrm>
          <a:custGeom>
            <a:avLst/>
            <a:gdLst>
              <a:gd name="T0" fmla="*/ 2147483647 w 230"/>
              <a:gd name="T1" fmla="*/ 2147483647 h 42"/>
              <a:gd name="T2" fmla="*/ 2147483647 w 230"/>
              <a:gd name="T3" fmla="*/ 0 h 42"/>
              <a:gd name="T4" fmla="*/ 0 w 230"/>
              <a:gd name="T5" fmla="*/ 2147483647 h 42"/>
              <a:gd name="T6" fmla="*/ 2147483647 w 230"/>
              <a:gd name="T7" fmla="*/ 2147483647 h 42"/>
              <a:gd name="T8" fmla="*/ 2147483647 w 230"/>
              <a:gd name="T9" fmla="*/ 2147483647 h 42"/>
              <a:gd name="T10" fmla="*/ 2147483647 w 230"/>
              <a:gd name="T11" fmla="*/ 2147483647 h 42"/>
              <a:gd name="T12" fmla="*/ 2147483647 w 230"/>
              <a:gd name="T13" fmla="*/ 2147483647 h 42"/>
              <a:gd name="T14" fmla="*/ 2147483647 w 230"/>
              <a:gd name="T15" fmla="*/ 2147483647 h 42"/>
              <a:gd name="T16" fmla="*/ 2147483647 w 230"/>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42"/>
              <a:gd name="T29" fmla="*/ 230 w 23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42">
                <a:moveTo>
                  <a:pt x="230" y="17"/>
                </a:moveTo>
                <a:lnTo>
                  <a:pt x="228" y="0"/>
                </a:lnTo>
                <a:lnTo>
                  <a:pt x="0" y="23"/>
                </a:lnTo>
                <a:lnTo>
                  <a:pt x="2" y="42"/>
                </a:lnTo>
                <a:lnTo>
                  <a:pt x="230"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2" name="Freeform 26"/>
          <p:cNvSpPr>
            <a:spLocks/>
          </p:cNvSpPr>
          <p:nvPr/>
        </p:nvSpPr>
        <p:spPr bwMode="auto">
          <a:xfrm>
            <a:off x="5797550" y="3289300"/>
            <a:ext cx="125413" cy="26988"/>
          </a:xfrm>
          <a:custGeom>
            <a:avLst/>
            <a:gdLst>
              <a:gd name="T0" fmla="*/ 2147483647 w 236"/>
              <a:gd name="T1" fmla="*/ 2147483647 h 51"/>
              <a:gd name="T2" fmla="*/ 2147483647 w 236"/>
              <a:gd name="T3" fmla="*/ 0 h 51"/>
              <a:gd name="T4" fmla="*/ 0 w 236"/>
              <a:gd name="T5" fmla="*/ 2147483647 h 51"/>
              <a:gd name="T6" fmla="*/ 2147483647 w 236"/>
              <a:gd name="T7" fmla="*/ 2147483647 h 51"/>
              <a:gd name="T8" fmla="*/ 2147483647 w 236"/>
              <a:gd name="T9" fmla="*/ 2147483647 h 51"/>
              <a:gd name="T10" fmla="*/ 2147483647 w 236"/>
              <a:gd name="T11" fmla="*/ 2147483647 h 51"/>
              <a:gd name="T12" fmla="*/ 2147483647 w 236"/>
              <a:gd name="T13" fmla="*/ 2147483647 h 51"/>
              <a:gd name="T14" fmla="*/ 2147483647 w 236"/>
              <a:gd name="T15" fmla="*/ 2147483647 h 51"/>
              <a:gd name="T16" fmla="*/ 2147483647 w 236"/>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51"/>
              <a:gd name="T29" fmla="*/ 236 w 23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51">
                <a:moveTo>
                  <a:pt x="236" y="18"/>
                </a:moveTo>
                <a:lnTo>
                  <a:pt x="233" y="0"/>
                </a:lnTo>
                <a:lnTo>
                  <a:pt x="0" y="34"/>
                </a:lnTo>
                <a:lnTo>
                  <a:pt x="2" y="51"/>
                </a:lnTo>
                <a:lnTo>
                  <a:pt x="236" y="1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3" name="Freeform 27"/>
          <p:cNvSpPr>
            <a:spLocks/>
          </p:cNvSpPr>
          <p:nvPr/>
        </p:nvSpPr>
        <p:spPr bwMode="auto">
          <a:xfrm>
            <a:off x="5921375" y="3259138"/>
            <a:ext cx="134938" cy="39687"/>
          </a:xfrm>
          <a:custGeom>
            <a:avLst/>
            <a:gdLst>
              <a:gd name="T0" fmla="*/ 2147483647 w 256"/>
              <a:gd name="T1" fmla="*/ 0 h 75"/>
              <a:gd name="T2" fmla="*/ 2147483647 w 256"/>
              <a:gd name="T3" fmla="*/ 0 h 75"/>
              <a:gd name="T4" fmla="*/ 0 w 256"/>
              <a:gd name="T5" fmla="*/ 2147483647 h 75"/>
              <a:gd name="T6" fmla="*/ 2147483647 w 256"/>
              <a:gd name="T7" fmla="*/ 2147483647 h 75"/>
              <a:gd name="T8" fmla="*/ 2147483647 w 256"/>
              <a:gd name="T9" fmla="*/ 2147483647 h 75"/>
              <a:gd name="T10" fmla="*/ 2147483647 w 256"/>
              <a:gd name="T11" fmla="*/ 0 h 75"/>
              <a:gd name="T12" fmla="*/ 2147483647 w 256"/>
              <a:gd name="T13" fmla="*/ 0 h 75"/>
              <a:gd name="T14" fmla="*/ 2147483647 w 256"/>
              <a:gd name="T15" fmla="*/ 0 h 75"/>
              <a:gd name="T16" fmla="*/ 2147483647 w 256"/>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
              <a:gd name="T28" fmla="*/ 0 h 75"/>
              <a:gd name="T29" fmla="*/ 256 w 25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 h="75">
                <a:moveTo>
                  <a:pt x="252" y="0"/>
                </a:moveTo>
                <a:lnTo>
                  <a:pt x="252" y="0"/>
                </a:lnTo>
                <a:lnTo>
                  <a:pt x="0" y="57"/>
                </a:lnTo>
                <a:lnTo>
                  <a:pt x="3" y="75"/>
                </a:lnTo>
                <a:lnTo>
                  <a:pt x="256" y="18"/>
                </a:lnTo>
                <a:lnTo>
                  <a:pt x="252"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4" name="Freeform 28"/>
          <p:cNvSpPr>
            <a:spLocks/>
          </p:cNvSpPr>
          <p:nvPr/>
        </p:nvSpPr>
        <p:spPr bwMode="auto">
          <a:xfrm>
            <a:off x="6054725" y="3230563"/>
            <a:ext cx="141288" cy="38100"/>
          </a:xfrm>
          <a:custGeom>
            <a:avLst/>
            <a:gdLst>
              <a:gd name="T0" fmla="*/ 2147483647 w 268"/>
              <a:gd name="T1" fmla="*/ 2147483647 h 74"/>
              <a:gd name="T2" fmla="*/ 2147483647 w 268"/>
              <a:gd name="T3" fmla="*/ 0 h 74"/>
              <a:gd name="T4" fmla="*/ 0 w 268"/>
              <a:gd name="T5" fmla="*/ 2147483647 h 74"/>
              <a:gd name="T6" fmla="*/ 2147483647 w 268"/>
              <a:gd name="T7" fmla="*/ 2147483647 h 74"/>
              <a:gd name="T8" fmla="*/ 2147483647 w 268"/>
              <a:gd name="T9" fmla="*/ 2147483647 h 74"/>
              <a:gd name="T10" fmla="*/ 2147483647 w 268"/>
              <a:gd name="T11" fmla="*/ 2147483647 h 74"/>
              <a:gd name="T12" fmla="*/ 2147483647 w 268"/>
              <a:gd name="T13" fmla="*/ 2147483647 h 74"/>
              <a:gd name="T14" fmla="*/ 2147483647 w 268"/>
              <a:gd name="T15" fmla="*/ 2147483647 h 74"/>
              <a:gd name="T16" fmla="*/ 2147483647 w 26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8"/>
              <a:gd name="T28" fmla="*/ 0 h 74"/>
              <a:gd name="T29" fmla="*/ 268 w 268"/>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8" h="74">
                <a:moveTo>
                  <a:pt x="268" y="17"/>
                </a:moveTo>
                <a:lnTo>
                  <a:pt x="264" y="0"/>
                </a:lnTo>
                <a:lnTo>
                  <a:pt x="0" y="56"/>
                </a:lnTo>
                <a:lnTo>
                  <a:pt x="4" y="74"/>
                </a:lnTo>
                <a:lnTo>
                  <a:pt x="268"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5" name="Freeform 29"/>
          <p:cNvSpPr>
            <a:spLocks/>
          </p:cNvSpPr>
          <p:nvPr/>
        </p:nvSpPr>
        <p:spPr bwMode="auto">
          <a:xfrm>
            <a:off x="6194425" y="3200400"/>
            <a:ext cx="130175" cy="38100"/>
          </a:xfrm>
          <a:custGeom>
            <a:avLst/>
            <a:gdLst>
              <a:gd name="T0" fmla="*/ 2147483647 w 247"/>
              <a:gd name="T1" fmla="*/ 0 h 74"/>
              <a:gd name="T2" fmla="*/ 2147483647 w 247"/>
              <a:gd name="T3" fmla="*/ 0 h 74"/>
              <a:gd name="T4" fmla="*/ 0 w 247"/>
              <a:gd name="T5" fmla="*/ 2147483647 h 74"/>
              <a:gd name="T6" fmla="*/ 2147483647 w 247"/>
              <a:gd name="T7" fmla="*/ 2147483647 h 74"/>
              <a:gd name="T8" fmla="*/ 2147483647 w 247"/>
              <a:gd name="T9" fmla="*/ 2147483647 h 74"/>
              <a:gd name="T10" fmla="*/ 2147483647 w 247"/>
              <a:gd name="T11" fmla="*/ 0 h 74"/>
              <a:gd name="T12" fmla="*/ 2147483647 w 247"/>
              <a:gd name="T13" fmla="*/ 0 h 74"/>
              <a:gd name="T14" fmla="*/ 2147483647 w 247"/>
              <a:gd name="T15" fmla="*/ 0 h 74"/>
              <a:gd name="T16" fmla="*/ 2147483647 w 247"/>
              <a:gd name="T17" fmla="*/ 0 h 74"/>
              <a:gd name="T18" fmla="*/ 2147483647 w 24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74"/>
              <a:gd name="T32" fmla="*/ 247 w 24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74">
                <a:moveTo>
                  <a:pt x="243" y="0"/>
                </a:moveTo>
                <a:lnTo>
                  <a:pt x="242" y="0"/>
                </a:lnTo>
                <a:lnTo>
                  <a:pt x="0" y="57"/>
                </a:lnTo>
                <a:lnTo>
                  <a:pt x="4" y="74"/>
                </a:lnTo>
                <a:lnTo>
                  <a:pt x="247" y="17"/>
                </a:lnTo>
                <a:lnTo>
                  <a:pt x="243" y="0"/>
                </a:lnTo>
                <a:lnTo>
                  <a:pt x="242" y="0"/>
                </a:lnTo>
                <a:lnTo>
                  <a:pt x="243"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6" name="Freeform 30"/>
          <p:cNvSpPr>
            <a:spLocks/>
          </p:cNvSpPr>
          <p:nvPr/>
        </p:nvSpPr>
        <p:spPr bwMode="auto">
          <a:xfrm>
            <a:off x="6323013" y="3170238"/>
            <a:ext cx="153987" cy="38100"/>
          </a:xfrm>
          <a:custGeom>
            <a:avLst/>
            <a:gdLst>
              <a:gd name="T0" fmla="*/ 2147483647 w 292"/>
              <a:gd name="T1" fmla="*/ 2147483647 h 74"/>
              <a:gd name="T2" fmla="*/ 2147483647 w 292"/>
              <a:gd name="T3" fmla="*/ 0 h 74"/>
              <a:gd name="T4" fmla="*/ 0 w 292"/>
              <a:gd name="T5" fmla="*/ 2147483647 h 74"/>
              <a:gd name="T6" fmla="*/ 2147483647 w 292"/>
              <a:gd name="T7" fmla="*/ 2147483647 h 74"/>
              <a:gd name="T8" fmla="*/ 2147483647 w 292"/>
              <a:gd name="T9" fmla="*/ 2147483647 h 74"/>
              <a:gd name="T10" fmla="*/ 2147483647 w 292"/>
              <a:gd name="T11" fmla="*/ 2147483647 h 74"/>
              <a:gd name="T12" fmla="*/ 2147483647 w 292"/>
              <a:gd name="T13" fmla="*/ 2147483647 h 74"/>
              <a:gd name="T14" fmla="*/ 2147483647 w 292"/>
              <a:gd name="T15" fmla="*/ 2147483647 h 74"/>
              <a:gd name="T16" fmla="*/ 2147483647 w 292"/>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74"/>
              <a:gd name="T29" fmla="*/ 292 w 29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74">
                <a:moveTo>
                  <a:pt x="292" y="17"/>
                </a:moveTo>
                <a:lnTo>
                  <a:pt x="288" y="0"/>
                </a:lnTo>
                <a:lnTo>
                  <a:pt x="0" y="57"/>
                </a:lnTo>
                <a:lnTo>
                  <a:pt x="4" y="74"/>
                </a:lnTo>
                <a:lnTo>
                  <a:pt x="292"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7" name="Freeform 31"/>
          <p:cNvSpPr>
            <a:spLocks/>
          </p:cNvSpPr>
          <p:nvPr/>
        </p:nvSpPr>
        <p:spPr bwMode="auto">
          <a:xfrm>
            <a:off x="6475413" y="3132138"/>
            <a:ext cx="176212" cy="46037"/>
          </a:xfrm>
          <a:custGeom>
            <a:avLst/>
            <a:gdLst>
              <a:gd name="T0" fmla="*/ 2147483647 w 334"/>
              <a:gd name="T1" fmla="*/ 2147483647 h 89"/>
              <a:gd name="T2" fmla="*/ 2147483647 w 334"/>
              <a:gd name="T3" fmla="*/ 0 h 89"/>
              <a:gd name="T4" fmla="*/ 0 w 334"/>
              <a:gd name="T5" fmla="*/ 2147483647 h 89"/>
              <a:gd name="T6" fmla="*/ 2147483647 w 334"/>
              <a:gd name="T7" fmla="*/ 2147483647 h 89"/>
              <a:gd name="T8" fmla="*/ 2147483647 w 334"/>
              <a:gd name="T9" fmla="*/ 2147483647 h 89"/>
              <a:gd name="T10" fmla="*/ 2147483647 w 334"/>
              <a:gd name="T11" fmla="*/ 2147483647 h 89"/>
              <a:gd name="T12" fmla="*/ 2147483647 w 334"/>
              <a:gd name="T13" fmla="*/ 2147483647 h 89"/>
              <a:gd name="T14" fmla="*/ 2147483647 w 334"/>
              <a:gd name="T15" fmla="*/ 2147483647 h 89"/>
              <a:gd name="T16" fmla="*/ 2147483647 w 334"/>
              <a:gd name="T17" fmla="*/ 2147483647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89"/>
              <a:gd name="T29" fmla="*/ 334 w 33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89">
                <a:moveTo>
                  <a:pt x="334" y="17"/>
                </a:moveTo>
                <a:lnTo>
                  <a:pt x="330" y="0"/>
                </a:lnTo>
                <a:lnTo>
                  <a:pt x="0" y="72"/>
                </a:lnTo>
                <a:lnTo>
                  <a:pt x="4" y="89"/>
                </a:lnTo>
                <a:lnTo>
                  <a:pt x="334"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8" name="Freeform 32"/>
          <p:cNvSpPr>
            <a:spLocks/>
          </p:cNvSpPr>
          <p:nvPr/>
        </p:nvSpPr>
        <p:spPr bwMode="auto">
          <a:xfrm>
            <a:off x="6648450" y="3084513"/>
            <a:ext cx="158750" cy="55562"/>
          </a:xfrm>
          <a:custGeom>
            <a:avLst/>
            <a:gdLst>
              <a:gd name="T0" fmla="*/ 2147483647 w 299"/>
              <a:gd name="T1" fmla="*/ 2147483647 h 107"/>
              <a:gd name="T2" fmla="*/ 2147483647 w 299"/>
              <a:gd name="T3" fmla="*/ 0 h 107"/>
              <a:gd name="T4" fmla="*/ 0 w 299"/>
              <a:gd name="T5" fmla="*/ 2147483647 h 107"/>
              <a:gd name="T6" fmla="*/ 2147483647 w 299"/>
              <a:gd name="T7" fmla="*/ 2147483647 h 107"/>
              <a:gd name="T8" fmla="*/ 2147483647 w 299"/>
              <a:gd name="T9" fmla="*/ 2147483647 h 107"/>
              <a:gd name="T10" fmla="*/ 2147483647 w 299"/>
              <a:gd name="T11" fmla="*/ 2147483647 h 107"/>
              <a:gd name="T12" fmla="*/ 2147483647 w 299"/>
              <a:gd name="T13" fmla="*/ 2147483647 h 107"/>
              <a:gd name="T14" fmla="*/ 2147483647 w 299"/>
              <a:gd name="T15" fmla="*/ 2147483647 h 107"/>
              <a:gd name="T16" fmla="*/ 2147483647 w 299"/>
              <a:gd name="T17" fmla="*/ 214748364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
              <a:gd name="T28" fmla="*/ 0 h 107"/>
              <a:gd name="T29" fmla="*/ 299 w 299"/>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 h="107">
                <a:moveTo>
                  <a:pt x="299" y="17"/>
                </a:moveTo>
                <a:lnTo>
                  <a:pt x="294" y="0"/>
                </a:lnTo>
                <a:lnTo>
                  <a:pt x="0" y="90"/>
                </a:lnTo>
                <a:lnTo>
                  <a:pt x="5" y="107"/>
                </a:lnTo>
                <a:lnTo>
                  <a:pt x="299"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49" name="Freeform 33"/>
          <p:cNvSpPr>
            <a:spLocks/>
          </p:cNvSpPr>
          <p:nvPr/>
        </p:nvSpPr>
        <p:spPr bwMode="auto">
          <a:xfrm>
            <a:off x="6804025" y="3028950"/>
            <a:ext cx="147638" cy="63500"/>
          </a:xfrm>
          <a:custGeom>
            <a:avLst/>
            <a:gdLst>
              <a:gd name="T0" fmla="*/ 2147483647 w 279"/>
              <a:gd name="T1" fmla="*/ 0 h 122"/>
              <a:gd name="T2" fmla="*/ 2147483647 w 279"/>
              <a:gd name="T3" fmla="*/ 0 h 122"/>
              <a:gd name="T4" fmla="*/ 0 w 279"/>
              <a:gd name="T5" fmla="*/ 2147483647 h 122"/>
              <a:gd name="T6" fmla="*/ 2147483647 w 279"/>
              <a:gd name="T7" fmla="*/ 2147483647 h 122"/>
              <a:gd name="T8" fmla="*/ 2147483647 w 279"/>
              <a:gd name="T9" fmla="*/ 2147483647 h 122"/>
              <a:gd name="T10" fmla="*/ 2147483647 w 279"/>
              <a:gd name="T11" fmla="*/ 0 h 122"/>
              <a:gd name="T12" fmla="*/ 2147483647 w 279"/>
              <a:gd name="T13" fmla="*/ 0 h 122"/>
              <a:gd name="T14" fmla="*/ 2147483647 w 279"/>
              <a:gd name="T15" fmla="*/ 0 h 122"/>
              <a:gd name="T16" fmla="*/ 2147483647 w 279"/>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22"/>
              <a:gd name="T29" fmla="*/ 279 w 27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22">
                <a:moveTo>
                  <a:pt x="273" y="0"/>
                </a:moveTo>
                <a:lnTo>
                  <a:pt x="273" y="0"/>
                </a:lnTo>
                <a:lnTo>
                  <a:pt x="0" y="105"/>
                </a:lnTo>
                <a:lnTo>
                  <a:pt x="6" y="122"/>
                </a:lnTo>
                <a:lnTo>
                  <a:pt x="279" y="16"/>
                </a:lnTo>
                <a:lnTo>
                  <a:pt x="273"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0" name="Freeform 34"/>
          <p:cNvSpPr>
            <a:spLocks/>
          </p:cNvSpPr>
          <p:nvPr/>
        </p:nvSpPr>
        <p:spPr bwMode="auto">
          <a:xfrm>
            <a:off x="6948488" y="2976563"/>
            <a:ext cx="165100" cy="60325"/>
          </a:xfrm>
          <a:custGeom>
            <a:avLst/>
            <a:gdLst>
              <a:gd name="T0" fmla="*/ 2147483647 w 311"/>
              <a:gd name="T1" fmla="*/ 2147483647 h 116"/>
              <a:gd name="T2" fmla="*/ 2147483647 w 311"/>
              <a:gd name="T3" fmla="*/ 0 h 116"/>
              <a:gd name="T4" fmla="*/ 0 w 311"/>
              <a:gd name="T5" fmla="*/ 2147483647 h 116"/>
              <a:gd name="T6" fmla="*/ 2147483647 w 311"/>
              <a:gd name="T7" fmla="*/ 2147483647 h 116"/>
              <a:gd name="T8" fmla="*/ 2147483647 w 311"/>
              <a:gd name="T9" fmla="*/ 2147483647 h 116"/>
              <a:gd name="T10" fmla="*/ 2147483647 w 311"/>
              <a:gd name="T11" fmla="*/ 2147483647 h 116"/>
              <a:gd name="T12" fmla="*/ 2147483647 w 311"/>
              <a:gd name="T13" fmla="*/ 2147483647 h 116"/>
              <a:gd name="T14" fmla="*/ 2147483647 w 311"/>
              <a:gd name="T15" fmla="*/ 2147483647 h 116"/>
              <a:gd name="T16" fmla="*/ 2147483647 w 311"/>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116"/>
              <a:gd name="T29" fmla="*/ 311 w 31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116">
                <a:moveTo>
                  <a:pt x="311" y="17"/>
                </a:moveTo>
                <a:lnTo>
                  <a:pt x="304" y="0"/>
                </a:lnTo>
                <a:lnTo>
                  <a:pt x="0" y="99"/>
                </a:lnTo>
                <a:lnTo>
                  <a:pt x="6" y="116"/>
                </a:lnTo>
                <a:lnTo>
                  <a:pt x="309" y="17"/>
                </a:lnTo>
                <a:lnTo>
                  <a:pt x="311" y="17"/>
                </a:lnTo>
                <a:lnTo>
                  <a:pt x="309" y="17"/>
                </a:lnTo>
                <a:lnTo>
                  <a:pt x="310" y="17"/>
                </a:lnTo>
                <a:lnTo>
                  <a:pt x="311"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1" name="Freeform 35"/>
          <p:cNvSpPr>
            <a:spLocks/>
          </p:cNvSpPr>
          <p:nvPr/>
        </p:nvSpPr>
        <p:spPr bwMode="auto">
          <a:xfrm>
            <a:off x="7108825" y="2908300"/>
            <a:ext cx="136525" cy="76200"/>
          </a:xfrm>
          <a:custGeom>
            <a:avLst/>
            <a:gdLst>
              <a:gd name="T0" fmla="*/ 2147483647 w 258"/>
              <a:gd name="T1" fmla="*/ 0 h 145"/>
              <a:gd name="T2" fmla="*/ 2147483647 w 258"/>
              <a:gd name="T3" fmla="*/ 0 h 145"/>
              <a:gd name="T4" fmla="*/ 0 w 258"/>
              <a:gd name="T5" fmla="*/ 2147483647 h 145"/>
              <a:gd name="T6" fmla="*/ 2147483647 w 258"/>
              <a:gd name="T7" fmla="*/ 2147483647 h 145"/>
              <a:gd name="T8" fmla="*/ 2147483647 w 258"/>
              <a:gd name="T9" fmla="*/ 2147483647 h 145"/>
              <a:gd name="T10" fmla="*/ 2147483647 w 258"/>
              <a:gd name="T11" fmla="*/ 0 h 145"/>
              <a:gd name="T12" fmla="*/ 2147483647 w 258"/>
              <a:gd name="T13" fmla="*/ 0 h 145"/>
              <a:gd name="T14" fmla="*/ 2147483647 w 258"/>
              <a:gd name="T15" fmla="*/ 0 h 145"/>
              <a:gd name="T16" fmla="*/ 2147483647 w 258"/>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45"/>
              <a:gd name="T29" fmla="*/ 258 w 258"/>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45">
                <a:moveTo>
                  <a:pt x="250" y="0"/>
                </a:moveTo>
                <a:lnTo>
                  <a:pt x="250" y="0"/>
                </a:lnTo>
                <a:lnTo>
                  <a:pt x="0" y="128"/>
                </a:lnTo>
                <a:lnTo>
                  <a:pt x="9" y="145"/>
                </a:lnTo>
                <a:lnTo>
                  <a:pt x="258" y="15"/>
                </a:lnTo>
                <a:lnTo>
                  <a:pt x="250"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2" name="Freeform 36"/>
          <p:cNvSpPr>
            <a:spLocks/>
          </p:cNvSpPr>
          <p:nvPr/>
        </p:nvSpPr>
        <p:spPr bwMode="auto">
          <a:xfrm>
            <a:off x="7240588" y="2852738"/>
            <a:ext cx="114300" cy="63500"/>
          </a:xfrm>
          <a:custGeom>
            <a:avLst/>
            <a:gdLst>
              <a:gd name="T0" fmla="*/ 2147483647 w 215"/>
              <a:gd name="T1" fmla="*/ 0 h 120"/>
              <a:gd name="T2" fmla="*/ 2147483647 w 215"/>
              <a:gd name="T3" fmla="*/ 0 h 120"/>
              <a:gd name="T4" fmla="*/ 0 w 215"/>
              <a:gd name="T5" fmla="*/ 2147483647 h 120"/>
              <a:gd name="T6" fmla="*/ 2147483647 w 215"/>
              <a:gd name="T7" fmla="*/ 2147483647 h 120"/>
              <a:gd name="T8" fmla="*/ 2147483647 w 215"/>
              <a:gd name="T9" fmla="*/ 2147483647 h 120"/>
              <a:gd name="T10" fmla="*/ 2147483647 w 215"/>
              <a:gd name="T11" fmla="*/ 0 h 120"/>
              <a:gd name="T12" fmla="*/ 2147483647 w 215"/>
              <a:gd name="T13" fmla="*/ 0 h 120"/>
              <a:gd name="T14" fmla="*/ 2147483647 w 215"/>
              <a:gd name="T15" fmla="*/ 0 h 120"/>
              <a:gd name="T16" fmla="*/ 2147483647 w 21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120"/>
              <a:gd name="T29" fmla="*/ 215 w 21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120">
                <a:moveTo>
                  <a:pt x="206" y="0"/>
                </a:moveTo>
                <a:lnTo>
                  <a:pt x="206" y="0"/>
                </a:lnTo>
                <a:lnTo>
                  <a:pt x="0" y="105"/>
                </a:lnTo>
                <a:lnTo>
                  <a:pt x="8" y="120"/>
                </a:lnTo>
                <a:lnTo>
                  <a:pt x="215" y="15"/>
                </a:lnTo>
                <a:lnTo>
                  <a:pt x="206"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3" name="Freeform 37"/>
          <p:cNvSpPr>
            <a:spLocks/>
          </p:cNvSpPr>
          <p:nvPr/>
        </p:nvSpPr>
        <p:spPr bwMode="auto">
          <a:xfrm>
            <a:off x="7350125" y="2805113"/>
            <a:ext cx="101600" cy="55562"/>
          </a:xfrm>
          <a:custGeom>
            <a:avLst/>
            <a:gdLst>
              <a:gd name="T0" fmla="*/ 2147483647 w 192"/>
              <a:gd name="T1" fmla="*/ 2147483647 h 106"/>
              <a:gd name="T2" fmla="*/ 2147483647 w 192"/>
              <a:gd name="T3" fmla="*/ 0 h 106"/>
              <a:gd name="T4" fmla="*/ 0 w 192"/>
              <a:gd name="T5" fmla="*/ 2147483647 h 106"/>
              <a:gd name="T6" fmla="*/ 2147483647 w 192"/>
              <a:gd name="T7" fmla="*/ 2147483647 h 106"/>
              <a:gd name="T8" fmla="*/ 2147483647 w 192"/>
              <a:gd name="T9" fmla="*/ 2147483647 h 106"/>
              <a:gd name="T10" fmla="*/ 2147483647 w 192"/>
              <a:gd name="T11" fmla="*/ 2147483647 h 106"/>
              <a:gd name="T12" fmla="*/ 2147483647 w 192"/>
              <a:gd name="T13" fmla="*/ 2147483647 h 106"/>
              <a:gd name="T14" fmla="*/ 2147483647 w 192"/>
              <a:gd name="T15" fmla="*/ 2147483647 h 106"/>
              <a:gd name="T16" fmla="*/ 2147483647 w 192"/>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106"/>
              <a:gd name="T29" fmla="*/ 192 w 192"/>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106">
                <a:moveTo>
                  <a:pt x="192" y="17"/>
                </a:moveTo>
                <a:lnTo>
                  <a:pt x="184" y="0"/>
                </a:lnTo>
                <a:lnTo>
                  <a:pt x="0" y="91"/>
                </a:lnTo>
                <a:lnTo>
                  <a:pt x="9" y="106"/>
                </a:lnTo>
                <a:lnTo>
                  <a:pt x="191" y="17"/>
                </a:lnTo>
                <a:lnTo>
                  <a:pt x="192" y="17"/>
                </a:lnTo>
                <a:lnTo>
                  <a:pt x="191" y="17"/>
                </a:lnTo>
                <a:lnTo>
                  <a:pt x="192"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4" name="Freeform 38"/>
          <p:cNvSpPr>
            <a:spLocks/>
          </p:cNvSpPr>
          <p:nvPr/>
        </p:nvSpPr>
        <p:spPr bwMode="auto">
          <a:xfrm>
            <a:off x="7446963" y="2765425"/>
            <a:ext cx="79375" cy="47625"/>
          </a:xfrm>
          <a:custGeom>
            <a:avLst/>
            <a:gdLst>
              <a:gd name="T0" fmla="*/ 2147483647 w 152"/>
              <a:gd name="T1" fmla="*/ 2147483647 h 91"/>
              <a:gd name="T2" fmla="*/ 2147483647 w 152"/>
              <a:gd name="T3" fmla="*/ 0 h 91"/>
              <a:gd name="T4" fmla="*/ 0 w 152"/>
              <a:gd name="T5" fmla="*/ 2147483647 h 91"/>
              <a:gd name="T6" fmla="*/ 2147483647 w 152"/>
              <a:gd name="T7" fmla="*/ 2147483647 h 91"/>
              <a:gd name="T8" fmla="*/ 2147483647 w 152"/>
              <a:gd name="T9" fmla="*/ 2147483647 h 91"/>
              <a:gd name="T10" fmla="*/ 2147483647 w 152"/>
              <a:gd name="T11" fmla="*/ 2147483647 h 91"/>
              <a:gd name="T12" fmla="*/ 2147483647 w 152"/>
              <a:gd name="T13" fmla="*/ 2147483647 h 91"/>
              <a:gd name="T14" fmla="*/ 2147483647 w 152"/>
              <a:gd name="T15" fmla="*/ 2147483647 h 91"/>
              <a:gd name="T16" fmla="*/ 2147483647 w 152"/>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91"/>
              <a:gd name="T29" fmla="*/ 152 w 152"/>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91">
                <a:moveTo>
                  <a:pt x="152" y="14"/>
                </a:moveTo>
                <a:lnTo>
                  <a:pt x="141" y="0"/>
                </a:lnTo>
                <a:lnTo>
                  <a:pt x="0" y="74"/>
                </a:lnTo>
                <a:lnTo>
                  <a:pt x="9" y="91"/>
                </a:lnTo>
                <a:lnTo>
                  <a:pt x="150" y="15"/>
                </a:lnTo>
                <a:lnTo>
                  <a:pt x="152" y="14"/>
                </a:lnTo>
                <a:lnTo>
                  <a:pt x="150" y="15"/>
                </a:lnTo>
                <a:lnTo>
                  <a:pt x="151" y="15"/>
                </a:lnTo>
                <a:lnTo>
                  <a:pt x="152" y="1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5" name="Freeform 39"/>
          <p:cNvSpPr>
            <a:spLocks/>
          </p:cNvSpPr>
          <p:nvPr/>
        </p:nvSpPr>
        <p:spPr bwMode="auto">
          <a:xfrm>
            <a:off x="7519988" y="2701925"/>
            <a:ext cx="76200" cy="71438"/>
          </a:xfrm>
          <a:custGeom>
            <a:avLst/>
            <a:gdLst>
              <a:gd name="T0" fmla="*/ 2147483647 w 144"/>
              <a:gd name="T1" fmla="*/ 0 h 133"/>
              <a:gd name="T2" fmla="*/ 2147483647 w 144"/>
              <a:gd name="T3" fmla="*/ 0 h 133"/>
              <a:gd name="T4" fmla="*/ 0 w 144"/>
              <a:gd name="T5" fmla="*/ 2147483647 h 133"/>
              <a:gd name="T6" fmla="*/ 2147483647 w 144"/>
              <a:gd name="T7" fmla="*/ 2147483647 h 133"/>
              <a:gd name="T8" fmla="*/ 2147483647 w 144"/>
              <a:gd name="T9" fmla="*/ 2147483647 h 133"/>
              <a:gd name="T10" fmla="*/ 2147483647 w 144"/>
              <a:gd name="T11" fmla="*/ 0 h 133"/>
              <a:gd name="T12" fmla="*/ 2147483647 w 144"/>
              <a:gd name="T13" fmla="*/ 0 h 133"/>
              <a:gd name="T14" fmla="*/ 2147483647 w 144"/>
              <a:gd name="T15" fmla="*/ 0 h 133"/>
              <a:gd name="T16" fmla="*/ 2147483647 w 144"/>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3"/>
              <a:gd name="T29" fmla="*/ 144 w 144"/>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3">
                <a:moveTo>
                  <a:pt x="133" y="0"/>
                </a:moveTo>
                <a:lnTo>
                  <a:pt x="133" y="0"/>
                </a:lnTo>
                <a:lnTo>
                  <a:pt x="0" y="120"/>
                </a:lnTo>
                <a:lnTo>
                  <a:pt x="13" y="133"/>
                </a:lnTo>
                <a:lnTo>
                  <a:pt x="144" y="13"/>
                </a:lnTo>
                <a:lnTo>
                  <a:pt x="133"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6" name="Freeform 40"/>
          <p:cNvSpPr>
            <a:spLocks/>
          </p:cNvSpPr>
          <p:nvPr/>
        </p:nvSpPr>
        <p:spPr bwMode="auto">
          <a:xfrm>
            <a:off x="7589838" y="2654300"/>
            <a:ext cx="63500" cy="55563"/>
          </a:xfrm>
          <a:custGeom>
            <a:avLst/>
            <a:gdLst>
              <a:gd name="T0" fmla="*/ 2147483647 w 119"/>
              <a:gd name="T1" fmla="*/ 0 h 105"/>
              <a:gd name="T2" fmla="*/ 2147483647 w 119"/>
              <a:gd name="T3" fmla="*/ 2147483647 h 105"/>
              <a:gd name="T4" fmla="*/ 0 w 119"/>
              <a:gd name="T5" fmla="*/ 2147483647 h 105"/>
              <a:gd name="T6" fmla="*/ 2147483647 w 119"/>
              <a:gd name="T7" fmla="*/ 2147483647 h 105"/>
              <a:gd name="T8" fmla="*/ 2147483647 w 119"/>
              <a:gd name="T9" fmla="*/ 2147483647 h 105"/>
              <a:gd name="T10" fmla="*/ 2147483647 w 119"/>
              <a:gd name="T11" fmla="*/ 0 h 105"/>
              <a:gd name="T12" fmla="*/ 2147483647 w 119"/>
              <a:gd name="T13" fmla="*/ 0 h 105"/>
              <a:gd name="T14" fmla="*/ 2147483647 w 119"/>
              <a:gd name="T15" fmla="*/ 0 h 105"/>
              <a:gd name="T16" fmla="*/ 2147483647 w 119"/>
              <a:gd name="T17" fmla="*/ 2147483647 h 105"/>
              <a:gd name="T18" fmla="*/ 2147483647 w 119"/>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05"/>
              <a:gd name="T32" fmla="*/ 119 w 119"/>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05">
                <a:moveTo>
                  <a:pt x="109" y="0"/>
                </a:moveTo>
                <a:lnTo>
                  <a:pt x="108" y="1"/>
                </a:lnTo>
                <a:lnTo>
                  <a:pt x="0" y="91"/>
                </a:lnTo>
                <a:lnTo>
                  <a:pt x="11" y="105"/>
                </a:lnTo>
                <a:lnTo>
                  <a:pt x="119" y="14"/>
                </a:lnTo>
                <a:lnTo>
                  <a:pt x="109" y="0"/>
                </a:lnTo>
                <a:lnTo>
                  <a:pt x="108" y="0"/>
                </a:lnTo>
                <a:lnTo>
                  <a:pt x="108" y="1"/>
                </a:lnTo>
                <a:lnTo>
                  <a:pt x="109"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7" name="Freeform 41"/>
          <p:cNvSpPr>
            <a:spLocks/>
          </p:cNvSpPr>
          <p:nvPr/>
        </p:nvSpPr>
        <p:spPr bwMode="auto">
          <a:xfrm>
            <a:off x="7648575" y="2606675"/>
            <a:ext cx="79375" cy="55563"/>
          </a:xfrm>
          <a:custGeom>
            <a:avLst/>
            <a:gdLst>
              <a:gd name="T0" fmla="*/ 2147483647 w 152"/>
              <a:gd name="T1" fmla="*/ 2147483647 h 104"/>
              <a:gd name="T2" fmla="*/ 2147483647 w 152"/>
              <a:gd name="T3" fmla="*/ 0 h 104"/>
              <a:gd name="T4" fmla="*/ 0 w 152"/>
              <a:gd name="T5" fmla="*/ 2147483647 h 104"/>
              <a:gd name="T6" fmla="*/ 2147483647 w 152"/>
              <a:gd name="T7" fmla="*/ 2147483647 h 104"/>
              <a:gd name="T8" fmla="*/ 2147483647 w 152"/>
              <a:gd name="T9" fmla="*/ 2147483647 h 104"/>
              <a:gd name="T10" fmla="*/ 2147483647 w 152"/>
              <a:gd name="T11" fmla="*/ 2147483647 h 104"/>
              <a:gd name="T12" fmla="*/ 2147483647 w 152"/>
              <a:gd name="T13" fmla="*/ 2147483647 h 104"/>
              <a:gd name="T14" fmla="*/ 2147483647 w 152"/>
              <a:gd name="T15" fmla="*/ 2147483647 h 104"/>
              <a:gd name="T16" fmla="*/ 2147483647 w 152"/>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04"/>
              <a:gd name="T29" fmla="*/ 152 w 1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04">
                <a:moveTo>
                  <a:pt x="152" y="14"/>
                </a:moveTo>
                <a:lnTo>
                  <a:pt x="140" y="0"/>
                </a:lnTo>
                <a:lnTo>
                  <a:pt x="0" y="89"/>
                </a:lnTo>
                <a:lnTo>
                  <a:pt x="9" y="104"/>
                </a:lnTo>
                <a:lnTo>
                  <a:pt x="151" y="15"/>
                </a:lnTo>
                <a:lnTo>
                  <a:pt x="152" y="14"/>
                </a:lnTo>
                <a:lnTo>
                  <a:pt x="151" y="15"/>
                </a:lnTo>
                <a:lnTo>
                  <a:pt x="151" y="14"/>
                </a:lnTo>
                <a:lnTo>
                  <a:pt x="152" y="1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8" name="Freeform 42"/>
          <p:cNvSpPr>
            <a:spLocks/>
          </p:cNvSpPr>
          <p:nvPr/>
        </p:nvSpPr>
        <p:spPr bwMode="auto">
          <a:xfrm>
            <a:off x="7721600" y="2543175"/>
            <a:ext cx="73025" cy="71438"/>
          </a:xfrm>
          <a:custGeom>
            <a:avLst/>
            <a:gdLst>
              <a:gd name="T0" fmla="*/ 2147483647 w 139"/>
              <a:gd name="T1" fmla="*/ 0 h 134"/>
              <a:gd name="T2" fmla="*/ 2147483647 w 139"/>
              <a:gd name="T3" fmla="*/ 0 h 134"/>
              <a:gd name="T4" fmla="*/ 0 w 139"/>
              <a:gd name="T5" fmla="*/ 2147483647 h 134"/>
              <a:gd name="T6" fmla="*/ 2147483647 w 139"/>
              <a:gd name="T7" fmla="*/ 2147483647 h 134"/>
              <a:gd name="T8" fmla="*/ 2147483647 w 139"/>
              <a:gd name="T9" fmla="*/ 2147483647 h 134"/>
              <a:gd name="T10" fmla="*/ 2147483647 w 139"/>
              <a:gd name="T11" fmla="*/ 0 h 134"/>
              <a:gd name="T12" fmla="*/ 2147483647 w 139"/>
              <a:gd name="T13" fmla="*/ 0 h 134"/>
              <a:gd name="T14" fmla="*/ 2147483647 w 139"/>
              <a:gd name="T15" fmla="*/ 0 h 134"/>
              <a:gd name="T16" fmla="*/ 2147483647 w 139"/>
              <a:gd name="T17" fmla="*/ 0 h 134"/>
              <a:gd name="T18" fmla="*/ 2147483647 w 139"/>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34"/>
              <a:gd name="T32" fmla="*/ 139 w 13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34">
                <a:moveTo>
                  <a:pt x="127" y="0"/>
                </a:moveTo>
                <a:lnTo>
                  <a:pt x="126" y="0"/>
                </a:lnTo>
                <a:lnTo>
                  <a:pt x="0" y="121"/>
                </a:lnTo>
                <a:lnTo>
                  <a:pt x="13" y="134"/>
                </a:lnTo>
                <a:lnTo>
                  <a:pt x="139" y="14"/>
                </a:lnTo>
                <a:lnTo>
                  <a:pt x="127" y="0"/>
                </a:lnTo>
                <a:lnTo>
                  <a:pt x="126" y="0"/>
                </a:lnTo>
                <a:lnTo>
                  <a:pt x="127"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59" name="Freeform 43"/>
          <p:cNvSpPr>
            <a:spLocks/>
          </p:cNvSpPr>
          <p:nvPr/>
        </p:nvSpPr>
        <p:spPr bwMode="auto">
          <a:xfrm>
            <a:off x="7788275" y="2466975"/>
            <a:ext cx="92075" cy="84138"/>
          </a:xfrm>
          <a:custGeom>
            <a:avLst/>
            <a:gdLst>
              <a:gd name="T0" fmla="*/ 2147483647 w 174"/>
              <a:gd name="T1" fmla="*/ 2147483647 h 160"/>
              <a:gd name="T2" fmla="*/ 2147483647 w 174"/>
              <a:gd name="T3" fmla="*/ 0 h 160"/>
              <a:gd name="T4" fmla="*/ 0 w 174"/>
              <a:gd name="T5" fmla="*/ 2147483647 h 160"/>
              <a:gd name="T6" fmla="*/ 2147483647 w 174"/>
              <a:gd name="T7" fmla="*/ 2147483647 h 160"/>
              <a:gd name="T8" fmla="*/ 2147483647 w 174"/>
              <a:gd name="T9" fmla="*/ 2147483647 h 160"/>
              <a:gd name="T10" fmla="*/ 2147483647 w 174"/>
              <a:gd name="T11" fmla="*/ 2147483647 h 160"/>
              <a:gd name="T12" fmla="*/ 2147483647 w 174"/>
              <a:gd name="T13" fmla="*/ 2147483647 h 160"/>
              <a:gd name="T14" fmla="*/ 2147483647 w 174"/>
              <a:gd name="T15" fmla="*/ 2147483647 h 160"/>
              <a:gd name="T16" fmla="*/ 2147483647 w 174"/>
              <a:gd name="T17" fmla="*/ 2147483647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0"/>
              <a:gd name="T29" fmla="*/ 174 w 174"/>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0">
                <a:moveTo>
                  <a:pt x="174" y="12"/>
                </a:moveTo>
                <a:lnTo>
                  <a:pt x="161" y="0"/>
                </a:lnTo>
                <a:lnTo>
                  <a:pt x="0" y="146"/>
                </a:lnTo>
                <a:lnTo>
                  <a:pt x="11" y="160"/>
                </a:lnTo>
                <a:lnTo>
                  <a:pt x="173" y="13"/>
                </a:lnTo>
                <a:lnTo>
                  <a:pt x="174" y="12"/>
                </a:lnTo>
                <a:lnTo>
                  <a:pt x="173" y="13"/>
                </a:lnTo>
                <a:lnTo>
                  <a:pt x="174" y="1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0" name="Freeform 44"/>
          <p:cNvSpPr>
            <a:spLocks/>
          </p:cNvSpPr>
          <p:nvPr/>
        </p:nvSpPr>
        <p:spPr bwMode="auto">
          <a:xfrm>
            <a:off x="7874000" y="2387600"/>
            <a:ext cx="84138" cy="85725"/>
          </a:xfrm>
          <a:custGeom>
            <a:avLst/>
            <a:gdLst>
              <a:gd name="T0" fmla="*/ 2147483647 w 160"/>
              <a:gd name="T1" fmla="*/ 0 h 160"/>
              <a:gd name="T2" fmla="*/ 2147483647 w 160"/>
              <a:gd name="T3" fmla="*/ 2147483647 h 160"/>
              <a:gd name="T4" fmla="*/ 0 w 160"/>
              <a:gd name="T5" fmla="*/ 2147483647 h 160"/>
              <a:gd name="T6" fmla="*/ 2147483647 w 160"/>
              <a:gd name="T7" fmla="*/ 2147483647 h 160"/>
              <a:gd name="T8" fmla="*/ 2147483647 w 160"/>
              <a:gd name="T9" fmla="*/ 2147483647 h 160"/>
              <a:gd name="T10" fmla="*/ 2147483647 w 160"/>
              <a:gd name="T11" fmla="*/ 0 h 160"/>
              <a:gd name="T12" fmla="*/ 2147483647 w 160"/>
              <a:gd name="T13" fmla="*/ 0 h 160"/>
              <a:gd name="T14" fmla="*/ 2147483647 w 160"/>
              <a:gd name="T15" fmla="*/ 2147483647 h 160"/>
              <a:gd name="T16" fmla="*/ 2147483647 w 160"/>
              <a:gd name="T17" fmla="*/ 2147483647 h 160"/>
              <a:gd name="T18" fmla="*/ 2147483647 w 16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60"/>
              <a:gd name="T32" fmla="*/ 160 w 16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60">
                <a:moveTo>
                  <a:pt x="147" y="0"/>
                </a:moveTo>
                <a:lnTo>
                  <a:pt x="146" y="1"/>
                </a:lnTo>
                <a:lnTo>
                  <a:pt x="0" y="148"/>
                </a:lnTo>
                <a:lnTo>
                  <a:pt x="13" y="160"/>
                </a:lnTo>
                <a:lnTo>
                  <a:pt x="160" y="13"/>
                </a:lnTo>
                <a:lnTo>
                  <a:pt x="147" y="0"/>
                </a:lnTo>
                <a:lnTo>
                  <a:pt x="147" y="1"/>
                </a:lnTo>
                <a:lnTo>
                  <a:pt x="146" y="1"/>
                </a:lnTo>
                <a:lnTo>
                  <a:pt x="147"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1" name="Freeform 45"/>
          <p:cNvSpPr>
            <a:spLocks/>
          </p:cNvSpPr>
          <p:nvPr/>
        </p:nvSpPr>
        <p:spPr bwMode="auto">
          <a:xfrm>
            <a:off x="7951788" y="2335213"/>
            <a:ext cx="65087" cy="60325"/>
          </a:xfrm>
          <a:custGeom>
            <a:avLst/>
            <a:gdLst>
              <a:gd name="T0" fmla="*/ 2147483647 w 124"/>
              <a:gd name="T1" fmla="*/ 2147483647 h 113"/>
              <a:gd name="T2" fmla="*/ 2147483647 w 124"/>
              <a:gd name="T3" fmla="*/ 0 h 113"/>
              <a:gd name="T4" fmla="*/ 0 w 124"/>
              <a:gd name="T5" fmla="*/ 2147483647 h 113"/>
              <a:gd name="T6" fmla="*/ 2147483647 w 124"/>
              <a:gd name="T7" fmla="*/ 2147483647 h 113"/>
              <a:gd name="T8" fmla="*/ 2147483647 w 124"/>
              <a:gd name="T9" fmla="*/ 2147483647 h 113"/>
              <a:gd name="T10" fmla="*/ 2147483647 w 124"/>
              <a:gd name="T11" fmla="*/ 2147483647 h 113"/>
              <a:gd name="T12" fmla="*/ 2147483647 w 124"/>
              <a:gd name="T13" fmla="*/ 2147483647 h 113"/>
              <a:gd name="T14" fmla="*/ 2147483647 w 124"/>
              <a:gd name="T15" fmla="*/ 2147483647 h 113"/>
              <a:gd name="T16" fmla="*/ 2147483647 w 124"/>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113"/>
              <a:gd name="T29" fmla="*/ 124 w 124"/>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113">
                <a:moveTo>
                  <a:pt x="124" y="12"/>
                </a:moveTo>
                <a:lnTo>
                  <a:pt x="112" y="0"/>
                </a:lnTo>
                <a:lnTo>
                  <a:pt x="0" y="99"/>
                </a:lnTo>
                <a:lnTo>
                  <a:pt x="13" y="113"/>
                </a:lnTo>
                <a:lnTo>
                  <a:pt x="123" y="13"/>
                </a:lnTo>
                <a:lnTo>
                  <a:pt x="124" y="12"/>
                </a:lnTo>
                <a:lnTo>
                  <a:pt x="123" y="13"/>
                </a:lnTo>
                <a:lnTo>
                  <a:pt x="124" y="13"/>
                </a:lnTo>
                <a:lnTo>
                  <a:pt x="124" y="1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2" name="Freeform 46"/>
          <p:cNvSpPr>
            <a:spLocks/>
          </p:cNvSpPr>
          <p:nvPr/>
        </p:nvSpPr>
        <p:spPr bwMode="auto">
          <a:xfrm>
            <a:off x="8010525" y="2273300"/>
            <a:ext cx="61913" cy="68263"/>
          </a:xfrm>
          <a:custGeom>
            <a:avLst/>
            <a:gdLst>
              <a:gd name="T0" fmla="*/ 2147483647 w 116"/>
              <a:gd name="T1" fmla="*/ 2147483647 h 131"/>
              <a:gd name="T2" fmla="*/ 2147483647 w 116"/>
              <a:gd name="T3" fmla="*/ 0 h 131"/>
              <a:gd name="T4" fmla="*/ 0 w 116"/>
              <a:gd name="T5" fmla="*/ 2147483647 h 131"/>
              <a:gd name="T6" fmla="*/ 2147483647 w 116"/>
              <a:gd name="T7" fmla="*/ 2147483647 h 131"/>
              <a:gd name="T8" fmla="*/ 2147483647 w 116"/>
              <a:gd name="T9" fmla="*/ 2147483647 h 131"/>
              <a:gd name="T10" fmla="*/ 2147483647 w 116"/>
              <a:gd name="T11" fmla="*/ 2147483647 h 131"/>
              <a:gd name="T12" fmla="*/ 2147483647 w 116"/>
              <a:gd name="T13" fmla="*/ 2147483647 h 131"/>
              <a:gd name="T14" fmla="*/ 2147483647 w 116"/>
              <a:gd name="T15" fmla="*/ 2147483647 h 131"/>
              <a:gd name="T16" fmla="*/ 2147483647 w 116"/>
              <a:gd name="T17" fmla="*/ 2147483647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31"/>
              <a:gd name="T29" fmla="*/ 116 w 116"/>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31">
                <a:moveTo>
                  <a:pt x="116" y="11"/>
                </a:moveTo>
                <a:lnTo>
                  <a:pt x="101" y="0"/>
                </a:lnTo>
                <a:lnTo>
                  <a:pt x="0" y="120"/>
                </a:lnTo>
                <a:lnTo>
                  <a:pt x="13" y="131"/>
                </a:lnTo>
                <a:lnTo>
                  <a:pt x="115" y="12"/>
                </a:lnTo>
                <a:lnTo>
                  <a:pt x="116" y="11"/>
                </a:lnTo>
                <a:lnTo>
                  <a:pt x="115" y="12"/>
                </a:lnTo>
                <a:lnTo>
                  <a:pt x="116" y="1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3" name="Freeform 47"/>
          <p:cNvSpPr>
            <a:spLocks/>
          </p:cNvSpPr>
          <p:nvPr/>
        </p:nvSpPr>
        <p:spPr bwMode="auto">
          <a:xfrm>
            <a:off x="8062913" y="2190750"/>
            <a:ext cx="58737" cy="87313"/>
          </a:xfrm>
          <a:custGeom>
            <a:avLst/>
            <a:gdLst>
              <a:gd name="T0" fmla="*/ 2147483647 w 111"/>
              <a:gd name="T1" fmla="*/ 0 h 167"/>
              <a:gd name="T2" fmla="*/ 2147483647 w 111"/>
              <a:gd name="T3" fmla="*/ 2147483647 h 167"/>
              <a:gd name="T4" fmla="*/ 0 w 111"/>
              <a:gd name="T5" fmla="*/ 2147483647 h 167"/>
              <a:gd name="T6" fmla="*/ 2147483647 w 111"/>
              <a:gd name="T7" fmla="*/ 2147483647 h 167"/>
              <a:gd name="T8" fmla="*/ 2147483647 w 111"/>
              <a:gd name="T9" fmla="*/ 2147483647 h 167"/>
              <a:gd name="T10" fmla="*/ 2147483647 w 111"/>
              <a:gd name="T11" fmla="*/ 0 h 167"/>
              <a:gd name="T12" fmla="*/ 2147483647 w 111"/>
              <a:gd name="T13" fmla="*/ 0 h 167"/>
              <a:gd name="T14" fmla="*/ 2147483647 w 111"/>
              <a:gd name="T15" fmla="*/ 2147483647 h 167"/>
              <a:gd name="T16" fmla="*/ 2147483647 w 111"/>
              <a:gd name="T17" fmla="*/ 2147483647 h 167"/>
              <a:gd name="T18" fmla="*/ 2147483647 w 111"/>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67"/>
              <a:gd name="T32" fmla="*/ 111 w 111"/>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67">
                <a:moveTo>
                  <a:pt x="97" y="0"/>
                </a:moveTo>
                <a:lnTo>
                  <a:pt x="96" y="1"/>
                </a:lnTo>
                <a:lnTo>
                  <a:pt x="0" y="157"/>
                </a:lnTo>
                <a:lnTo>
                  <a:pt x="16" y="167"/>
                </a:lnTo>
                <a:lnTo>
                  <a:pt x="111" y="11"/>
                </a:lnTo>
                <a:lnTo>
                  <a:pt x="97" y="0"/>
                </a:lnTo>
                <a:lnTo>
                  <a:pt x="97" y="1"/>
                </a:lnTo>
                <a:lnTo>
                  <a:pt x="96" y="1"/>
                </a:lnTo>
                <a:lnTo>
                  <a:pt x="97"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4" name="Freeform 48"/>
          <p:cNvSpPr>
            <a:spLocks/>
          </p:cNvSpPr>
          <p:nvPr/>
        </p:nvSpPr>
        <p:spPr bwMode="auto">
          <a:xfrm>
            <a:off x="8115300" y="2130425"/>
            <a:ext cx="58738" cy="66675"/>
          </a:xfrm>
          <a:custGeom>
            <a:avLst/>
            <a:gdLst>
              <a:gd name="T0" fmla="*/ 2147483647 w 111"/>
              <a:gd name="T1" fmla="*/ 2147483647 h 126"/>
              <a:gd name="T2" fmla="*/ 2147483647 w 111"/>
              <a:gd name="T3" fmla="*/ 0 h 126"/>
              <a:gd name="T4" fmla="*/ 0 w 111"/>
              <a:gd name="T5" fmla="*/ 2147483647 h 126"/>
              <a:gd name="T6" fmla="*/ 2147483647 w 111"/>
              <a:gd name="T7" fmla="*/ 2147483647 h 126"/>
              <a:gd name="T8" fmla="*/ 2147483647 w 111"/>
              <a:gd name="T9" fmla="*/ 2147483647 h 126"/>
              <a:gd name="T10" fmla="*/ 2147483647 w 111"/>
              <a:gd name="T11" fmla="*/ 2147483647 h 126"/>
              <a:gd name="T12" fmla="*/ 2147483647 w 111"/>
              <a:gd name="T13" fmla="*/ 2147483647 h 126"/>
              <a:gd name="T14" fmla="*/ 2147483647 w 111"/>
              <a:gd name="T15" fmla="*/ 2147483647 h 126"/>
              <a:gd name="T16" fmla="*/ 2147483647 w 111"/>
              <a:gd name="T17" fmla="*/ 2147483647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26"/>
              <a:gd name="T29" fmla="*/ 111 w 111"/>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26">
                <a:moveTo>
                  <a:pt x="111" y="11"/>
                </a:moveTo>
                <a:lnTo>
                  <a:pt x="96" y="0"/>
                </a:lnTo>
                <a:lnTo>
                  <a:pt x="0" y="114"/>
                </a:lnTo>
                <a:lnTo>
                  <a:pt x="14" y="126"/>
                </a:lnTo>
                <a:lnTo>
                  <a:pt x="110" y="12"/>
                </a:lnTo>
                <a:lnTo>
                  <a:pt x="111" y="11"/>
                </a:lnTo>
                <a:lnTo>
                  <a:pt x="110" y="12"/>
                </a:lnTo>
                <a:lnTo>
                  <a:pt x="110" y="11"/>
                </a:lnTo>
                <a:lnTo>
                  <a:pt x="111" y="1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5" name="Freeform 49"/>
          <p:cNvSpPr>
            <a:spLocks/>
          </p:cNvSpPr>
          <p:nvPr/>
        </p:nvSpPr>
        <p:spPr bwMode="auto">
          <a:xfrm>
            <a:off x="8166100" y="2014538"/>
            <a:ext cx="77788" cy="120650"/>
          </a:xfrm>
          <a:custGeom>
            <a:avLst/>
            <a:gdLst>
              <a:gd name="T0" fmla="*/ 2147483647 w 147"/>
              <a:gd name="T1" fmla="*/ 0 h 229"/>
              <a:gd name="T2" fmla="*/ 2147483647 w 147"/>
              <a:gd name="T3" fmla="*/ 2147483647 h 229"/>
              <a:gd name="T4" fmla="*/ 0 w 147"/>
              <a:gd name="T5" fmla="*/ 2147483647 h 229"/>
              <a:gd name="T6" fmla="*/ 2147483647 w 147"/>
              <a:gd name="T7" fmla="*/ 2147483647 h 229"/>
              <a:gd name="T8" fmla="*/ 2147483647 w 147"/>
              <a:gd name="T9" fmla="*/ 2147483647 h 229"/>
              <a:gd name="T10" fmla="*/ 2147483647 w 147"/>
              <a:gd name="T11" fmla="*/ 0 h 229"/>
              <a:gd name="T12" fmla="*/ 2147483647 w 147"/>
              <a:gd name="T13" fmla="*/ 0 h 229"/>
              <a:gd name="T14" fmla="*/ 2147483647 w 147"/>
              <a:gd name="T15" fmla="*/ 0 h 229"/>
              <a:gd name="T16" fmla="*/ 2147483647 w 147"/>
              <a:gd name="T17" fmla="*/ 2147483647 h 229"/>
              <a:gd name="T18" fmla="*/ 2147483647 w 147"/>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229"/>
              <a:gd name="T32" fmla="*/ 147 w 147"/>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229">
                <a:moveTo>
                  <a:pt x="131" y="0"/>
                </a:moveTo>
                <a:lnTo>
                  <a:pt x="131" y="1"/>
                </a:lnTo>
                <a:lnTo>
                  <a:pt x="0" y="220"/>
                </a:lnTo>
                <a:lnTo>
                  <a:pt x="15" y="229"/>
                </a:lnTo>
                <a:lnTo>
                  <a:pt x="147" y="10"/>
                </a:lnTo>
                <a:lnTo>
                  <a:pt x="131" y="0"/>
                </a:lnTo>
                <a:lnTo>
                  <a:pt x="131" y="1"/>
                </a:lnTo>
                <a:lnTo>
                  <a:pt x="131"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6" name="Freeform 50"/>
          <p:cNvSpPr>
            <a:spLocks/>
          </p:cNvSpPr>
          <p:nvPr/>
        </p:nvSpPr>
        <p:spPr bwMode="auto">
          <a:xfrm>
            <a:off x="8234363" y="1893888"/>
            <a:ext cx="95250" cy="125412"/>
          </a:xfrm>
          <a:custGeom>
            <a:avLst/>
            <a:gdLst>
              <a:gd name="T0" fmla="*/ 2147483647 w 178"/>
              <a:gd name="T1" fmla="*/ 2147483647 h 238"/>
              <a:gd name="T2" fmla="*/ 2147483647 w 178"/>
              <a:gd name="T3" fmla="*/ 0 h 238"/>
              <a:gd name="T4" fmla="*/ 0 w 178"/>
              <a:gd name="T5" fmla="*/ 2147483647 h 238"/>
              <a:gd name="T6" fmla="*/ 2147483647 w 178"/>
              <a:gd name="T7" fmla="*/ 2147483647 h 238"/>
              <a:gd name="T8" fmla="*/ 2147483647 w 178"/>
              <a:gd name="T9" fmla="*/ 2147483647 h 238"/>
              <a:gd name="T10" fmla="*/ 2147483647 w 178"/>
              <a:gd name="T11" fmla="*/ 2147483647 h 238"/>
              <a:gd name="T12" fmla="*/ 2147483647 w 178"/>
              <a:gd name="T13" fmla="*/ 2147483647 h 238"/>
              <a:gd name="T14" fmla="*/ 2147483647 w 178"/>
              <a:gd name="T15" fmla="*/ 2147483647 h 238"/>
              <a:gd name="T16" fmla="*/ 2147483647 w 178"/>
              <a:gd name="T17" fmla="*/ 2147483647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38"/>
              <a:gd name="T29" fmla="*/ 178 w 178"/>
              <a:gd name="T30" fmla="*/ 238 h 2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38">
                <a:moveTo>
                  <a:pt x="178" y="10"/>
                </a:moveTo>
                <a:lnTo>
                  <a:pt x="162" y="0"/>
                </a:lnTo>
                <a:lnTo>
                  <a:pt x="0" y="228"/>
                </a:lnTo>
                <a:lnTo>
                  <a:pt x="16" y="238"/>
                </a:lnTo>
                <a:lnTo>
                  <a:pt x="178" y="11"/>
                </a:lnTo>
                <a:lnTo>
                  <a:pt x="178" y="10"/>
                </a:lnTo>
                <a:lnTo>
                  <a:pt x="178" y="11"/>
                </a:lnTo>
                <a:lnTo>
                  <a:pt x="178" y="1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7" name="Freeform 51"/>
          <p:cNvSpPr>
            <a:spLocks/>
          </p:cNvSpPr>
          <p:nvPr/>
        </p:nvSpPr>
        <p:spPr bwMode="auto">
          <a:xfrm>
            <a:off x="8320088" y="1765300"/>
            <a:ext cx="82550" cy="133350"/>
          </a:xfrm>
          <a:custGeom>
            <a:avLst/>
            <a:gdLst>
              <a:gd name="T0" fmla="*/ 2147483647 w 154"/>
              <a:gd name="T1" fmla="*/ 2147483647 h 252"/>
              <a:gd name="T2" fmla="*/ 2147483647 w 154"/>
              <a:gd name="T3" fmla="*/ 0 h 252"/>
              <a:gd name="T4" fmla="*/ 0 w 154"/>
              <a:gd name="T5" fmla="*/ 2147483647 h 252"/>
              <a:gd name="T6" fmla="*/ 2147483647 w 154"/>
              <a:gd name="T7" fmla="*/ 2147483647 h 252"/>
              <a:gd name="T8" fmla="*/ 2147483647 w 154"/>
              <a:gd name="T9" fmla="*/ 2147483647 h 252"/>
              <a:gd name="T10" fmla="*/ 2147483647 w 154"/>
              <a:gd name="T11" fmla="*/ 2147483647 h 252"/>
              <a:gd name="T12" fmla="*/ 2147483647 w 154"/>
              <a:gd name="T13" fmla="*/ 2147483647 h 252"/>
              <a:gd name="T14" fmla="*/ 2147483647 w 154"/>
              <a:gd name="T15" fmla="*/ 2147483647 h 252"/>
              <a:gd name="T16" fmla="*/ 2147483647 w 154"/>
              <a:gd name="T17" fmla="*/ 2147483647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252"/>
              <a:gd name="T29" fmla="*/ 154 w 154"/>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252">
                <a:moveTo>
                  <a:pt x="154" y="9"/>
                </a:moveTo>
                <a:lnTo>
                  <a:pt x="138" y="0"/>
                </a:lnTo>
                <a:lnTo>
                  <a:pt x="0" y="243"/>
                </a:lnTo>
                <a:lnTo>
                  <a:pt x="16" y="252"/>
                </a:lnTo>
                <a:lnTo>
                  <a:pt x="154" y="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8" name="Freeform 52"/>
          <p:cNvSpPr>
            <a:spLocks/>
          </p:cNvSpPr>
          <p:nvPr/>
        </p:nvSpPr>
        <p:spPr bwMode="auto">
          <a:xfrm>
            <a:off x="8393113" y="1603375"/>
            <a:ext cx="84137" cy="166688"/>
          </a:xfrm>
          <a:custGeom>
            <a:avLst/>
            <a:gdLst>
              <a:gd name="T0" fmla="*/ 2147483647 w 157"/>
              <a:gd name="T1" fmla="*/ 0 h 317"/>
              <a:gd name="T2" fmla="*/ 2147483647 w 157"/>
              <a:gd name="T3" fmla="*/ 0 h 317"/>
              <a:gd name="T4" fmla="*/ 0 w 157"/>
              <a:gd name="T5" fmla="*/ 2147483647 h 317"/>
              <a:gd name="T6" fmla="*/ 2147483647 w 157"/>
              <a:gd name="T7" fmla="*/ 2147483647 h 317"/>
              <a:gd name="T8" fmla="*/ 2147483647 w 157"/>
              <a:gd name="T9" fmla="*/ 2147483647 h 317"/>
              <a:gd name="T10" fmla="*/ 2147483647 w 157"/>
              <a:gd name="T11" fmla="*/ 0 h 317"/>
              <a:gd name="T12" fmla="*/ 2147483647 w 157"/>
              <a:gd name="T13" fmla="*/ 0 h 317"/>
              <a:gd name="T14" fmla="*/ 2147483647 w 157"/>
              <a:gd name="T15" fmla="*/ 0 h 317"/>
              <a:gd name="T16" fmla="*/ 2147483647 w 157"/>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317"/>
              <a:gd name="T29" fmla="*/ 157 w 157"/>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317">
                <a:moveTo>
                  <a:pt x="141" y="0"/>
                </a:moveTo>
                <a:lnTo>
                  <a:pt x="141" y="0"/>
                </a:lnTo>
                <a:lnTo>
                  <a:pt x="0" y="308"/>
                </a:lnTo>
                <a:lnTo>
                  <a:pt x="16" y="317"/>
                </a:lnTo>
                <a:lnTo>
                  <a:pt x="157" y="7"/>
                </a:lnTo>
                <a:lnTo>
                  <a:pt x="141"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69" name="Freeform 53"/>
          <p:cNvSpPr>
            <a:spLocks/>
          </p:cNvSpPr>
          <p:nvPr/>
        </p:nvSpPr>
        <p:spPr bwMode="auto">
          <a:xfrm>
            <a:off x="8467725" y="1462088"/>
            <a:ext cx="76200" cy="144462"/>
          </a:xfrm>
          <a:custGeom>
            <a:avLst/>
            <a:gdLst>
              <a:gd name="T0" fmla="*/ 2147483647 w 142"/>
              <a:gd name="T1" fmla="*/ 0 h 275"/>
              <a:gd name="T2" fmla="*/ 2147483647 w 142"/>
              <a:gd name="T3" fmla="*/ 0 h 275"/>
              <a:gd name="T4" fmla="*/ 0 w 142"/>
              <a:gd name="T5" fmla="*/ 2147483647 h 275"/>
              <a:gd name="T6" fmla="*/ 2147483647 w 142"/>
              <a:gd name="T7" fmla="*/ 2147483647 h 275"/>
              <a:gd name="T8" fmla="*/ 2147483647 w 142"/>
              <a:gd name="T9" fmla="*/ 2147483647 h 275"/>
              <a:gd name="T10" fmla="*/ 2147483647 w 142"/>
              <a:gd name="T11" fmla="*/ 0 h 275"/>
              <a:gd name="T12" fmla="*/ 2147483647 w 142"/>
              <a:gd name="T13" fmla="*/ 0 h 275"/>
              <a:gd name="T14" fmla="*/ 2147483647 w 142"/>
              <a:gd name="T15" fmla="*/ 0 h 275"/>
              <a:gd name="T16" fmla="*/ 2147483647 w 142"/>
              <a:gd name="T17" fmla="*/ 0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75"/>
              <a:gd name="T29" fmla="*/ 142 w 142"/>
              <a:gd name="T30" fmla="*/ 275 h 2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75">
                <a:moveTo>
                  <a:pt x="126" y="0"/>
                </a:moveTo>
                <a:lnTo>
                  <a:pt x="126" y="0"/>
                </a:lnTo>
                <a:lnTo>
                  <a:pt x="0" y="267"/>
                </a:lnTo>
                <a:lnTo>
                  <a:pt x="16" y="275"/>
                </a:lnTo>
                <a:lnTo>
                  <a:pt x="142" y="7"/>
                </a:lnTo>
                <a:lnTo>
                  <a:pt x="126"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0" name="Freeform 54"/>
          <p:cNvSpPr>
            <a:spLocks/>
          </p:cNvSpPr>
          <p:nvPr/>
        </p:nvSpPr>
        <p:spPr bwMode="auto">
          <a:xfrm>
            <a:off x="8534400" y="1357313"/>
            <a:ext cx="60325" cy="107950"/>
          </a:xfrm>
          <a:custGeom>
            <a:avLst/>
            <a:gdLst>
              <a:gd name="T0" fmla="*/ 2147483647 w 112"/>
              <a:gd name="T1" fmla="*/ 2147483647 h 204"/>
              <a:gd name="T2" fmla="*/ 2147483647 w 112"/>
              <a:gd name="T3" fmla="*/ 0 h 204"/>
              <a:gd name="T4" fmla="*/ 0 w 112"/>
              <a:gd name="T5" fmla="*/ 2147483647 h 204"/>
              <a:gd name="T6" fmla="*/ 2147483647 w 112"/>
              <a:gd name="T7" fmla="*/ 2147483647 h 204"/>
              <a:gd name="T8" fmla="*/ 2147483647 w 112"/>
              <a:gd name="T9" fmla="*/ 2147483647 h 204"/>
              <a:gd name="T10" fmla="*/ 2147483647 w 112"/>
              <a:gd name="T11" fmla="*/ 2147483647 h 204"/>
              <a:gd name="T12" fmla="*/ 2147483647 w 112"/>
              <a:gd name="T13" fmla="*/ 2147483647 h 204"/>
              <a:gd name="T14" fmla="*/ 2147483647 w 112"/>
              <a:gd name="T15" fmla="*/ 2147483647 h 204"/>
              <a:gd name="T16" fmla="*/ 2147483647 w 112"/>
              <a:gd name="T17" fmla="*/ 2147483647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204"/>
              <a:gd name="T29" fmla="*/ 112 w 112"/>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204">
                <a:moveTo>
                  <a:pt x="112" y="8"/>
                </a:moveTo>
                <a:lnTo>
                  <a:pt x="96" y="0"/>
                </a:lnTo>
                <a:lnTo>
                  <a:pt x="0" y="196"/>
                </a:lnTo>
                <a:lnTo>
                  <a:pt x="16" y="204"/>
                </a:lnTo>
                <a:lnTo>
                  <a:pt x="112" y="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1" name="Freeform 55"/>
          <p:cNvSpPr>
            <a:spLocks/>
          </p:cNvSpPr>
          <p:nvPr/>
        </p:nvSpPr>
        <p:spPr bwMode="auto">
          <a:xfrm>
            <a:off x="8585200" y="1268413"/>
            <a:ext cx="44450" cy="93662"/>
          </a:xfrm>
          <a:custGeom>
            <a:avLst/>
            <a:gdLst>
              <a:gd name="T0" fmla="*/ 2147483647 w 82"/>
              <a:gd name="T1" fmla="*/ 0 h 178"/>
              <a:gd name="T2" fmla="*/ 2147483647 w 82"/>
              <a:gd name="T3" fmla="*/ 0 h 178"/>
              <a:gd name="T4" fmla="*/ 0 w 82"/>
              <a:gd name="T5" fmla="*/ 2147483647 h 178"/>
              <a:gd name="T6" fmla="*/ 2147483647 w 82"/>
              <a:gd name="T7" fmla="*/ 2147483647 h 178"/>
              <a:gd name="T8" fmla="*/ 2147483647 w 82"/>
              <a:gd name="T9" fmla="*/ 2147483647 h 178"/>
              <a:gd name="T10" fmla="*/ 2147483647 w 82"/>
              <a:gd name="T11" fmla="*/ 0 h 178"/>
              <a:gd name="T12" fmla="*/ 2147483647 w 82"/>
              <a:gd name="T13" fmla="*/ 0 h 178"/>
              <a:gd name="T14" fmla="*/ 2147483647 w 82"/>
              <a:gd name="T15" fmla="*/ 0 h 178"/>
              <a:gd name="T16" fmla="*/ 2147483647 w 82"/>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78"/>
              <a:gd name="T29" fmla="*/ 82 w 82"/>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78">
                <a:moveTo>
                  <a:pt x="66" y="0"/>
                </a:moveTo>
                <a:lnTo>
                  <a:pt x="66" y="0"/>
                </a:lnTo>
                <a:lnTo>
                  <a:pt x="0" y="171"/>
                </a:lnTo>
                <a:lnTo>
                  <a:pt x="16" y="178"/>
                </a:lnTo>
                <a:lnTo>
                  <a:pt x="82" y="7"/>
                </a:lnTo>
                <a:lnTo>
                  <a:pt x="66"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2" name="Freeform 56"/>
          <p:cNvSpPr>
            <a:spLocks/>
          </p:cNvSpPr>
          <p:nvPr/>
        </p:nvSpPr>
        <p:spPr bwMode="auto">
          <a:xfrm>
            <a:off x="8620125" y="1123950"/>
            <a:ext cx="74613" cy="147638"/>
          </a:xfrm>
          <a:custGeom>
            <a:avLst/>
            <a:gdLst>
              <a:gd name="T0" fmla="*/ 2147483647 w 139"/>
              <a:gd name="T1" fmla="*/ 0 h 278"/>
              <a:gd name="T2" fmla="*/ 2147483647 w 139"/>
              <a:gd name="T3" fmla="*/ 2147483647 h 278"/>
              <a:gd name="T4" fmla="*/ 0 w 139"/>
              <a:gd name="T5" fmla="*/ 2147483647 h 278"/>
              <a:gd name="T6" fmla="*/ 2147483647 w 139"/>
              <a:gd name="T7" fmla="*/ 2147483647 h 278"/>
              <a:gd name="T8" fmla="*/ 2147483647 w 139"/>
              <a:gd name="T9" fmla="*/ 2147483647 h 278"/>
              <a:gd name="T10" fmla="*/ 2147483647 w 139"/>
              <a:gd name="T11" fmla="*/ 0 h 278"/>
              <a:gd name="T12" fmla="*/ 2147483647 w 139"/>
              <a:gd name="T13" fmla="*/ 0 h 278"/>
              <a:gd name="T14" fmla="*/ 2147483647 w 139"/>
              <a:gd name="T15" fmla="*/ 2147483647 h 278"/>
              <a:gd name="T16" fmla="*/ 2147483647 w 139"/>
              <a:gd name="T17" fmla="*/ 2147483647 h 278"/>
              <a:gd name="T18" fmla="*/ 2147483647 w 139"/>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78"/>
              <a:gd name="T32" fmla="*/ 139 w 139"/>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78">
                <a:moveTo>
                  <a:pt x="123" y="0"/>
                </a:moveTo>
                <a:lnTo>
                  <a:pt x="123" y="1"/>
                </a:lnTo>
                <a:lnTo>
                  <a:pt x="0" y="271"/>
                </a:lnTo>
                <a:lnTo>
                  <a:pt x="16" y="278"/>
                </a:lnTo>
                <a:lnTo>
                  <a:pt x="139" y="8"/>
                </a:lnTo>
                <a:lnTo>
                  <a:pt x="123" y="0"/>
                </a:lnTo>
                <a:lnTo>
                  <a:pt x="123" y="1"/>
                </a:lnTo>
                <a:lnTo>
                  <a:pt x="123"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3" name="Freeform 57"/>
          <p:cNvSpPr>
            <a:spLocks/>
          </p:cNvSpPr>
          <p:nvPr/>
        </p:nvSpPr>
        <p:spPr bwMode="auto">
          <a:xfrm>
            <a:off x="8685213" y="998538"/>
            <a:ext cx="73025" cy="130175"/>
          </a:xfrm>
          <a:custGeom>
            <a:avLst/>
            <a:gdLst>
              <a:gd name="T0" fmla="*/ 2147483647 w 137"/>
              <a:gd name="T1" fmla="*/ 2147483647 h 247"/>
              <a:gd name="T2" fmla="*/ 2147483647 w 137"/>
              <a:gd name="T3" fmla="*/ 2147483647 h 247"/>
              <a:gd name="T4" fmla="*/ 0 w 137"/>
              <a:gd name="T5" fmla="*/ 2147483647 h 247"/>
              <a:gd name="T6" fmla="*/ 2147483647 w 137"/>
              <a:gd name="T7" fmla="*/ 2147483647 h 247"/>
              <a:gd name="T8" fmla="*/ 2147483647 w 137"/>
              <a:gd name="T9" fmla="*/ 2147483647 h 247"/>
              <a:gd name="T10" fmla="*/ 2147483647 w 137"/>
              <a:gd name="T11" fmla="*/ 2147483647 h 247"/>
              <a:gd name="T12" fmla="*/ 2147483647 w 137"/>
              <a:gd name="T13" fmla="*/ 2147483647 h 247"/>
              <a:gd name="T14" fmla="*/ 2147483647 w 137"/>
              <a:gd name="T15" fmla="*/ 0 h 247"/>
              <a:gd name="T16" fmla="*/ 2147483647 w 137"/>
              <a:gd name="T17" fmla="*/ 2147483647 h 247"/>
              <a:gd name="T18" fmla="*/ 2147483647 w 137"/>
              <a:gd name="T19" fmla="*/ 2147483647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47"/>
              <a:gd name="T32" fmla="*/ 137 w 137"/>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47">
                <a:moveTo>
                  <a:pt x="137" y="33"/>
                </a:moveTo>
                <a:lnTo>
                  <a:pt x="120" y="28"/>
                </a:lnTo>
                <a:lnTo>
                  <a:pt x="0" y="238"/>
                </a:lnTo>
                <a:lnTo>
                  <a:pt x="15" y="247"/>
                </a:lnTo>
                <a:lnTo>
                  <a:pt x="136" y="38"/>
                </a:lnTo>
                <a:lnTo>
                  <a:pt x="137" y="33"/>
                </a:lnTo>
                <a:lnTo>
                  <a:pt x="137" y="0"/>
                </a:lnTo>
                <a:lnTo>
                  <a:pt x="120" y="28"/>
                </a:lnTo>
                <a:lnTo>
                  <a:pt x="137" y="3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4" name="Freeform 58"/>
          <p:cNvSpPr>
            <a:spLocks/>
          </p:cNvSpPr>
          <p:nvPr/>
        </p:nvSpPr>
        <p:spPr bwMode="auto">
          <a:xfrm>
            <a:off x="8748713" y="1016000"/>
            <a:ext cx="9525" cy="1231900"/>
          </a:xfrm>
          <a:custGeom>
            <a:avLst/>
            <a:gdLst>
              <a:gd name="T0" fmla="*/ 2147483647 w 18"/>
              <a:gd name="T1" fmla="*/ 2147483647 h 2329"/>
              <a:gd name="T2" fmla="*/ 2147483647 w 18"/>
              <a:gd name="T3" fmla="*/ 2147483647 h 2329"/>
              <a:gd name="T4" fmla="*/ 2147483647 w 18"/>
              <a:gd name="T5" fmla="*/ 0 h 2329"/>
              <a:gd name="T6" fmla="*/ 0 w 18"/>
              <a:gd name="T7" fmla="*/ 0 h 2329"/>
              <a:gd name="T8" fmla="*/ 0 w 18"/>
              <a:gd name="T9" fmla="*/ 2147483647 h 2329"/>
              <a:gd name="T10" fmla="*/ 2147483647 w 18"/>
              <a:gd name="T11" fmla="*/ 2147483647 h 2329"/>
              <a:gd name="T12" fmla="*/ 2147483647 w 18"/>
              <a:gd name="T13" fmla="*/ 2147483647 h 2329"/>
              <a:gd name="T14" fmla="*/ 2147483647 w 18"/>
              <a:gd name="T15" fmla="*/ 2147483647 h 2329"/>
              <a:gd name="T16" fmla="*/ 2147483647 w 18"/>
              <a:gd name="T17" fmla="*/ 2147483647 h 2329"/>
              <a:gd name="T18" fmla="*/ 2147483647 w 18"/>
              <a:gd name="T19" fmla="*/ 2147483647 h 2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329"/>
              <a:gd name="T32" fmla="*/ 18 w 18"/>
              <a:gd name="T33" fmla="*/ 2329 h 23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329">
                <a:moveTo>
                  <a:pt x="17" y="2329"/>
                </a:moveTo>
                <a:lnTo>
                  <a:pt x="18" y="2324"/>
                </a:lnTo>
                <a:lnTo>
                  <a:pt x="18" y="0"/>
                </a:lnTo>
                <a:lnTo>
                  <a:pt x="0" y="0"/>
                </a:lnTo>
                <a:lnTo>
                  <a:pt x="0" y="2324"/>
                </a:lnTo>
                <a:lnTo>
                  <a:pt x="17" y="2329"/>
                </a:lnTo>
                <a:lnTo>
                  <a:pt x="18" y="2327"/>
                </a:lnTo>
                <a:lnTo>
                  <a:pt x="18" y="2324"/>
                </a:lnTo>
                <a:lnTo>
                  <a:pt x="17" y="232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5" name="Freeform 59"/>
          <p:cNvSpPr>
            <a:spLocks/>
          </p:cNvSpPr>
          <p:nvPr/>
        </p:nvSpPr>
        <p:spPr bwMode="auto">
          <a:xfrm>
            <a:off x="8670925" y="2243138"/>
            <a:ext cx="87313" cy="125412"/>
          </a:xfrm>
          <a:custGeom>
            <a:avLst/>
            <a:gdLst>
              <a:gd name="T0" fmla="*/ 2147483647 w 165"/>
              <a:gd name="T1" fmla="*/ 2147483647 h 238"/>
              <a:gd name="T2" fmla="*/ 2147483647 w 165"/>
              <a:gd name="T3" fmla="*/ 2147483647 h 238"/>
              <a:gd name="T4" fmla="*/ 2147483647 w 165"/>
              <a:gd name="T5" fmla="*/ 2147483647 h 238"/>
              <a:gd name="T6" fmla="*/ 2147483647 w 165"/>
              <a:gd name="T7" fmla="*/ 0 h 238"/>
              <a:gd name="T8" fmla="*/ 0 w 165"/>
              <a:gd name="T9" fmla="*/ 2147483647 h 238"/>
              <a:gd name="T10" fmla="*/ 2147483647 w 165"/>
              <a:gd name="T11" fmla="*/ 2147483647 h 238"/>
              <a:gd name="T12" fmla="*/ 2147483647 w 165"/>
              <a:gd name="T13" fmla="*/ 2147483647 h 238"/>
              <a:gd name="T14" fmla="*/ 2147483647 w 165"/>
              <a:gd name="T15" fmla="*/ 2147483647 h 238"/>
              <a:gd name="T16" fmla="*/ 2147483647 w 165"/>
              <a:gd name="T17" fmla="*/ 2147483647 h 238"/>
              <a:gd name="T18" fmla="*/ 2147483647 w 165"/>
              <a:gd name="T19" fmla="*/ 2147483647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238"/>
              <a:gd name="T32" fmla="*/ 165 w 165"/>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238">
                <a:moveTo>
                  <a:pt x="14" y="238"/>
                </a:moveTo>
                <a:lnTo>
                  <a:pt x="15" y="238"/>
                </a:lnTo>
                <a:lnTo>
                  <a:pt x="165" y="10"/>
                </a:lnTo>
                <a:lnTo>
                  <a:pt x="149" y="0"/>
                </a:lnTo>
                <a:lnTo>
                  <a:pt x="0" y="228"/>
                </a:lnTo>
                <a:lnTo>
                  <a:pt x="14" y="238"/>
                </a:lnTo>
                <a:lnTo>
                  <a:pt x="15" y="238"/>
                </a:lnTo>
                <a:lnTo>
                  <a:pt x="14" y="23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6" name="Freeform 60"/>
          <p:cNvSpPr>
            <a:spLocks/>
          </p:cNvSpPr>
          <p:nvPr/>
        </p:nvSpPr>
        <p:spPr bwMode="auto">
          <a:xfrm>
            <a:off x="8574088" y="2363788"/>
            <a:ext cx="103187" cy="120650"/>
          </a:xfrm>
          <a:custGeom>
            <a:avLst/>
            <a:gdLst>
              <a:gd name="T0" fmla="*/ 2147483647 w 197"/>
              <a:gd name="T1" fmla="*/ 2147483647 h 230"/>
              <a:gd name="T2" fmla="*/ 2147483647 w 197"/>
              <a:gd name="T3" fmla="*/ 2147483647 h 230"/>
              <a:gd name="T4" fmla="*/ 2147483647 w 197"/>
              <a:gd name="T5" fmla="*/ 2147483647 h 230"/>
              <a:gd name="T6" fmla="*/ 2147483647 w 197"/>
              <a:gd name="T7" fmla="*/ 0 h 230"/>
              <a:gd name="T8" fmla="*/ 0 w 197"/>
              <a:gd name="T9" fmla="*/ 2147483647 h 230"/>
              <a:gd name="T10" fmla="*/ 2147483647 w 197"/>
              <a:gd name="T11" fmla="*/ 2147483647 h 230"/>
              <a:gd name="T12" fmla="*/ 2147483647 w 197"/>
              <a:gd name="T13" fmla="*/ 2147483647 h 230"/>
              <a:gd name="T14" fmla="*/ 2147483647 w 197"/>
              <a:gd name="T15" fmla="*/ 2147483647 h 230"/>
              <a:gd name="T16" fmla="*/ 2147483647 w 197"/>
              <a:gd name="T17" fmla="*/ 2147483647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230"/>
              <a:gd name="T29" fmla="*/ 197 w 197"/>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230">
                <a:moveTo>
                  <a:pt x="14" y="230"/>
                </a:moveTo>
                <a:lnTo>
                  <a:pt x="14" y="230"/>
                </a:lnTo>
                <a:lnTo>
                  <a:pt x="197" y="11"/>
                </a:lnTo>
                <a:lnTo>
                  <a:pt x="183" y="0"/>
                </a:lnTo>
                <a:lnTo>
                  <a:pt x="0" y="219"/>
                </a:lnTo>
                <a:lnTo>
                  <a:pt x="14" y="23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7" name="Freeform 61"/>
          <p:cNvSpPr>
            <a:spLocks/>
          </p:cNvSpPr>
          <p:nvPr/>
        </p:nvSpPr>
        <p:spPr bwMode="auto">
          <a:xfrm>
            <a:off x="8485188" y="2479675"/>
            <a:ext cx="95250" cy="109538"/>
          </a:xfrm>
          <a:custGeom>
            <a:avLst/>
            <a:gdLst>
              <a:gd name="T0" fmla="*/ 2147483647 w 182"/>
              <a:gd name="T1" fmla="*/ 2147483647 h 207"/>
              <a:gd name="T2" fmla="*/ 2147483647 w 182"/>
              <a:gd name="T3" fmla="*/ 2147483647 h 207"/>
              <a:gd name="T4" fmla="*/ 2147483647 w 182"/>
              <a:gd name="T5" fmla="*/ 2147483647 h 207"/>
              <a:gd name="T6" fmla="*/ 2147483647 w 182"/>
              <a:gd name="T7" fmla="*/ 0 h 207"/>
              <a:gd name="T8" fmla="*/ 0 w 182"/>
              <a:gd name="T9" fmla="*/ 2147483647 h 207"/>
              <a:gd name="T10" fmla="*/ 2147483647 w 182"/>
              <a:gd name="T11" fmla="*/ 2147483647 h 207"/>
              <a:gd name="T12" fmla="*/ 2147483647 w 182"/>
              <a:gd name="T13" fmla="*/ 2147483647 h 207"/>
              <a:gd name="T14" fmla="*/ 2147483647 w 182"/>
              <a:gd name="T15" fmla="*/ 2147483647 h 207"/>
              <a:gd name="T16" fmla="*/ 2147483647 w 182"/>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07"/>
              <a:gd name="T29" fmla="*/ 182 w 182"/>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07">
                <a:moveTo>
                  <a:pt x="13" y="207"/>
                </a:moveTo>
                <a:lnTo>
                  <a:pt x="13" y="207"/>
                </a:lnTo>
                <a:lnTo>
                  <a:pt x="182" y="11"/>
                </a:lnTo>
                <a:lnTo>
                  <a:pt x="168" y="0"/>
                </a:lnTo>
                <a:lnTo>
                  <a:pt x="0" y="195"/>
                </a:lnTo>
                <a:lnTo>
                  <a:pt x="13" y="20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8" name="Freeform 62"/>
          <p:cNvSpPr>
            <a:spLocks/>
          </p:cNvSpPr>
          <p:nvPr/>
        </p:nvSpPr>
        <p:spPr bwMode="auto">
          <a:xfrm>
            <a:off x="8356600" y="2582863"/>
            <a:ext cx="134938" cy="134937"/>
          </a:xfrm>
          <a:custGeom>
            <a:avLst/>
            <a:gdLst>
              <a:gd name="T0" fmla="*/ 0 w 255"/>
              <a:gd name="T1" fmla="*/ 2147483647 h 255"/>
              <a:gd name="T2" fmla="*/ 2147483647 w 255"/>
              <a:gd name="T3" fmla="*/ 2147483647 h 255"/>
              <a:gd name="T4" fmla="*/ 2147483647 w 255"/>
              <a:gd name="T5" fmla="*/ 2147483647 h 255"/>
              <a:gd name="T6" fmla="*/ 2147483647 w 255"/>
              <a:gd name="T7" fmla="*/ 0 h 255"/>
              <a:gd name="T8" fmla="*/ 0 w 255"/>
              <a:gd name="T9" fmla="*/ 2147483647 h 255"/>
              <a:gd name="T10" fmla="*/ 0 w 255"/>
              <a:gd name="T11" fmla="*/ 2147483647 h 255"/>
              <a:gd name="T12" fmla="*/ 0 w 255"/>
              <a:gd name="T13" fmla="*/ 2147483647 h 255"/>
              <a:gd name="T14" fmla="*/ 0 w 255"/>
              <a:gd name="T15" fmla="*/ 2147483647 h 255"/>
              <a:gd name="T16" fmla="*/ 0 w 255"/>
              <a:gd name="T17" fmla="*/ 2147483647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5"/>
              <a:gd name="T28" fmla="*/ 0 h 255"/>
              <a:gd name="T29" fmla="*/ 255 w 255"/>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5" h="255">
                <a:moveTo>
                  <a:pt x="0" y="242"/>
                </a:moveTo>
                <a:lnTo>
                  <a:pt x="13" y="255"/>
                </a:lnTo>
                <a:lnTo>
                  <a:pt x="255" y="12"/>
                </a:lnTo>
                <a:lnTo>
                  <a:pt x="243" y="0"/>
                </a:lnTo>
                <a:lnTo>
                  <a:pt x="0" y="24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79" name="Freeform 63"/>
          <p:cNvSpPr>
            <a:spLocks/>
          </p:cNvSpPr>
          <p:nvPr/>
        </p:nvSpPr>
        <p:spPr bwMode="auto">
          <a:xfrm>
            <a:off x="8262938" y="2709863"/>
            <a:ext cx="100012" cy="103187"/>
          </a:xfrm>
          <a:custGeom>
            <a:avLst/>
            <a:gdLst>
              <a:gd name="T0" fmla="*/ 2147483647 w 191"/>
              <a:gd name="T1" fmla="*/ 2147483647 h 194"/>
              <a:gd name="T2" fmla="*/ 2147483647 w 191"/>
              <a:gd name="T3" fmla="*/ 2147483647 h 194"/>
              <a:gd name="T4" fmla="*/ 2147483647 w 191"/>
              <a:gd name="T5" fmla="*/ 2147483647 h 194"/>
              <a:gd name="T6" fmla="*/ 2147483647 w 191"/>
              <a:gd name="T7" fmla="*/ 0 h 194"/>
              <a:gd name="T8" fmla="*/ 0 w 191"/>
              <a:gd name="T9" fmla="*/ 2147483647 h 194"/>
              <a:gd name="T10" fmla="*/ 2147483647 w 191"/>
              <a:gd name="T11" fmla="*/ 2147483647 h 194"/>
              <a:gd name="T12" fmla="*/ 2147483647 w 191"/>
              <a:gd name="T13" fmla="*/ 2147483647 h 194"/>
              <a:gd name="T14" fmla="*/ 2147483647 w 191"/>
              <a:gd name="T15" fmla="*/ 2147483647 h 194"/>
              <a:gd name="T16" fmla="*/ 2147483647 w 191"/>
              <a:gd name="T17" fmla="*/ 2147483647 h 194"/>
              <a:gd name="T18" fmla="*/ 2147483647 w 191"/>
              <a:gd name="T19" fmla="*/ 2147483647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94"/>
              <a:gd name="T32" fmla="*/ 191 w 191"/>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94">
                <a:moveTo>
                  <a:pt x="14" y="194"/>
                </a:moveTo>
                <a:lnTo>
                  <a:pt x="14" y="193"/>
                </a:lnTo>
                <a:lnTo>
                  <a:pt x="191" y="13"/>
                </a:lnTo>
                <a:lnTo>
                  <a:pt x="178" y="0"/>
                </a:lnTo>
                <a:lnTo>
                  <a:pt x="0" y="180"/>
                </a:lnTo>
                <a:lnTo>
                  <a:pt x="14" y="194"/>
                </a:lnTo>
                <a:lnTo>
                  <a:pt x="14" y="193"/>
                </a:lnTo>
                <a:lnTo>
                  <a:pt x="14" y="19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0" name="Freeform 64"/>
          <p:cNvSpPr>
            <a:spLocks/>
          </p:cNvSpPr>
          <p:nvPr/>
        </p:nvSpPr>
        <p:spPr bwMode="auto">
          <a:xfrm>
            <a:off x="8180388" y="2805113"/>
            <a:ext cx="88900" cy="85725"/>
          </a:xfrm>
          <a:custGeom>
            <a:avLst/>
            <a:gdLst>
              <a:gd name="T0" fmla="*/ 2147483647 w 168"/>
              <a:gd name="T1" fmla="*/ 2147483647 h 160"/>
              <a:gd name="T2" fmla="*/ 2147483647 w 168"/>
              <a:gd name="T3" fmla="*/ 2147483647 h 160"/>
              <a:gd name="T4" fmla="*/ 2147483647 w 168"/>
              <a:gd name="T5" fmla="*/ 2147483647 h 160"/>
              <a:gd name="T6" fmla="*/ 2147483647 w 168"/>
              <a:gd name="T7" fmla="*/ 0 h 160"/>
              <a:gd name="T8" fmla="*/ 0 w 168"/>
              <a:gd name="T9" fmla="*/ 2147483647 h 160"/>
              <a:gd name="T10" fmla="*/ 2147483647 w 168"/>
              <a:gd name="T11" fmla="*/ 2147483647 h 160"/>
              <a:gd name="T12" fmla="*/ 2147483647 w 168"/>
              <a:gd name="T13" fmla="*/ 2147483647 h 160"/>
              <a:gd name="T14" fmla="*/ 2147483647 w 168"/>
              <a:gd name="T15" fmla="*/ 2147483647 h 160"/>
              <a:gd name="T16" fmla="*/ 2147483647 w 168"/>
              <a:gd name="T17" fmla="*/ 2147483647 h 160"/>
              <a:gd name="T18" fmla="*/ 2147483647 w 168"/>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60"/>
              <a:gd name="T32" fmla="*/ 168 w 168"/>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60">
                <a:moveTo>
                  <a:pt x="11" y="160"/>
                </a:moveTo>
                <a:lnTo>
                  <a:pt x="12" y="160"/>
                </a:lnTo>
                <a:lnTo>
                  <a:pt x="168" y="14"/>
                </a:lnTo>
                <a:lnTo>
                  <a:pt x="155" y="0"/>
                </a:lnTo>
                <a:lnTo>
                  <a:pt x="0" y="147"/>
                </a:lnTo>
                <a:lnTo>
                  <a:pt x="11" y="160"/>
                </a:lnTo>
                <a:lnTo>
                  <a:pt x="12" y="160"/>
                </a:lnTo>
                <a:lnTo>
                  <a:pt x="11" y="16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1" name="Freeform 65"/>
          <p:cNvSpPr>
            <a:spLocks/>
          </p:cNvSpPr>
          <p:nvPr/>
        </p:nvSpPr>
        <p:spPr bwMode="auto">
          <a:xfrm>
            <a:off x="8064500" y="2882900"/>
            <a:ext cx="122238" cy="111125"/>
          </a:xfrm>
          <a:custGeom>
            <a:avLst/>
            <a:gdLst>
              <a:gd name="T0" fmla="*/ 2147483647 w 231"/>
              <a:gd name="T1" fmla="*/ 2147483647 h 209"/>
              <a:gd name="T2" fmla="*/ 2147483647 w 231"/>
              <a:gd name="T3" fmla="*/ 2147483647 h 209"/>
              <a:gd name="T4" fmla="*/ 2147483647 w 231"/>
              <a:gd name="T5" fmla="*/ 2147483647 h 209"/>
              <a:gd name="T6" fmla="*/ 2147483647 w 231"/>
              <a:gd name="T7" fmla="*/ 0 h 209"/>
              <a:gd name="T8" fmla="*/ 0 w 231"/>
              <a:gd name="T9" fmla="*/ 2147483647 h 209"/>
              <a:gd name="T10" fmla="*/ 2147483647 w 231"/>
              <a:gd name="T11" fmla="*/ 2147483647 h 209"/>
              <a:gd name="T12" fmla="*/ 2147483647 w 231"/>
              <a:gd name="T13" fmla="*/ 2147483647 h 209"/>
              <a:gd name="T14" fmla="*/ 2147483647 w 231"/>
              <a:gd name="T15" fmla="*/ 2147483647 h 209"/>
              <a:gd name="T16" fmla="*/ 2147483647 w 231"/>
              <a:gd name="T17" fmla="*/ 2147483647 h 209"/>
              <a:gd name="T18" fmla="*/ 2147483647 w 231"/>
              <a:gd name="T19" fmla="*/ 2147483647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09"/>
              <a:gd name="T32" fmla="*/ 231 w 231"/>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09">
                <a:moveTo>
                  <a:pt x="12" y="209"/>
                </a:moveTo>
                <a:lnTo>
                  <a:pt x="13" y="208"/>
                </a:lnTo>
                <a:lnTo>
                  <a:pt x="231" y="13"/>
                </a:lnTo>
                <a:lnTo>
                  <a:pt x="220" y="0"/>
                </a:lnTo>
                <a:lnTo>
                  <a:pt x="0" y="195"/>
                </a:lnTo>
                <a:lnTo>
                  <a:pt x="12" y="209"/>
                </a:lnTo>
                <a:lnTo>
                  <a:pt x="13" y="208"/>
                </a:lnTo>
                <a:lnTo>
                  <a:pt x="12" y="20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2" name="Freeform 66"/>
          <p:cNvSpPr>
            <a:spLocks/>
          </p:cNvSpPr>
          <p:nvPr/>
        </p:nvSpPr>
        <p:spPr bwMode="auto">
          <a:xfrm>
            <a:off x="7970838" y="2986088"/>
            <a:ext cx="100012" cy="80962"/>
          </a:xfrm>
          <a:custGeom>
            <a:avLst/>
            <a:gdLst>
              <a:gd name="T0" fmla="*/ 0 w 189"/>
              <a:gd name="T1" fmla="*/ 2147483647 h 151"/>
              <a:gd name="T2" fmla="*/ 2147483647 w 189"/>
              <a:gd name="T3" fmla="*/ 2147483647 h 151"/>
              <a:gd name="T4" fmla="*/ 2147483647 w 189"/>
              <a:gd name="T5" fmla="*/ 2147483647 h 151"/>
              <a:gd name="T6" fmla="*/ 2147483647 w 189"/>
              <a:gd name="T7" fmla="*/ 0 h 151"/>
              <a:gd name="T8" fmla="*/ 2147483647 w 189"/>
              <a:gd name="T9" fmla="*/ 2147483647 h 151"/>
              <a:gd name="T10" fmla="*/ 0 w 189"/>
              <a:gd name="T11" fmla="*/ 2147483647 h 151"/>
              <a:gd name="T12" fmla="*/ 2147483647 w 189"/>
              <a:gd name="T13" fmla="*/ 2147483647 h 151"/>
              <a:gd name="T14" fmla="*/ 2147483647 w 189"/>
              <a:gd name="T15" fmla="*/ 2147483647 h 151"/>
              <a:gd name="T16" fmla="*/ 0 w 18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151"/>
              <a:gd name="T29" fmla="*/ 189 w 18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151">
                <a:moveTo>
                  <a:pt x="0" y="137"/>
                </a:moveTo>
                <a:lnTo>
                  <a:pt x="11" y="151"/>
                </a:lnTo>
                <a:lnTo>
                  <a:pt x="189" y="14"/>
                </a:lnTo>
                <a:lnTo>
                  <a:pt x="177" y="0"/>
                </a:lnTo>
                <a:lnTo>
                  <a:pt x="1" y="137"/>
                </a:lnTo>
                <a:lnTo>
                  <a:pt x="0" y="137"/>
                </a:lnTo>
                <a:lnTo>
                  <a:pt x="1" y="137"/>
                </a:lnTo>
                <a:lnTo>
                  <a:pt x="0" y="13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3" name="Freeform 67"/>
          <p:cNvSpPr>
            <a:spLocks/>
          </p:cNvSpPr>
          <p:nvPr/>
        </p:nvSpPr>
        <p:spPr bwMode="auto">
          <a:xfrm>
            <a:off x="7842250" y="3059113"/>
            <a:ext cx="134938" cy="111125"/>
          </a:xfrm>
          <a:custGeom>
            <a:avLst/>
            <a:gdLst>
              <a:gd name="T0" fmla="*/ 2147483647 w 254"/>
              <a:gd name="T1" fmla="*/ 2147483647 h 210"/>
              <a:gd name="T2" fmla="*/ 2147483647 w 254"/>
              <a:gd name="T3" fmla="*/ 2147483647 h 210"/>
              <a:gd name="T4" fmla="*/ 2147483647 w 254"/>
              <a:gd name="T5" fmla="*/ 2147483647 h 210"/>
              <a:gd name="T6" fmla="*/ 2147483647 w 254"/>
              <a:gd name="T7" fmla="*/ 0 h 210"/>
              <a:gd name="T8" fmla="*/ 0 w 254"/>
              <a:gd name="T9" fmla="*/ 2147483647 h 210"/>
              <a:gd name="T10" fmla="*/ 2147483647 w 254"/>
              <a:gd name="T11" fmla="*/ 2147483647 h 210"/>
              <a:gd name="T12" fmla="*/ 2147483647 w 254"/>
              <a:gd name="T13" fmla="*/ 2147483647 h 210"/>
              <a:gd name="T14" fmla="*/ 2147483647 w 254"/>
              <a:gd name="T15" fmla="*/ 2147483647 h 210"/>
              <a:gd name="T16" fmla="*/ 2147483647 w 254"/>
              <a:gd name="T17" fmla="*/ 2147483647 h 210"/>
              <a:gd name="T18" fmla="*/ 2147483647 w 254"/>
              <a:gd name="T19" fmla="*/ 214748364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10"/>
              <a:gd name="T32" fmla="*/ 254 w 254"/>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10">
                <a:moveTo>
                  <a:pt x="10" y="210"/>
                </a:moveTo>
                <a:lnTo>
                  <a:pt x="11" y="209"/>
                </a:lnTo>
                <a:lnTo>
                  <a:pt x="254" y="14"/>
                </a:lnTo>
                <a:lnTo>
                  <a:pt x="242" y="0"/>
                </a:lnTo>
                <a:lnTo>
                  <a:pt x="0" y="196"/>
                </a:lnTo>
                <a:lnTo>
                  <a:pt x="10" y="210"/>
                </a:lnTo>
                <a:lnTo>
                  <a:pt x="11" y="210"/>
                </a:lnTo>
                <a:lnTo>
                  <a:pt x="11" y="209"/>
                </a:lnTo>
                <a:lnTo>
                  <a:pt x="10" y="21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4" name="Freeform 68"/>
          <p:cNvSpPr>
            <a:spLocks/>
          </p:cNvSpPr>
          <p:nvPr/>
        </p:nvSpPr>
        <p:spPr bwMode="auto">
          <a:xfrm>
            <a:off x="7769225" y="3162300"/>
            <a:ext cx="79375" cy="53975"/>
          </a:xfrm>
          <a:custGeom>
            <a:avLst/>
            <a:gdLst>
              <a:gd name="T0" fmla="*/ 2147483647 w 150"/>
              <a:gd name="T1" fmla="*/ 2147483647 h 103"/>
              <a:gd name="T2" fmla="*/ 2147483647 w 150"/>
              <a:gd name="T3" fmla="*/ 2147483647 h 103"/>
              <a:gd name="T4" fmla="*/ 2147483647 w 150"/>
              <a:gd name="T5" fmla="*/ 2147483647 h 103"/>
              <a:gd name="T6" fmla="*/ 2147483647 w 150"/>
              <a:gd name="T7" fmla="*/ 0 h 103"/>
              <a:gd name="T8" fmla="*/ 0 w 150"/>
              <a:gd name="T9" fmla="*/ 2147483647 h 103"/>
              <a:gd name="T10" fmla="*/ 2147483647 w 150"/>
              <a:gd name="T11" fmla="*/ 2147483647 h 103"/>
              <a:gd name="T12" fmla="*/ 2147483647 w 150"/>
              <a:gd name="T13" fmla="*/ 2147483647 h 103"/>
              <a:gd name="T14" fmla="*/ 2147483647 w 150"/>
              <a:gd name="T15" fmla="*/ 2147483647 h 103"/>
              <a:gd name="T16" fmla="*/ 2147483647 w 150"/>
              <a:gd name="T17" fmla="*/ 2147483647 h 103"/>
              <a:gd name="T18" fmla="*/ 2147483647 w 150"/>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03"/>
              <a:gd name="T32" fmla="*/ 150 w 15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03">
                <a:moveTo>
                  <a:pt x="9" y="103"/>
                </a:moveTo>
                <a:lnTo>
                  <a:pt x="9" y="102"/>
                </a:lnTo>
                <a:lnTo>
                  <a:pt x="150" y="15"/>
                </a:lnTo>
                <a:lnTo>
                  <a:pt x="141" y="0"/>
                </a:lnTo>
                <a:lnTo>
                  <a:pt x="0" y="86"/>
                </a:lnTo>
                <a:lnTo>
                  <a:pt x="9" y="103"/>
                </a:lnTo>
                <a:lnTo>
                  <a:pt x="9" y="102"/>
                </a:lnTo>
                <a:lnTo>
                  <a:pt x="9" y="10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5" name="Freeform 69"/>
          <p:cNvSpPr>
            <a:spLocks/>
          </p:cNvSpPr>
          <p:nvPr/>
        </p:nvSpPr>
        <p:spPr bwMode="auto">
          <a:xfrm>
            <a:off x="7672388" y="3208338"/>
            <a:ext cx="101600" cy="65087"/>
          </a:xfrm>
          <a:custGeom>
            <a:avLst/>
            <a:gdLst>
              <a:gd name="T0" fmla="*/ 2147483647 w 192"/>
              <a:gd name="T1" fmla="*/ 2147483647 h 125"/>
              <a:gd name="T2" fmla="*/ 2147483647 w 192"/>
              <a:gd name="T3" fmla="*/ 2147483647 h 125"/>
              <a:gd name="T4" fmla="*/ 2147483647 w 192"/>
              <a:gd name="T5" fmla="*/ 2147483647 h 125"/>
              <a:gd name="T6" fmla="*/ 2147483647 w 192"/>
              <a:gd name="T7" fmla="*/ 0 h 125"/>
              <a:gd name="T8" fmla="*/ 0 w 192"/>
              <a:gd name="T9" fmla="*/ 2147483647 h 125"/>
              <a:gd name="T10" fmla="*/ 2147483647 w 192"/>
              <a:gd name="T11" fmla="*/ 2147483647 h 125"/>
              <a:gd name="T12" fmla="*/ 2147483647 w 192"/>
              <a:gd name="T13" fmla="*/ 2147483647 h 125"/>
              <a:gd name="T14" fmla="*/ 2147483647 w 192"/>
              <a:gd name="T15" fmla="*/ 2147483647 h 125"/>
              <a:gd name="T16" fmla="*/ 2147483647 w 192"/>
              <a:gd name="T17" fmla="*/ 2147483647 h 125"/>
              <a:gd name="T18" fmla="*/ 2147483647 w 192"/>
              <a:gd name="T19" fmla="*/ 2147483647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25"/>
              <a:gd name="T32" fmla="*/ 192 w 192"/>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25">
                <a:moveTo>
                  <a:pt x="9" y="125"/>
                </a:moveTo>
                <a:lnTo>
                  <a:pt x="9" y="124"/>
                </a:lnTo>
                <a:lnTo>
                  <a:pt x="192" y="17"/>
                </a:lnTo>
                <a:lnTo>
                  <a:pt x="183" y="0"/>
                </a:lnTo>
                <a:lnTo>
                  <a:pt x="0" y="108"/>
                </a:lnTo>
                <a:lnTo>
                  <a:pt x="9" y="125"/>
                </a:lnTo>
                <a:lnTo>
                  <a:pt x="9" y="124"/>
                </a:lnTo>
                <a:lnTo>
                  <a:pt x="9" y="12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6" name="Freeform 70"/>
          <p:cNvSpPr>
            <a:spLocks/>
          </p:cNvSpPr>
          <p:nvPr/>
        </p:nvSpPr>
        <p:spPr bwMode="auto">
          <a:xfrm>
            <a:off x="7551738" y="3265488"/>
            <a:ext cx="125412" cy="76200"/>
          </a:xfrm>
          <a:custGeom>
            <a:avLst/>
            <a:gdLst>
              <a:gd name="T0" fmla="*/ 2147483647 w 237"/>
              <a:gd name="T1" fmla="*/ 2147483647 h 146"/>
              <a:gd name="T2" fmla="*/ 2147483647 w 237"/>
              <a:gd name="T3" fmla="*/ 2147483647 h 146"/>
              <a:gd name="T4" fmla="*/ 2147483647 w 237"/>
              <a:gd name="T5" fmla="*/ 2147483647 h 146"/>
              <a:gd name="T6" fmla="*/ 2147483647 w 237"/>
              <a:gd name="T7" fmla="*/ 0 h 146"/>
              <a:gd name="T8" fmla="*/ 0 w 237"/>
              <a:gd name="T9" fmla="*/ 2147483647 h 146"/>
              <a:gd name="T10" fmla="*/ 2147483647 w 237"/>
              <a:gd name="T11" fmla="*/ 2147483647 h 146"/>
              <a:gd name="T12" fmla="*/ 2147483647 w 237"/>
              <a:gd name="T13" fmla="*/ 2147483647 h 146"/>
              <a:gd name="T14" fmla="*/ 2147483647 w 237"/>
              <a:gd name="T15" fmla="*/ 2147483647 h 146"/>
              <a:gd name="T16" fmla="*/ 2147483647 w 237"/>
              <a:gd name="T17" fmla="*/ 2147483647 h 146"/>
              <a:gd name="T18" fmla="*/ 2147483647 w 237"/>
              <a:gd name="T19" fmla="*/ 2147483647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
              <a:gd name="T31" fmla="*/ 0 h 146"/>
              <a:gd name="T32" fmla="*/ 237 w 237"/>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 h="146">
                <a:moveTo>
                  <a:pt x="8" y="146"/>
                </a:moveTo>
                <a:lnTo>
                  <a:pt x="9" y="145"/>
                </a:lnTo>
                <a:lnTo>
                  <a:pt x="237" y="17"/>
                </a:lnTo>
                <a:lnTo>
                  <a:pt x="228" y="0"/>
                </a:lnTo>
                <a:lnTo>
                  <a:pt x="0" y="130"/>
                </a:lnTo>
                <a:lnTo>
                  <a:pt x="8" y="146"/>
                </a:lnTo>
                <a:lnTo>
                  <a:pt x="9" y="145"/>
                </a:lnTo>
                <a:lnTo>
                  <a:pt x="8" y="14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7" name="Freeform 71"/>
          <p:cNvSpPr>
            <a:spLocks/>
          </p:cNvSpPr>
          <p:nvPr/>
        </p:nvSpPr>
        <p:spPr bwMode="auto">
          <a:xfrm>
            <a:off x="7446963" y="3333750"/>
            <a:ext cx="107950" cy="42863"/>
          </a:xfrm>
          <a:custGeom>
            <a:avLst/>
            <a:gdLst>
              <a:gd name="T0" fmla="*/ 0 w 205"/>
              <a:gd name="T1" fmla="*/ 2147483647 h 83"/>
              <a:gd name="T2" fmla="*/ 2147483647 w 205"/>
              <a:gd name="T3" fmla="*/ 2147483647 h 83"/>
              <a:gd name="T4" fmla="*/ 2147483647 w 205"/>
              <a:gd name="T5" fmla="*/ 2147483647 h 83"/>
              <a:gd name="T6" fmla="*/ 2147483647 w 205"/>
              <a:gd name="T7" fmla="*/ 0 h 83"/>
              <a:gd name="T8" fmla="*/ 2147483647 w 205"/>
              <a:gd name="T9" fmla="*/ 2147483647 h 83"/>
              <a:gd name="T10" fmla="*/ 0 w 205"/>
              <a:gd name="T11" fmla="*/ 2147483647 h 83"/>
              <a:gd name="T12" fmla="*/ 2147483647 w 205"/>
              <a:gd name="T13" fmla="*/ 2147483647 h 83"/>
              <a:gd name="T14" fmla="*/ 0 w 205"/>
              <a:gd name="T15" fmla="*/ 2147483647 h 83"/>
              <a:gd name="T16" fmla="*/ 0 w 205"/>
              <a:gd name="T17" fmla="*/ 214748364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83"/>
              <a:gd name="T29" fmla="*/ 205 w 20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83">
                <a:moveTo>
                  <a:pt x="0" y="66"/>
                </a:moveTo>
                <a:lnTo>
                  <a:pt x="6" y="83"/>
                </a:lnTo>
                <a:lnTo>
                  <a:pt x="205" y="17"/>
                </a:lnTo>
                <a:lnTo>
                  <a:pt x="198" y="0"/>
                </a:lnTo>
                <a:lnTo>
                  <a:pt x="1" y="66"/>
                </a:lnTo>
                <a:lnTo>
                  <a:pt x="0" y="66"/>
                </a:lnTo>
                <a:lnTo>
                  <a:pt x="1" y="66"/>
                </a:lnTo>
                <a:lnTo>
                  <a:pt x="0" y="6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8" name="Freeform 72"/>
          <p:cNvSpPr>
            <a:spLocks/>
          </p:cNvSpPr>
          <p:nvPr/>
        </p:nvSpPr>
        <p:spPr bwMode="auto">
          <a:xfrm>
            <a:off x="7350125" y="3368675"/>
            <a:ext cx="100013" cy="55563"/>
          </a:xfrm>
          <a:custGeom>
            <a:avLst/>
            <a:gdLst>
              <a:gd name="T0" fmla="*/ 2147483647 w 191"/>
              <a:gd name="T1" fmla="*/ 2147483647 h 107"/>
              <a:gd name="T2" fmla="*/ 2147483647 w 191"/>
              <a:gd name="T3" fmla="*/ 2147483647 h 107"/>
              <a:gd name="T4" fmla="*/ 2147483647 w 191"/>
              <a:gd name="T5" fmla="*/ 2147483647 h 107"/>
              <a:gd name="T6" fmla="*/ 2147483647 w 191"/>
              <a:gd name="T7" fmla="*/ 0 h 107"/>
              <a:gd name="T8" fmla="*/ 0 w 191"/>
              <a:gd name="T9" fmla="*/ 2147483647 h 107"/>
              <a:gd name="T10" fmla="*/ 2147483647 w 191"/>
              <a:gd name="T11" fmla="*/ 2147483647 h 107"/>
              <a:gd name="T12" fmla="*/ 2147483647 w 191"/>
              <a:gd name="T13" fmla="*/ 2147483647 h 107"/>
              <a:gd name="T14" fmla="*/ 2147483647 w 191"/>
              <a:gd name="T15" fmla="*/ 2147483647 h 107"/>
              <a:gd name="T16" fmla="*/ 2147483647 w 191"/>
              <a:gd name="T17" fmla="*/ 2147483647 h 107"/>
              <a:gd name="T18" fmla="*/ 2147483647 w 191"/>
              <a:gd name="T19" fmla="*/ 2147483647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07"/>
              <a:gd name="T32" fmla="*/ 191 w 19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07">
                <a:moveTo>
                  <a:pt x="7" y="107"/>
                </a:moveTo>
                <a:lnTo>
                  <a:pt x="9" y="106"/>
                </a:lnTo>
                <a:lnTo>
                  <a:pt x="191" y="16"/>
                </a:lnTo>
                <a:lnTo>
                  <a:pt x="184" y="0"/>
                </a:lnTo>
                <a:lnTo>
                  <a:pt x="0" y="91"/>
                </a:lnTo>
                <a:lnTo>
                  <a:pt x="7" y="107"/>
                </a:lnTo>
                <a:lnTo>
                  <a:pt x="8" y="107"/>
                </a:lnTo>
                <a:lnTo>
                  <a:pt x="9" y="106"/>
                </a:lnTo>
                <a:lnTo>
                  <a:pt x="7" y="10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89" name="Freeform 73"/>
          <p:cNvSpPr>
            <a:spLocks/>
          </p:cNvSpPr>
          <p:nvPr/>
        </p:nvSpPr>
        <p:spPr bwMode="auto">
          <a:xfrm>
            <a:off x="7248525" y="3416300"/>
            <a:ext cx="104775" cy="38100"/>
          </a:xfrm>
          <a:custGeom>
            <a:avLst/>
            <a:gdLst>
              <a:gd name="T0" fmla="*/ 0 w 197"/>
              <a:gd name="T1" fmla="*/ 2147483647 h 74"/>
              <a:gd name="T2" fmla="*/ 2147483647 w 197"/>
              <a:gd name="T3" fmla="*/ 2147483647 h 74"/>
              <a:gd name="T4" fmla="*/ 2147483647 w 197"/>
              <a:gd name="T5" fmla="*/ 2147483647 h 74"/>
              <a:gd name="T6" fmla="*/ 2147483647 w 197"/>
              <a:gd name="T7" fmla="*/ 0 h 74"/>
              <a:gd name="T8" fmla="*/ 0 w 197"/>
              <a:gd name="T9" fmla="*/ 2147483647 h 74"/>
              <a:gd name="T10" fmla="*/ 0 w 197"/>
              <a:gd name="T11" fmla="*/ 2147483647 h 74"/>
              <a:gd name="T12" fmla="*/ 0 w 197"/>
              <a:gd name="T13" fmla="*/ 2147483647 h 74"/>
              <a:gd name="T14" fmla="*/ 0 w 197"/>
              <a:gd name="T15" fmla="*/ 2147483647 h 74"/>
              <a:gd name="T16" fmla="*/ 0 w 197"/>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74"/>
              <a:gd name="T29" fmla="*/ 197 w 19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74">
                <a:moveTo>
                  <a:pt x="0" y="57"/>
                </a:moveTo>
                <a:lnTo>
                  <a:pt x="5" y="74"/>
                </a:lnTo>
                <a:lnTo>
                  <a:pt x="197" y="17"/>
                </a:lnTo>
                <a:lnTo>
                  <a:pt x="192" y="0"/>
                </a:lnTo>
                <a:lnTo>
                  <a:pt x="0" y="5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0" name="Freeform 74"/>
          <p:cNvSpPr>
            <a:spLocks/>
          </p:cNvSpPr>
          <p:nvPr/>
        </p:nvSpPr>
        <p:spPr bwMode="auto">
          <a:xfrm>
            <a:off x="7165975" y="3446463"/>
            <a:ext cx="85725" cy="33337"/>
          </a:xfrm>
          <a:custGeom>
            <a:avLst/>
            <a:gdLst>
              <a:gd name="T0" fmla="*/ 0 w 161"/>
              <a:gd name="T1" fmla="*/ 2147483647 h 65"/>
              <a:gd name="T2" fmla="*/ 2147483647 w 161"/>
              <a:gd name="T3" fmla="*/ 2147483647 h 65"/>
              <a:gd name="T4" fmla="*/ 2147483647 w 161"/>
              <a:gd name="T5" fmla="*/ 2147483647 h 65"/>
              <a:gd name="T6" fmla="*/ 2147483647 w 161"/>
              <a:gd name="T7" fmla="*/ 0 h 65"/>
              <a:gd name="T8" fmla="*/ 0 w 161"/>
              <a:gd name="T9" fmla="*/ 2147483647 h 65"/>
              <a:gd name="T10" fmla="*/ 0 w 161"/>
              <a:gd name="T11" fmla="*/ 2147483647 h 65"/>
              <a:gd name="T12" fmla="*/ 0 w 161"/>
              <a:gd name="T13" fmla="*/ 2147483647 h 65"/>
              <a:gd name="T14" fmla="*/ 0 w 161"/>
              <a:gd name="T15" fmla="*/ 2147483647 h 65"/>
              <a:gd name="T16" fmla="*/ 0 w 161"/>
              <a:gd name="T17" fmla="*/ 214748364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65"/>
              <a:gd name="T29" fmla="*/ 161 w 16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65">
                <a:moveTo>
                  <a:pt x="0" y="47"/>
                </a:moveTo>
                <a:lnTo>
                  <a:pt x="5" y="65"/>
                </a:lnTo>
                <a:lnTo>
                  <a:pt x="161" y="17"/>
                </a:lnTo>
                <a:lnTo>
                  <a:pt x="156" y="0"/>
                </a:lnTo>
                <a:lnTo>
                  <a:pt x="0" y="4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1" name="Freeform 75"/>
          <p:cNvSpPr>
            <a:spLocks/>
          </p:cNvSpPr>
          <p:nvPr/>
        </p:nvSpPr>
        <p:spPr bwMode="auto">
          <a:xfrm>
            <a:off x="7045325" y="3470275"/>
            <a:ext cx="123825" cy="47625"/>
          </a:xfrm>
          <a:custGeom>
            <a:avLst/>
            <a:gdLst>
              <a:gd name="T0" fmla="*/ 0 w 233"/>
              <a:gd name="T1" fmla="*/ 2147483647 h 90"/>
              <a:gd name="T2" fmla="*/ 2147483647 w 233"/>
              <a:gd name="T3" fmla="*/ 2147483647 h 90"/>
              <a:gd name="T4" fmla="*/ 2147483647 w 233"/>
              <a:gd name="T5" fmla="*/ 2147483647 h 90"/>
              <a:gd name="T6" fmla="*/ 2147483647 w 233"/>
              <a:gd name="T7" fmla="*/ 0 h 90"/>
              <a:gd name="T8" fmla="*/ 0 w 233"/>
              <a:gd name="T9" fmla="*/ 2147483647 h 90"/>
              <a:gd name="T10" fmla="*/ 0 w 233"/>
              <a:gd name="T11" fmla="*/ 2147483647 h 90"/>
              <a:gd name="T12" fmla="*/ 0 w 233"/>
              <a:gd name="T13" fmla="*/ 2147483647 h 90"/>
              <a:gd name="T14" fmla="*/ 0 w 233"/>
              <a:gd name="T15" fmla="*/ 2147483647 h 90"/>
              <a:gd name="T16" fmla="*/ 0 w 233"/>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90"/>
              <a:gd name="T29" fmla="*/ 233 w 233"/>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90">
                <a:moveTo>
                  <a:pt x="0" y="73"/>
                </a:moveTo>
                <a:lnTo>
                  <a:pt x="5" y="90"/>
                </a:lnTo>
                <a:lnTo>
                  <a:pt x="233" y="18"/>
                </a:lnTo>
                <a:lnTo>
                  <a:pt x="228" y="0"/>
                </a:lnTo>
                <a:lnTo>
                  <a:pt x="0" y="7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2" name="Freeform 76"/>
          <p:cNvSpPr>
            <a:spLocks/>
          </p:cNvSpPr>
          <p:nvPr/>
        </p:nvSpPr>
        <p:spPr bwMode="auto">
          <a:xfrm>
            <a:off x="6932613" y="3509963"/>
            <a:ext cx="115887" cy="47625"/>
          </a:xfrm>
          <a:custGeom>
            <a:avLst/>
            <a:gdLst>
              <a:gd name="T0" fmla="*/ 2147483647 w 219"/>
              <a:gd name="T1" fmla="*/ 2147483647 h 91"/>
              <a:gd name="T2" fmla="*/ 2147483647 w 219"/>
              <a:gd name="T3" fmla="*/ 2147483647 h 91"/>
              <a:gd name="T4" fmla="*/ 2147483647 w 219"/>
              <a:gd name="T5" fmla="*/ 2147483647 h 91"/>
              <a:gd name="T6" fmla="*/ 2147483647 w 219"/>
              <a:gd name="T7" fmla="*/ 0 h 91"/>
              <a:gd name="T8" fmla="*/ 0 w 219"/>
              <a:gd name="T9" fmla="*/ 2147483647 h 91"/>
              <a:gd name="T10" fmla="*/ 2147483647 w 219"/>
              <a:gd name="T11" fmla="*/ 2147483647 h 91"/>
              <a:gd name="T12" fmla="*/ 2147483647 w 219"/>
              <a:gd name="T13" fmla="*/ 2147483647 h 91"/>
              <a:gd name="T14" fmla="*/ 2147483647 w 219"/>
              <a:gd name="T15" fmla="*/ 2147483647 h 91"/>
              <a:gd name="T16" fmla="*/ 2147483647 w 219"/>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91"/>
              <a:gd name="T29" fmla="*/ 219 w 21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91">
                <a:moveTo>
                  <a:pt x="6" y="91"/>
                </a:moveTo>
                <a:lnTo>
                  <a:pt x="6" y="91"/>
                </a:lnTo>
                <a:lnTo>
                  <a:pt x="219" y="17"/>
                </a:lnTo>
                <a:lnTo>
                  <a:pt x="213" y="0"/>
                </a:lnTo>
                <a:lnTo>
                  <a:pt x="0" y="75"/>
                </a:lnTo>
                <a:lnTo>
                  <a:pt x="6" y="9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3" name="Freeform 77"/>
          <p:cNvSpPr>
            <a:spLocks/>
          </p:cNvSpPr>
          <p:nvPr/>
        </p:nvSpPr>
        <p:spPr bwMode="auto">
          <a:xfrm>
            <a:off x="6796088" y="3549650"/>
            <a:ext cx="139700" cy="53975"/>
          </a:xfrm>
          <a:custGeom>
            <a:avLst/>
            <a:gdLst>
              <a:gd name="T0" fmla="*/ 2147483647 w 264"/>
              <a:gd name="T1" fmla="*/ 2147483647 h 104"/>
              <a:gd name="T2" fmla="*/ 2147483647 w 264"/>
              <a:gd name="T3" fmla="*/ 2147483647 h 104"/>
              <a:gd name="T4" fmla="*/ 2147483647 w 264"/>
              <a:gd name="T5" fmla="*/ 2147483647 h 104"/>
              <a:gd name="T6" fmla="*/ 2147483647 w 264"/>
              <a:gd name="T7" fmla="*/ 0 h 104"/>
              <a:gd name="T8" fmla="*/ 0 w 264"/>
              <a:gd name="T9" fmla="*/ 2147483647 h 104"/>
              <a:gd name="T10" fmla="*/ 2147483647 w 264"/>
              <a:gd name="T11" fmla="*/ 2147483647 h 104"/>
              <a:gd name="T12" fmla="*/ 2147483647 w 264"/>
              <a:gd name="T13" fmla="*/ 2147483647 h 104"/>
              <a:gd name="T14" fmla="*/ 2147483647 w 264"/>
              <a:gd name="T15" fmla="*/ 2147483647 h 104"/>
              <a:gd name="T16" fmla="*/ 2147483647 w 264"/>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104"/>
              <a:gd name="T29" fmla="*/ 264 w 26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104">
                <a:moveTo>
                  <a:pt x="5" y="104"/>
                </a:moveTo>
                <a:lnTo>
                  <a:pt x="5" y="104"/>
                </a:lnTo>
                <a:lnTo>
                  <a:pt x="264" y="16"/>
                </a:lnTo>
                <a:lnTo>
                  <a:pt x="258" y="0"/>
                </a:lnTo>
                <a:lnTo>
                  <a:pt x="0" y="87"/>
                </a:lnTo>
                <a:lnTo>
                  <a:pt x="5" y="10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4" name="Freeform 78"/>
          <p:cNvSpPr>
            <a:spLocks/>
          </p:cNvSpPr>
          <p:nvPr/>
        </p:nvSpPr>
        <p:spPr bwMode="auto">
          <a:xfrm>
            <a:off x="6673850" y="3595688"/>
            <a:ext cx="125413" cy="42862"/>
          </a:xfrm>
          <a:custGeom>
            <a:avLst/>
            <a:gdLst>
              <a:gd name="T0" fmla="*/ 0 w 238"/>
              <a:gd name="T1" fmla="*/ 2147483647 h 82"/>
              <a:gd name="T2" fmla="*/ 2147483647 w 238"/>
              <a:gd name="T3" fmla="*/ 2147483647 h 82"/>
              <a:gd name="T4" fmla="*/ 2147483647 w 238"/>
              <a:gd name="T5" fmla="*/ 2147483647 h 82"/>
              <a:gd name="T6" fmla="*/ 2147483647 w 238"/>
              <a:gd name="T7" fmla="*/ 0 h 82"/>
              <a:gd name="T8" fmla="*/ 0 w 238"/>
              <a:gd name="T9" fmla="*/ 2147483647 h 82"/>
              <a:gd name="T10" fmla="*/ 0 w 238"/>
              <a:gd name="T11" fmla="*/ 2147483647 h 82"/>
              <a:gd name="T12" fmla="*/ 0 w 238"/>
              <a:gd name="T13" fmla="*/ 2147483647 h 82"/>
              <a:gd name="T14" fmla="*/ 0 w 238"/>
              <a:gd name="T15" fmla="*/ 2147483647 h 82"/>
              <a:gd name="T16" fmla="*/ 0 w 238"/>
              <a:gd name="T17" fmla="*/ 2147483647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82"/>
              <a:gd name="T29" fmla="*/ 238 w 23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82">
                <a:moveTo>
                  <a:pt x="0" y="66"/>
                </a:moveTo>
                <a:lnTo>
                  <a:pt x="4" y="82"/>
                </a:lnTo>
                <a:lnTo>
                  <a:pt x="238" y="17"/>
                </a:lnTo>
                <a:lnTo>
                  <a:pt x="233" y="0"/>
                </a:lnTo>
                <a:lnTo>
                  <a:pt x="0" y="6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5" name="Freeform 79"/>
          <p:cNvSpPr>
            <a:spLocks/>
          </p:cNvSpPr>
          <p:nvPr/>
        </p:nvSpPr>
        <p:spPr bwMode="auto">
          <a:xfrm>
            <a:off x="6538913" y="3630613"/>
            <a:ext cx="136525" cy="46037"/>
          </a:xfrm>
          <a:custGeom>
            <a:avLst/>
            <a:gdLst>
              <a:gd name="T0" fmla="*/ 2147483647 w 257"/>
              <a:gd name="T1" fmla="*/ 2147483647 h 89"/>
              <a:gd name="T2" fmla="*/ 2147483647 w 257"/>
              <a:gd name="T3" fmla="*/ 2147483647 h 89"/>
              <a:gd name="T4" fmla="*/ 2147483647 w 257"/>
              <a:gd name="T5" fmla="*/ 2147483647 h 89"/>
              <a:gd name="T6" fmla="*/ 2147483647 w 257"/>
              <a:gd name="T7" fmla="*/ 0 h 89"/>
              <a:gd name="T8" fmla="*/ 0 w 257"/>
              <a:gd name="T9" fmla="*/ 2147483647 h 89"/>
              <a:gd name="T10" fmla="*/ 2147483647 w 257"/>
              <a:gd name="T11" fmla="*/ 2147483647 h 89"/>
              <a:gd name="T12" fmla="*/ 2147483647 w 257"/>
              <a:gd name="T13" fmla="*/ 2147483647 h 89"/>
              <a:gd name="T14" fmla="*/ 2147483647 w 257"/>
              <a:gd name="T15" fmla="*/ 2147483647 h 89"/>
              <a:gd name="T16" fmla="*/ 2147483647 w 257"/>
              <a:gd name="T17" fmla="*/ 2147483647 h 89"/>
              <a:gd name="T18" fmla="*/ 2147483647 w 257"/>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89"/>
              <a:gd name="T32" fmla="*/ 257 w 2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89">
                <a:moveTo>
                  <a:pt x="4" y="89"/>
                </a:moveTo>
                <a:lnTo>
                  <a:pt x="5" y="89"/>
                </a:lnTo>
                <a:lnTo>
                  <a:pt x="257" y="16"/>
                </a:lnTo>
                <a:lnTo>
                  <a:pt x="253" y="0"/>
                </a:lnTo>
                <a:lnTo>
                  <a:pt x="0" y="71"/>
                </a:lnTo>
                <a:lnTo>
                  <a:pt x="4" y="89"/>
                </a:lnTo>
                <a:lnTo>
                  <a:pt x="5" y="89"/>
                </a:lnTo>
                <a:lnTo>
                  <a:pt x="4" y="8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6" name="Freeform 80"/>
          <p:cNvSpPr>
            <a:spLocks/>
          </p:cNvSpPr>
          <p:nvPr/>
        </p:nvSpPr>
        <p:spPr bwMode="auto">
          <a:xfrm>
            <a:off x="6397625" y="3667125"/>
            <a:ext cx="144463" cy="39688"/>
          </a:xfrm>
          <a:custGeom>
            <a:avLst/>
            <a:gdLst>
              <a:gd name="T0" fmla="*/ 2147483647 w 273"/>
              <a:gd name="T1" fmla="*/ 2147483647 h 75"/>
              <a:gd name="T2" fmla="*/ 2147483647 w 273"/>
              <a:gd name="T3" fmla="*/ 2147483647 h 75"/>
              <a:gd name="T4" fmla="*/ 2147483647 w 273"/>
              <a:gd name="T5" fmla="*/ 2147483647 h 75"/>
              <a:gd name="T6" fmla="*/ 2147483647 w 273"/>
              <a:gd name="T7" fmla="*/ 0 h 75"/>
              <a:gd name="T8" fmla="*/ 0 w 273"/>
              <a:gd name="T9" fmla="*/ 2147483647 h 75"/>
              <a:gd name="T10" fmla="*/ 2147483647 w 273"/>
              <a:gd name="T11" fmla="*/ 2147483647 h 75"/>
              <a:gd name="T12" fmla="*/ 2147483647 w 273"/>
              <a:gd name="T13" fmla="*/ 2147483647 h 75"/>
              <a:gd name="T14" fmla="*/ 2147483647 w 273"/>
              <a:gd name="T15" fmla="*/ 2147483647 h 75"/>
              <a:gd name="T16" fmla="*/ 2147483647 w 273"/>
              <a:gd name="T17" fmla="*/ 2147483647 h 75"/>
              <a:gd name="T18" fmla="*/ 2147483647 w 273"/>
              <a:gd name="T19" fmla="*/ 2147483647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75"/>
              <a:gd name="T32" fmla="*/ 273 w 27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75">
                <a:moveTo>
                  <a:pt x="3" y="75"/>
                </a:moveTo>
                <a:lnTo>
                  <a:pt x="4" y="75"/>
                </a:lnTo>
                <a:lnTo>
                  <a:pt x="273" y="18"/>
                </a:lnTo>
                <a:lnTo>
                  <a:pt x="270" y="0"/>
                </a:lnTo>
                <a:lnTo>
                  <a:pt x="0" y="57"/>
                </a:lnTo>
                <a:lnTo>
                  <a:pt x="3" y="75"/>
                </a:lnTo>
                <a:lnTo>
                  <a:pt x="4" y="75"/>
                </a:lnTo>
                <a:lnTo>
                  <a:pt x="3" y="7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7" name="Freeform 81"/>
          <p:cNvSpPr>
            <a:spLocks/>
          </p:cNvSpPr>
          <p:nvPr/>
        </p:nvSpPr>
        <p:spPr bwMode="auto">
          <a:xfrm>
            <a:off x="6229350" y="3697288"/>
            <a:ext cx="169863" cy="36512"/>
          </a:xfrm>
          <a:custGeom>
            <a:avLst/>
            <a:gdLst>
              <a:gd name="T0" fmla="*/ 0 w 321"/>
              <a:gd name="T1" fmla="*/ 2147483647 h 69"/>
              <a:gd name="T2" fmla="*/ 2147483647 w 321"/>
              <a:gd name="T3" fmla="*/ 2147483647 h 69"/>
              <a:gd name="T4" fmla="*/ 2147483647 w 321"/>
              <a:gd name="T5" fmla="*/ 2147483647 h 69"/>
              <a:gd name="T6" fmla="*/ 2147483647 w 321"/>
              <a:gd name="T7" fmla="*/ 0 h 69"/>
              <a:gd name="T8" fmla="*/ 0 w 321"/>
              <a:gd name="T9" fmla="*/ 2147483647 h 69"/>
              <a:gd name="T10" fmla="*/ 0 w 321"/>
              <a:gd name="T11" fmla="*/ 2147483647 h 69"/>
              <a:gd name="T12" fmla="*/ 0 w 321"/>
              <a:gd name="T13" fmla="*/ 2147483647 h 69"/>
              <a:gd name="T14" fmla="*/ 0 w 321"/>
              <a:gd name="T15" fmla="*/ 2147483647 h 69"/>
              <a:gd name="T16" fmla="*/ 0 w 32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69"/>
              <a:gd name="T29" fmla="*/ 321 w 32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69">
                <a:moveTo>
                  <a:pt x="0" y="51"/>
                </a:moveTo>
                <a:lnTo>
                  <a:pt x="3" y="69"/>
                </a:lnTo>
                <a:lnTo>
                  <a:pt x="321" y="18"/>
                </a:lnTo>
                <a:lnTo>
                  <a:pt x="318" y="0"/>
                </a:lnTo>
                <a:lnTo>
                  <a:pt x="0" y="5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8" name="Freeform 82"/>
          <p:cNvSpPr>
            <a:spLocks/>
          </p:cNvSpPr>
          <p:nvPr/>
        </p:nvSpPr>
        <p:spPr bwMode="auto">
          <a:xfrm>
            <a:off x="6078538" y="3724275"/>
            <a:ext cx="152400" cy="47625"/>
          </a:xfrm>
          <a:custGeom>
            <a:avLst/>
            <a:gdLst>
              <a:gd name="T0" fmla="*/ 2147483647 w 289"/>
              <a:gd name="T1" fmla="*/ 2147483647 h 90"/>
              <a:gd name="T2" fmla="*/ 2147483647 w 289"/>
              <a:gd name="T3" fmla="*/ 2147483647 h 90"/>
              <a:gd name="T4" fmla="*/ 2147483647 w 289"/>
              <a:gd name="T5" fmla="*/ 2147483647 h 90"/>
              <a:gd name="T6" fmla="*/ 2147483647 w 289"/>
              <a:gd name="T7" fmla="*/ 0 h 90"/>
              <a:gd name="T8" fmla="*/ 0 w 289"/>
              <a:gd name="T9" fmla="*/ 2147483647 h 90"/>
              <a:gd name="T10" fmla="*/ 2147483647 w 289"/>
              <a:gd name="T11" fmla="*/ 2147483647 h 90"/>
              <a:gd name="T12" fmla="*/ 2147483647 w 289"/>
              <a:gd name="T13" fmla="*/ 2147483647 h 90"/>
              <a:gd name="T14" fmla="*/ 2147483647 w 289"/>
              <a:gd name="T15" fmla="*/ 2147483647 h 90"/>
              <a:gd name="T16" fmla="*/ 2147483647 w 289"/>
              <a:gd name="T17" fmla="*/ 2147483647 h 90"/>
              <a:gd name="T18" fmla="*/ 2147483647 w 289"/>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90"/>
              <a:gd name="T32" fmla="*/ 289 w 289"/>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90">
                <a:moveTo>
                  <a:pt x="3" y="90"/>
                </a:moveTo>
                <a:lnTo>
                  <a:pt x="4" y="90"/>
                </a:lnTo>
                <a:lnTo>
                  <a:pt x="289" y="18"/>
                </a:lnTo>
                <a:lnTo>
                  <a:pt x="285" y="0"/>
                </a:lnTo>
                <a:lnTo>
                  <a:pt x="0" y="73"/>
                </a:lnTo>
                <a:lnTo>
                  <a:pt x="3" y="90"/>
                </a:lnTo>
                <a:lnTo>
                  <a:pt x="4" y="90"/>
                </a:lnTo>
                <a:lnTo>
                  <a:pt x="3" y="9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899" name="Freeform 83"/>
          <p:cNvSpPr>
            <a:spLocks/>
          </p:cNvSpPr>
          <p:nvPr/>
        </p:nvSpPr>
        <p:spPr bwMode="auto">
          <a:xfrm>
            <a:off x="5961063" y="3763963"/>
            <a:ext cx="119062" cy="25400"/>
          </a:xfrm>
          <a:custGeom>
            <a:avLst/>
            <a:gdLst>
              <a:gd name="T0" fmla="*/ 0 w 224"/>
              <a:gd name="T1" fmla="*/ 2147483647 h 49"/>
              <a:gd name="T2" fmla="*/ 2147483647 w 224"/>
              <a:gd name="T3" fmla="*/ 2147483647 h 49"/>
              <a:gd name="T4" fmla="*/ 2147483647 w 224"/>
              <a:gd name="T5" fmla="*/ 2147483647 h 49"/>
              <a:gd name="T6" fmla="*/ 2147483647 w 224"/>
              <a:gd name="T7" fmla="*/ 0 h 49"/>
              <a:gd name="T8" fmla="*/ 0 w 224"/>
              <a:gd name="T9" fmla="*/ 2147483647 h 49"/>
              <a:gd name="T10" fmla="*/ 0 w 224"/>
              <a:gd name="T11" fmla="*/ 2147483647 h 49"/>
              <a:gd name="T12" fmla="*/ 0 w 224"/>
              <a:gd name="T13" fmla="*/ 2147483647 h 49"/>
              <a:gd name="T14" fmla="*/ 0 w 224"/>
              <a:gd name="T15" fmla="*/ 2147483647 h 49"/>
              <a:gd name="T16" fmla="*/ 0 w 224"/>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49"/>
              <a:gd name="T29" fmla="*/ 224 w 2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49">
                <a:moveTo>
                  <a:pt x="0" y="32"/>
                </a:moveTo>
                <a:lnTo>
                  <a:pt x="2" y="49"/>
                </a:lnTo>
                <a:lnTo>
                  <a:pt x="224" y="17"/>
                </a:lnTo>
                <a:lnTo>
                  <a:pt x="222" y="0"/>
                </a:lnTo>
                <a:lnTo>
                  <a:pt x="0" y="3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0" name="Rectangle 84"/>
          <p:cNvSpPr>
            <a:spLocks noChangeArrowheads="1"/>
          </p:cNvSpPr>
          <p:nvPr/>
        </p:nvSpPr>
        <p:spPr bwMode="auto">
          <a:xfrm>
            <a:off x="5173663" y="3360738"/>
            <a:ext cx="11112" cy="534987"/>
          </a:xfrm>
          <a:prstGeom prst="rect">
            <a:avLst/>
          </a:prstGeom>
          <a:solidFill>
            <a:srgbClr val="131516"/>
          </a:solidFill>
          <a:ln w="9525">
            <a:noFill/>
            <a:miter lim="800000"/>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1" name="Freeform 85"/>
          <p:cNvSpPr>
            <a:spLocks/>
          </p:cNvSpPr>
          <p:nvPr/>
        </p:nvSpPr>
        <p:spPr bwMode="auto">
          <a:xfrm>
            <a:off x="139700" y="3744913"/>
            <a:ext cx="6473825" cy="1363662"/>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1"/>
                </a:moveTo>
                <a:lnTo>
                  <a:pt x="671" y="1421"/>
                </a:lnTo>
                <a:lnTo>
                  <a:pt x="2441" y="1421"/>
                </a:lnTo>
                <a:lnTo>
                  <a:pt x="3458" y="1421"/>
                </a:lnTo>
                <a:lnTo>
                  <a:pt x="4946" y="1340"/>
                </a:lnTo>
                <a:lnTo>
                  <a:pt x="6337" y="1236"/>
                </a:lnTo>
                <a:lnTo>
                  <a:pt x="7834" y="1026"/>
                </a:lnTo>
                <a:lnTo>
                  <a:pt x="8959" y="861"/>
                </a:lnTo>
                <a:lnTo>
                  <a:pt x="10042" y="626"/>
                </a:lnTo>
                <a:lnTo>
                  <a:pt x="11050" y="390"/>
                </a:lnTo>
                <a:lnTo>
                  <a:pt x="11923" y="105"/>
                </a:lnTo>
                <a:lnTo>
                  <a:pt x="12235" y="0"/>
                </a:lnTo>
                <a:lnTo>
                  <a:pt x="12235" y="1260"/>
                </a:lnTo>
                <a:lnTo>
                  <a:pt x="11361" y="1521"/>
                </a:lnTo>
                <a:lnTo>
                  <a:pt x="10480" y="1740"/>
                </a:lnTo>
                <a:lnTo>
                  <a:pt x="9584" y="1919"/>
                </a:lnTo>
                <a:lnTo>
                  <a:pt x="8647" y="2096"/>
                </a:lnTo>
                <a:lnTo>
                  <a:pt x="7859" y="2210"/>
                </a:lnTo>
                <a:lnTo>
                  <a:pt x="7109" y="2318"/>
                </a:lnTo>
                <a:lnTo>
                  <a:pt x="6391" y="2399"/>
                </a:lnTo>
                <a:lnTo>
                  <a:pt x="5456" y="2471"/>
                </a:lnTo>
                <a:lnTo>
                  <a:pt x="4322" y="2552"/>
                </a:lnTo>
                <a:lnTo>
                  <a:pt x="3293" y="2576"/>
                </a:lnTo>
                <a:lnTo>
                  <a:pt x="1850" y="2576"/>
                </a:lnTo>
                <a:lnTo>
                  <a:pt x="951" y="2576"/>
                </a:lnTo>
                <a:lnTo>
                  <a:pt x="438" y="2576"/>
                </a:lnTo>
                <a:lnTo>
                  <a:pt x="0" y="2576"/>
                </a:lnTo>
                <a:lnTo>
                  <a:pt x="0" y="1421"/>
                </a:lnTo>
                <a:close/>
              </a:path>
            </a:pathLst>
          </a:custGeom>
          <a:solidFill>
            <a:srgbClr val="656B6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2" name="Freeform 86"/>
          <p:cNvSpPr>
            <a:spLocks/>
          </p:cNvSpPr>
          <p:nvPr/>
        </p:nvSpPr>
        <p:spPr bwMode="auto">
          <a:xfrm>
            <a:off x="165100" y="3770313"/>
            <a:ext cx="6473825" cy="1363662"/>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2"/>
                </a:moveTo>
                <a:lnTo>
                  <a:pt x="672" y="1422"/>
                </a:lnTo>
                <a:lnTo>
                  <a:pt x="2441" y="1422"/>
                </a:lnTo>
                <a:lnTo>
                  <a:pt x="3458" y="1422"/>
                </a:lnTo>
                <a:lnTo>
                  <a:pt x="4947" y="1340"/>
                </a:lnTo>
                <a:lnTo>
                  <a:pt x="6338" y="1235"/>
                </a:lnTo>
                <a:lnTo>
                  <a:pt x="7835" y="1026"/>
                </a:lnTo>
                <a:lnTo>
                  <a:pt x="8959" y="861"/>
                </a:lnTo>
                <a:lnTo>
                  <a:pt x="10042" y="626"/>
                </a:lnTo>
                <a:lnTo>
                  <a:pt x="11050" y="390"/>
                </a:lnTo>
                <a:lnTo>
                  <a:pt x="11923" y="105"/>
                </a:lnTo>
                <a:lnTo>
                  <a:pt x="12235" y="0"/>
                </a:lnTo>
                <a:lnTo>
                  <a:pt x="12235" y="1260"/>
                </a:lnTo>
                <a:lnTo>
                  <a:pt x="11362" y="1521"/>
                </a:lnTo>
                <a:lnTo>
                  <a:pt x="10480" y="1740"/>
                </a:lnTo>
                <a:lnTo>
                  <a:pt x="9583" y="1919"/>
                </a:lnTo>
                <a:lnTo>
                  <a:pt x="8647" y="2096"/>
                </a:lnTo>
                <a:lnTo>
                  <a:pt x="7858" y="2210"/>
                </a:lnTo>
                <a:lnTo>
                  <a:pt x="7109" y="2318"/>
                </a:lnTo>
                <a:lnTo>
                  <a:pt x="6392" y="2399"/>
                </a:lnTo>
                <a:lnTo>
                  <a:pt x="5456" y="2471"/>
                </a:lnTo>
                <a:lnTo>
                  <a:pt x="4322" y="2552"/>
                </a:lnTo>
                <a:lnTo>
                  <a:pt x="3293" y="2576"/>
                </a:lnTo>
                <a:lnTo>
                  <a:pt x="1850" y="2576"/>
                </a:lnTo>
                <a:lnTo>
                  <a:pt x="950" y="2576"/>
                </a:lnTo>
                <a:lnTo>
                  <a:pt x="438" y="2576"/>
                </a:lnTo>
                <a:lnTo>
                  <a:pt x="0" y="2576"/>
                </a:lnTo>
                <a:lnTo>
                  <a:pt x="0" y="142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3" name="Freeform 87"/>
          <p:cNvSpPr>
            <a:spLocks/>
          </p:cNvSpPr>
          <p:nvPr/>
        </p:nvSpPr>
        <p:spPr bwMode="auto">
          <a:xfrm>
            <a:off x="146050" y="3757613"/>
            <a:ext cx="6473825" cy="1363662"/>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1"/>
                </a:moveTo>
                <a:lnTo>
                  <a:pt x="672" y="1421"/>
                </a:lnTo>
                <a:lnTo>
                  <a:pt x="2442" y="1421"/>
                </a:lnTo>
                <a:lnTo>
                  <a:pt x="3459" y="1421"/>
                </a:lnTo>
                <a:lnTo>
                  <a:pt x="4946" y="1341"/>
                </a:lnTo>
                <a:lnTo>
                  <a:pt x="6338" y="1236"/>
                </a:lnTo>
                <a:lnTo>
                  <a:pt x="7835" y="1025"/>
                </a:lnTo>
                <a:lnTo>
                  <a:pt x="8959" y="861"/>
                </a:lnTo>
                <a:lnTo>
                  <a:pt x="10042" y="627"/>
                </a:lnTo>
                <a:lnTo>
                  <a:pt x="11050" y="390"/>
                </a:lnTo>
                <a:lnTo>
                  <a:pt x="11922" y="105"/>
                </a:lnTo>
                <a:lnTo>
                  <a:pt x="12235" y="0"/>
                </a:lnTo>
                <a:lnTo>
                  <a:pt x="12235" y="1259"/>
                </a:lnTo>
                <a:lnTo>
                  <a:pt x="11362" y="1520"/>
                </a:lnTo>
                <a:lnTo>
                  <a:pt x="10480" y="1739"/>
                </a:lnTo>
                <a:lnTo>
                  <a:pt x="9583" y="1920"/>
                </a:lnTo>
                <a:lnTo>
                  <a:pt x="8648" y="2096"/>
                </a:lnTo>
                <a:lnTo>
                  <a:pt x="7859" y="2210"/>
                </a:lnTo>
                <a:lnTo>
                  <a:pt x="7109" y="2318"/>
                </a:lnTo>
                <a:lnTo>
                  <a:pt x="6392" y="2399"/>
                </a:lnTo>
                <a:lnTo>
                  <a:pt x="5456" y="2471"/>
                </a:lnTo>
                <a:lnTo>
                  <a:pt x="4323" y="2552"/>
                </a:lnTo>
                <a:lnTo>
                  <a:pt x="3293" y="2576"/>
                </a:lnTo>
                <a:lnTo>
                  <a:pt x="1851" y="2576"/>
                </a:lnTo>
                <a:lnTo>
                  <a:pt x="951" y="2576"/>
                </a:lnTo>
                <a:lnTo>
                  <a:pt x="438" y="2576"/>
                </a:lnTo>
                <a:lnTo>
                  <a:pt x="0" y="2576"/>
                </a:lnTo>
                <a:lnTo>
                  <a:pt x="0" y="1421"/>
                </a:lnTo>
                <a:close/>
              </a:path>
            </a:pathLst>
          </a:custGeom>
          <a:solidFill>
            <a:srgbClr val="2A2774"/>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4" name="Freeform 88"/>
          <p:cNvSpPr>
            <a:spLocks/>
          </p:cNvSpPr>
          <p:nvPr/>
        </p:nvSpPr>
        <p:spPr bwMode="auto">
          <a:xfrm>
            <a:off x="5997575" y="3808413"/>
            <a:ext cx="465138" cy="160337"/>
          </a:xfrm>
          <a:custGeom>
            <a:avLst/>
            <a:gdLst>
              <a:gd name="T0" fmla="*/ 2147483647 w 878"/>
              <a:gd name="T1" fmla="*/ 2147483647 h 303"/>
              <a:gd name="T2" fmla="*/ 2147483647 w 878"/>
              <a:gd name="T3" fmla="*/ 0 h 303"/>
              <a:gd name="T4" fmla="*/ 0 w 878"/>
              <a:gd name="T5" fmla="*/ 2147483647 h 303"/>
              <a:gd name="T6" fmla="*/ 2147483647 w 878"/>
              <a:gd name="T7" fmla="*/ 2147483647 h 303"/>
              <a:gd name="T8" fmla="*/ 2147483647 w 878"/>
              <a:gd name="T9" fmla="*/ 2147483647 h 303"/>
              <a:gd name="T10" fmla="*/ 2147483647 w 878"/>
              <a:gd name="T11" fmla="*/ 2147483647 h 303"/>
              <a:gd name="T12" fmla="*/ 2147483647 w 878"/>
              <a:gd name="T13" fmla="*/ 2147483647 h 303"/>
              <a:gd name="T14" fmla="*/ 2147483647 w 878"/>
              <a:gd name="T15" fmla="*/ 2147483647 h 303"/>
              <a:gd name="T16" fmla="*/ 2147483647 w 878"/>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303"/>
              <a:gd name="T29" fmla="*/ 878 w 878"/>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303">
                <a:moveTo>
                  <a:pt x="878" y="17"/>
                </a:moveTo>
                <a:lnTo>
                  <a:pt x="873" y="0"/>
                </a:lnTo>
                <a:lnTo>
                  <a:pt x="0" y="285"/>
                </a:lnTo>
                <a:lnTo>
                  <a:pt x="6" y="303"/>
                </a:lnTo>
                <a:lnTo>
                  <a:pt x="878"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5" name="Freeform 89"/>
          <p:cNvSpPr>
            <a:spLocks/>
          </p:cNvSpPr>
          <p:nvPr/>
        </p:nvSpPr>
        <p:spPr bwMode="auto">
          <a:xfrm>
            <a:off x="6459538" y="3751263"/>
            <a:ext cx="171450" cy="66675"/>
          </a:xfrm>
          <a:custGeom>
            <a:avLst/>
            <a:gdLst>
              <a:gd name="T0" fmla="*/ 2147483647 w 323"/>
              <a:gd name="T1" fmla="*/ 2147483647 h 126"/>
              <a:gd name="T2" fmla="*/ 2147483647 w 323"/>
              <a:gd name="T3" fmla="*/ 2147483647 h 126"/>
              <a:gd name="T4" fmla="*/ 0 w 323"/>
              <a:gd name="T5" fmla="*/ 2147483647 h 126"/>
              <a:gd name="T6" fmla="*/ 2147483647 w 323"/>
              <a:gd name="T7" fmla="*/ 2147483647 h 126"/>
              <a:gd name="T8" fmla="*/ 2147483647 w 323"/>
              <a:gd name="T9" fmla="*/ 2147483647 h 126"/>
              <a:gd name="T10" fmla="*/ 2147483647 w 323"/>
              <a:gd name="T11" fmla="*/ 2147483647 h 126"/>
              <a:gd name="T12" fmla="*/ 2147483647 w 323"/>
              <a:gd name="T13" fmla="*/ 2147483647 h 126"/>
              <a:gd name="T14" fmla="*/ 2147483647 w 323"/>
              <a:gd name="T15" fmla="*/ 0 h 126"/>
              <a:gd name="T16" fmla="*/ 2147483647 w 323"/>
              <a:gd name="T17" fmla="*/ 2147483647 h 126"/>
              <a:gd name="T18" fmla="*/ 2147483647 w 323"/>
              <a:gd name="T19" fmla="*/ 214748364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3"/>
              <a:gd name="T31" fmla="*/ 0 h 126"/>
              <a:gd name="T32" fmla="*/ 323 w 323"/>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3" h="126">
                <a:moveTo>
                  <a:pt x="323" y="13"/>
                </a:moveTo>
                <a:lnTo>
                  <a:pt x="312" y="4"/>
                </a:lnTo>
                <a:lnTo>
                  <a:pt x="0" y="109"/>
                </a:lnTo>
                <a:lnTo>
                  <a:pt x="5" y="126"/>
                </a:lnTo>
                <a:lnTo>
                  <a:pt x="317" y="22"/>
                </a:lnTo>
                <a:lnTo>
                  <a:pt x="323" y="13"/>
                </a:lnTo>
                <a:lnTo>
                  <a:pt x="323" y="0"/>
                </a:lnTo>
                <a:lnTo>
                  <a:pt x="312" y="4"/>
                </a:lnTo>
                <a:lnTo>
                  <a:pt x="323" y="1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6" name="Freeform 90"/>
          <p:cNvSpPr>
            <a:spLocks/>
          </p:cNvSpPr>
          <p:nvPr/>
        </p:nvSpPr>
        <p:spPr bwMode="auto">
          <a:xfrm>
            <a:off x="6621463" y="3757613"/>
            <a:ext cx="9525" cy="671512"/>
          </a:xfrm>
          <a:custGeom>
            <a:avLst/>
            <a:gdLst>
              <a:gd name="T0" fmla="*/ 2147483647 w 17"/>
              <a:gd name="T1" fmla="*/ 2147483647 h 1269"/>
              <a:gd name="T2" fmla="*/ 2147483647 w 17"/>
              <a:gd name="T3" fmla="*/ 2147483647 h 1269"/>
              <a:gd name="T4" fmla="*/ 2147483647 w 17"/>
              <a:gd name="T5" fmla="*/ 0 h 1269"/>
              <a:gd name="T6" fmla="*/ 0 w 17"/>
              <a:gd name="T7" fmla="*/ 0 h 1269"/>
              <a:gd name="T8" fmla="*/ 0 w 17"/>
              <a:gd name="T9" fmla="*/ 2147483647 h 1269"/>
              <a:gd name="T10" fmla="*/ 2147483647 w 17"/>
              <a:gd name="T11" fmla="*/ 2147483647 h 1269"/>
              <a:gd name="T12" fmla="*/ 2147483647 w 17"/>
              <a:gd name="T13" fmla="*/ 2147483647 h 1269"/>
              <a:gd name="T14" fmla="*/ 2147483647 w 17"/>
              <a:gd name="T15" fmla="*/ 2147483647 h 1269"/>
              <a:gd name="T16" fmla="*/ 2147483647 w 17"/>
              <a:gd name="T17" fmla="*/ 2147483647 h 1269"/>
              <a:gd name="T18" fmla="*/ 2147483647 w 17"/>
              <a:gd name="T19" fmla="*/ 2147483647 h 1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269"/>
              <a:gd name="T32" fmla="*/ 17 w 17"/>
              <a:gd name="T33" fmla="*/ 1269 h 1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269">
                <a:moveTo>
                  <a:pt x="11" y="1269"/>
                </a:moveTo>
                <a:lnTo>
                  <a:pt x="17" y="1259"/>
                </a:lnTo>
                <a:lnTo>
                  <a:pt x="17" y="0"/>
                </a:lnTo>
                <a:lnTo>
                  <a:pt x="0" y="0"/>
                </a:lnTo>
                <a:lnTo>
                  <a:pt x="0" y="1259"/>
                </a:lnTo>
                <a:lnTo>
                  <a:pt x="11" y="1269"/>
                </a:lnTo>
                <a:lnTo>
                  <a:pt x="17" y="1267"/>
                </a:lnTo>
                <a:lnTo>
                  <a:pt x="17" y="1259"/>
                </a:lnTo>
                <a:lnTo>
                  <a:pt x="11" y="126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7" name="Freeform 91"/>
          <p:cNvSpPr>
            <a:spLocks/>
          </p:cNvSpPr>
          <p:nvPr/>
        </p:nvSpPr>
        <p:spPr bwMode="auto">
          <a:xfrm>
            <a:off x="5664200" y="3398838"/>
            <a:ext cx="206375" cy="250825"/>
          </a:xfrm>
          <a:custGeom>
            <a:avLst/>
            <a:gdLst>
              <a:gd name="T0" fmla="*/ 2147483647 w 389"/>
              <a:gd name="T1" fmla="*/ 2147483647 h 475"/>
              <a:gd name="T2" fmla="*/ 0 w 389"/>
              <a:gd name="T3" fmla="*/ 2147483647 h 475"/>
              <a:gd name="T4" fmla="*/ 2147483647 w 389"/>
              <a:gd name="T5" fmla="*/ 2147483647 h 475"/>
              <a:gd name="T6" fmla="*/ 2147483647 w 389"/>
              <a:gd name="T7" fmla="*/ 2147483647 h 475"/>
              <a:gd name="T8" fmla="*/ 2147483647 w 389"/>
              <a:gd name="T9" fmla="*/ 2147483647 h 475"/>
              <a:gd name="T10" fmla="*/ 2147483647 w 389"/>
              <a:gd name="T11" fmla="*/ 2147483647 h 475"/>
              <a:gd name="T12" fmla="*/ 2147483647 w 389"/>
              <a:gd name="T13" fmla="*/ 0 h 475"/>
              <a:gd name="T14" fmla="*/ 2147483647 w 389"/>
              <a:gd name="T15" fmla="*/ 2147483647 h 475"/>
              <a:gd name="T16" fmla="*/ 2147483647 w 389"/>
              <a:gd name="T17" fmla="*/ 2147483647 h 475"/>
              <a:gd name="T18" fmla="*/ 2147483647 w 389"/>
              <a:gd name="T19" fmla="*/ 2147483647 h 475"/>
              <a:gd name="T20" fmla="*/ 2147483647 w 389"/>
              <a:gd name="T21" fmla="*/ 2147483647 h 475"/>
              <a:gd name="T22" fmla="*/ 2147483647 w 389"/>
              <a:gd name="T23" fmla="*/ 2147483647 h 475"/>
              <a:gd name="T24" fmla="*/ 2147483647 w 389"/>
              <a:gd name="T25" fmla="*/ 2147483647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9"/>
              <a:gd name="T40" fmla="*/ 0 h 475"/>
              <a:gd name="T41" fmla="*/ 389 w 389"/>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9" h="475">
                <a:moveTo>
                  <a:pt x="39" y="475"/>
                </a:moveTo>
                <a:lnTo>
                  <a:pt x="0" y="30"/>
                </a:lnTo>
                <a:lnTo>
                  <a:pt x="60" y="25"/>
                </a:lnTo>
                <a:lnTo>
                  <a:pt x="76" y="208"/>
                </a:lnTo>
                <a:lnTo>
                  <a:pt x="307" y="187"/>
                </a:lnTo>
                <a:lnTo>
                  <a:pt x="291" y="5"/>
                </a:lnTo>
                <a:lnTo>
                  <a:pt x="350" y="0"/>
                </a:lnTo>
                <a:lnTo>
                  <a:pt x="389" y="444"/>
                </a:lnTo>
                <a:lnTo>
                  <a:pt x="330" y="449"/>
                </a:lnTo>
                <a:lnTo>
                  <a:pt x="311" y="240"/>
                </a:lnTo>
                <a:lnTo>
                  <a:pt x="80" y="260"/>
                </a:lnTo>
                <a:lnTo>
                  <a:pt x="98" y="470"/>
                </a:lnTo>
                <a:lnTo>
                  <a:pt x="39" y="475"/>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8" name="Freeform 92"/>
          <p:cNvSpPr>
            <a:spLocks noEditPoints="1"/>
          </p:cNvSpPr>
          <p:nvPr/>
        </p:nvSpPr>
        <p:spPr bwMode="auto">
          <a:xfrm>
            <a:off x="5897563" y="3443288"/>
            <a:ext cx="160337" cy="179387"/>
          </a:xfrm>
          <a:custGeom>
            <a:avLst/>
            <a:gdLst>
              <a:gd name="T0" fmla="*/ 0 w 304"/>
              <a:gd name="T1" fmla="*/ 2147483647 h 339"/>
              <a:gd name="T2" fmla="*/ 2147483647 w 304"/>
              <a:gd name="T3" fmla="*/ 2147483647 h 339"/>
              <a:gd name="T4" fmla="*/ 2147483647 w 304"/>
              <a:gd name="T5" fmla="*/ 2147483647 h 339"/>
              <a:gd name="T6" fmla="*/ 2147483647 w 304"/>
              <a:gd name="T7" fmla="*/ 2147483647 h 339"/>
              <a:gd name="T8" fmla="*/ 2147483647 w 304"/>
              <a:gd name="T9" fmla="*/ 2147483647 h 339"/>
              <a:gd name="T10" fmla="*/ 2147483647 w 304"/>
              <a:gd name="T11" fmla="*/ 2147483647 h 339"/>
              <a:gd name="T12" fmla="*/ 2147483647 w 304"/>
              <a:gd name="T13" fmla="*/ 2147483647 h 339"/>
              <a:gd name="T14" fmla="*/ 2147483647 w 304"/>
              <a:gd name="T15" fmla="*/ 2147483647 h 339"/>
              <a:gd name="T16" fmla="*/ 2147483647 w 304"/>
              <a:gd name="T17" fmla="*/ 2147483647 h 339"/>
              <a:gd name="T18" fmla="*/ 2147483647 w 304"/>
              <a:gd name="T19" fmla="*/ 2147483647 h 339"/>
              <a:gd name="T20" fmla="*/ 2147483647 w 304"/>
              <a:gd name="T21" fmla="*/ 2147483647 h 339"/>
              <a:gd name="T22" fmla="*/ 2147483647 w 304"/>
              <a:gd name="T23" fmla="*/ 2147483647 h 339"/>
              <a:gd name="T24" fmla="*/ 2147483647 w 304"/>
              <a:gd name="T25" fmla="*/ 2147483647 h 339"/>
              <a:gd name="T26" fmla="*/ 2147483647 w 304"/>
              <a:gd name="T27" fmla="*/ 2147483647 h 339"/>
              <a:gd name="T28" fmla="*/ 2147483647 w 304"/>
              <a:gd name="T29" fmla="*/ 2147483647 h 339"/>
              <a:gd name="T30" fmla="*/ 2147483647 w 304"/>
              <a:gd name="T31" fmla="*/ 2147483647 h 339"/>
              <a:gd name="T32" fmla="*/ 2147483647 w 304"/>
              <a:gd name="T33" fmla="*/ 2147483647 h 339"/>
              <a:gd name="T34" fmla="*/ 2147483647 w 304"/>
              <a:gd name="T35" fmla="*/ 2147483647 h 339"/>
              <a:gd name="T36" fmla="*/ 2147483647 w 304"/>
              <a:gd name="T37" fmla="*/ 2147483647 h 339"/>
              <a:gd name="T38" fmla="*/ 2147483647 w 304"/>
              <a:gd name="T39" fmla="*/ 2147483647 h 339"/>
              <a:gd name="T40" fmla="*/ 2147483647 w 304"/>
              <a:gd name="T41" fmla="*/ 2147483647 h 339"/>
              <a:gd name="T42" fmla="*/ 2147483647 w 304"/>
              <a:gd name="T43" fmla="*/ 2147483647 h 339"/>
              <a:gd name="T44" fmla="*/ 2147483647 w 304"/>
              <a:gd name="T45" fmla="*/ 2147483647 h 339"/>
              <a:gd name="T46" fmla="*/ 2147483647 w 304"/>
              <a:gd name="T47" fmla="*/ 2147483647 h 339"/>
              <a:gd name="T48" fmla="*/ 2147483647 w 304"/>
              <a:gd name="T49" fmla="*/ 2147483647 h 339"/>
              <a:gd name="T50" fmla="*/ 2147483647 w 304"/>
              <a:gd name="T51" fmla="*/ 2147483647 h 339"/>
              <a:gd name="T52" fmla="*/ 2147483647 w 304"/>
              <a:gd name="T53" fmla="*/ 2147483647 h 339"/>
              <a:gd name="T54" fmla="*/ 2147483647 w 304"/>
              <a:gd name="T55" fmla="*/ 2147483647 h 339"/>
              <a:gd name="T56" fmla="*/ 2147483647 w 304"/>
              <a:gd name="T57" fmla="*/ 2147483647 h 339"/>
              <a:gd name="T58" fmla="*/ 2147483647 w 304"/>
              <a:gd name="T59" fmla="*/ 2147483647 h 339"/>
              <a:gd name="T60" fmla="*/ 2147483647 w 304"/>
              <a:gd name="T61" fmla="*/ 2147483647 h 339"/>
              <a:gd name="T62" fmla="*/ 2147483647 w 304"/>
              <a:gd name="T63" fmla="*/ 2147483647 h 339"/>
              <a:gd name="T64" fmla="*/ 2147483647 w 304"/>
              <a:gd name="T65" fmla="*/ 2147483647 h 339"/>
              <a:gd name="T66" fmla="*/ 2147483647 w 304"/>
              <a:gd name="T67" fmla="*/ 2147483647 h 339"/>
              <a:gd name="T68" fmla="*/ 2147483647 w 304"/>
              <a:gd name="T69" fmla="*/ 2147483647 h 339"/>
              <a:gd name="T70" fmla="*/ 2147483647 w 304"/>
              <a:gd name="T71" fmla="*/ 2147483647 h 339"/>
              <a:gd name="T72" fmla="*/ 2147483647 w 304"/>
              <a:gd name="T73" fmla="*/ 2147483647 h 339"/>
              <a:gd name="T74" fmla="*/ 2147483647 w 304"/>
              <a:gd name="T75" fmla="*/ 2147483647 h 339"/>
              <a:gd name="T76" fmla="*/ 2147483647 w 304"/>
              <a:gd name="T77" fmla="*/ 2147483647 h 339"/>
              <a:gd name="T78" fmla="*/ 2147483647 w 304"/>
              <a:gd name="T79" fmla="*/ 2147483647 h 339"/>
              <a:gd name="T80" fmla="*/ 2147483647 w 304"/>
              <a:gd name="T81" fmla="*/ 2147483647 h 339"/>
              <a:gd name="T82" fmla="*/ 2147483647 w 304"/>
              <a:gd name="T83" fmla="*/ 2147483647 h 339"/>
              <a:gd name="T84" fmla="*/ 2147483647 w 304"/>
              <a:gd name="T85" fmla="*/ 2147483647 h 339"/>
              <a:gd name="T86" fmla="*/ 2147483647 w 304"/>
              <a:gd name="T87" fmla="*/ 2147483647 h 339"/>
              <a:gd name="T88" fmla="*/ 2147483647 w 304"/>
              <a:gd name="T89" fmla="*/ 2147483647 h 339"/>
              <a:gd name="T90" fmla="*/ 2147483647 w 304"/>
              <a:gd name="T91" fmla="*/ 2147483647 h 339"/>
              <a:gd name="T92" fmla="*/ 2147483647 w 304"/>
              <a:gd name="T93" fmla="*/ 2147483647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4"/>
              <a:gd name="T142" fmla="*/ 0 h 339"/>
              <a:gd name="T143" fmla="*/ 304 w 304"/>
              <a:gd name="T144" fmla="*/ 339 h 3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4" h="339">
                <a:moveTo>
                  <a:pt x="2" y="188"/>
                </a:moveTo>
                <a:lnTo>
                  <a:pt x="0" y="167"/>
                </a:lnTo>
                <a:lnTo>
                  <a:pt x="0" y="145"/>
                </a:lnTo>
                <a:lnTo>
                  <a:pt x="1" y="127"/>
                </a:lnTo>
                <a:lnTo>
                  <a:pt x="4" y="108"/>
                </a:lnTo>
                <a:lnTo>
                  <a:pt x="7" y="100"/>
                </a:lnTo>
                <a:lnTo>
                  <a:pt x="9" y="92"/>
                </a:lnTo>
                <a:lnTo>
                  <a:pt x="12" y="84"/>
                </a:lnTo>
                <a:lnTo>
                  <a:pt x="16" y="77"/>
                </a:lnTo>
                <a:lnTo>
                  <a:pt x="20" y="70"/>
                </a:lnTo>
                <a:lnTo>
                  <a:pt x="24" y="63"/>
                </a:lnTo>
                <a:lnTo>
                  <a:pt x="29" y="55"/>
                </a:lnTo>
                <a:lnTo>
                  <a:pt x="34" y="49"/>
                </a:lnTo>
                <a:lnTo>
                  <a:pt x="44" y="40"/>
                </a:lnTo>
                <a:lnTo>
                  <a:pt x="55" y="31"/>
                </a:lnTo>
                <a:lnTo>
                  <a:pt x="66" y="24"/>
                </a:lnTo>
                <a:lnTo>
                  <a:pt x="77" y="17"/>
                </a:lnTo>
                <a:lnTo>
                  <a:pt x="89" y="12"/>
                </a:lnTo>
                <a:lnTo>
                  <a:pt x="102" y="8"/>
                </a:lnTo>
                <a:lnTo>
                  <a:pt x="117" y="4"/>
                </a:lnTo>
                <a:lnTo>
                  <a:pt x="131" y="1"/>
                </a:lnTo>
                <a:lnTo>
                  <a:pt x="147" y="0"/>
                </a:lnTo>
                <a:lnTo>
                  <a:pt x="163" y="0"/>
                </a:lnTo>
                <a:lnTo>
                  <a:pt x="178" y="1"/>
                </a:lnTo>
                <a:lnTo>
                  <a:pt x="192" y="5"/>
                </a:lnTo>
                <a:lnTo>
                  <a:pt x="206" y="10"/>
                </a:lnTo>
                <a:lnTo>
                  <a:pt x="220" y="16"/>
                </a:lnTo>
                <a:lnTo>
                  <a:pt x="233" y="23"/>
                </a:lnTo>
                <a:lnTo>
                  <a:pt x="244" y="32"/>
                </a:lnTo>
                <a:lnTo>
                  <a:pt x="255" y="42"/>
                </a:lnTo>
                <a:lnTo>
                  <a:pt x="265" y="53"/>
                </a:lnTo>
                <a:lnTo>
                  <a:pt x="275" y="66"/>
                </a:lnTo>
                <a:lnTo>
                  <a:pt x="283" y="79"/>
                </a:lnTo>
                <a:lnTo>
                  <a:pt x="289" y="94"/>
                </a:lnTo>
                <a:lnTo>
                  <a:pt x="294" y="110"/>
                </a:lnTo>
                <a:lnTo>
                  <a:pt x="298" y="128"/>
                </a:lnTo>
                <a:lnTo>
                  <a:pt x="301" y="146"/>
                </a:lnTo>
                <a:lnTo>
                  <a:pt x="303" y="161"/>
                </a:lnTo>
                <a:lnTo>
                  <a:pt x="304" y="176"/>
                </a:lnTo>
                <a:lnTo>
                  <a:pt x="304" y="189"/>
                </a:lnTo>
                <a:lnTo>
                  <a:pt x="303" y="202"/>
                </a:lnTo>
                <a:lnTo>
                  <a:pt x="302" y="214"/>
                </a:lnTo>
                <a:lnTo>
                  <a:pt x="300" y="226"/>
                </a:lnTo>
                <a:lnTo>
                  <a:pt x="298" y="236"/>
                </a:lnTo>
                <a:lnTo>
                  <a:pt x="295" y="246"/>
                </a:lnTo>
                <a:lnTo>
                  <a:pt x="291" y="255"/>
                </a:lnTo>
                <a:lnTo>
                  <a:pt x="287" y="264"/>
                </a:lnTo>
                <a:lnTo>
                  <a:pt x="282" y="272"/>
                </a:lnTo>
                <a:lnTo>
                  <a:pt x="276" y="281"/>
                </a:lnTo>
                <a:lnTo>
                  <a:pt x="270" y="288"/>
                </a:lnTo>
                <a:lnTo>
                  <a:pt x="262" y="295"/>
                </a:lnTo>
                <a:lnTo>
                  <a:pt x="255" y="302"/>
                </a:lnTo>
                <a:lnTo>
                  <a:pt x="247" y="308"/>
                </a:lnTo>
                <a:lnTo>
                  <a:pt x="239" y="313"/>
                </a:lnTo>
                <a:lnTo>
                  <a:pt x="230" y="318"/>
                </a:lnTo>
                <a:lnTo>
                  <a:pt x="222" y="323"/>
                </a:lnTo>
                <a:lnTo>
                  <a:pt x="212" y="327"/>
                </a:lnTo>
                <a:lnTo>
                  <a:pt x="202" y="331"/>
                </a:lnTo>
                <a:lnTo>
                  <a:pt x="193" y="334"/>
                </a:lnTo>
                <a:lnTo>
                  <a:pt x="183" y="336"/>
                </a:lnTo>
                <a:lnTo>
                  <a:pt x="173" y="337"/>
                </a:lnTo>
                <a:lnTo>
                  <a:pt x="155" y="339"/>
                </a:lnTo>
                <a:lnTo>
                  <a:pt x="140" y="339"/>
                </a:lnTo>
                <a:lnTo>
                  <a:pt x="125" y="337"/>
                </a:lnTo>
                <a:lnTo>
                  <a:pt x="110" y="334"/>
                </a:lnTo>
                <a:lnTo>
                  <a:pt x="96" y="330"/>
                </a:lnTo>
                <a:lnTo>
                  <a:pt x="83" y="323"/>
                </a:lnTo>
                <a:lnTo>
                  <a:pt x="70" y="316"/>
                </a:lnTo>
                <a:lnTo>
                  <a:pt x="58" y="307"/>
                </a:lnTo>
                <a:lnTo>
                  <a:pt x="46" y="297"/>
                </a:lnTo>
                <a:lnTo>
                  <a:pt x="37" y="286"/>
                </a:lnTo>
                <a:lnTo>
                  <a:pt x="28" y="272"/>
                </a:lnTo>
                <a:lnTo>
                  <a:pt x="20" y="258"/>
                </a:lnTo>
                <a:lnTo>
                  <a:pt x="14" y="243"/>
                </a:lnTo>
                <a:lnTo>
                  <a:pt x="9" y="226"/>
                </a:lnTo>
                <a:lnTo>
                  <a:pt x="5" y="207"/>
                </a:lnTo>
                <a:lnTo>
                  <a:pt x="2" y="188"/>
                </a:lnTo>
                <a:close/>
                <a:moveTo>
                  <a:pt x="57" y="181"/>
                </a:moveTo>
                <a:lnTo>
                  <a:pt x="60" y="196"/>
                </a:lnTo>
                <a:lnTo>
                  <a:pt x="63" y="209"/>
                </a:lnTo>
                <a:lnTo>
                  <a:pt x="66" y="223"/>
                </a:lnTo>
                <a:lnTo>
                  <a:pt x="70" y="234"/>
                </a:lnTo>
                <a:lnTo>
                  <a:pt x="76" y="245"/>
                </a:lnTo>
                <a:lnTo>
                  <a:pt x="81" y="254"/>
                </a:lnTo>
                <a:lnTo>
                  <a:pt x="88" y="262"/>
                </a:lnTo>
                <a:lnTo>
                  <a:pt x="95" y="269"/>
                </a:lnTo>
                <a:lnTo>
                  <a:pt x="103" y="277"/>
                </a:lnTo>
                <a:lnTo>
                  <a:pt x="112" y="282"/>
                </a:lnTo>
                <a:lnTo>
                  <a:pt x="120" y="286"/>
                </a:lnTo>
                <a:lnTo>
                  <a:pt x="129" y="289"/>
                </a:lnTo>
                <a:lnTo>
                  <a:pt x="137" y="292"/>
                </a:lnTo>
                <a:lnTo>
                  <a:pt x="147" y="293"/>
                </a:lnTo>
                <a:lnTo>
                  <a:pt x="156" y="293"/>
                </a:lnTo>
                <a:lnTo>
                  <a:pt x="167" y="292"/>
                </a:lnTo>
                <a:lnTo>
                  <a:pt x="177" y="291"/>
                </a:lnTo>
                <a:lnTo>
                  <a:pt x="186" y="288"/>
                </a:lnTo>
                <a:lnTo>
                  <a:pt x="195" y="285"/>
                </a:lnTo>
                <a:lnTo>
                  <a:pt x="203" y="280"/>
                </a:lnTo>
                <a:lnTo>
                  <a:pt x="210" y="274"/>
                </a:lnTo>
                <a:lnTo>
                  <a:pt x="218" y="268"/>
                </a:lnTo>
                <a:lnTo>
                  <a:pt x="225" y="261"/>
                </a:lnTo>
                <a:lnTo>
                  <a:pt x="231" y="253"/>
                </a:lnTo>
                <a:lnTo>
                  <a:pt x="236" y="244"/>
                </a:lnTo>
                <a:lnTo>
                  <a:pt x="240" y="235"/>
                </a:lnTo>
                <a:lnTo>
                  <a:pt x="243" y="224"/>
                </a:lnTo>
                <a:lnTo>
                  <a:pt x="246" y="211"/>
                </a:lnTo>
                <a:lnTo>
                  <a:pt x="247" y="199"/>
                </a:lnTo>
                <a:lnTo>
                  <a:pt x="247" y="186"/>
                </a:lnTo>
                <a:lnTo>
                  <a:pt x="247" y="172"/>
                </a:lnTo>
                <a:lnTo>
                  <a:pt x="246" y="156"/>
                </a:lnTo>
                <a:lnTo>
                  <a:pt x="243" y="141"/>
                </a:lnTo>
                <a:lnTo>
                  <a:pt x="241" y="128"/>
                </a:lnTo>
                <a:lnTo>
                  <a:pt x="237" y="116"/>
                </a:lnTo>
                <a:lnTo>
                  <a:pt x="233" y="104"/>
                </a:lnTo>
                <a:lnTo>
                  <a:pt x="228" y="94"/>
                </a:lnTo>
                <a:lnTo>
                  <a:pt x="222" y="85"/>
                </a:lnTo>
                <a:lnTo>
                  <a:pt x="215" y="76"/>
                </a:lnTo>
                <a:lnTo>
                  <a:pt x="207" y="69"/>
                </a:lnTo>
                <a:lnTo>
                  <a:pt x="199" y="63"/>
                </a:lnTo>
                <a:lnTo>
                  <a:pt x="191" y="58"/>
                </a:lnTo>
                <a:lnTo>
                  <a:pt x="183" y="53"/>
                </a:lnTo>
                <a:lnTo>
                  <a:pt x="175" y="49"/>
                </a:lnTo>
                <a:lnTo>
                  <a:pt x="166" y="47"/>
                </a:lnTo>
                <a:lnTo>
                  <a:pt x="156" y="46"/>
                </a:lnTo>
                <a:lnTo>
                  <a:pt x="146" y="45"/>
                </a:lnTo>
                <a:lnTo>
                  <a:pt x="137" y="46"/>
                </a:lnTo>
                <a:lnTo>
                  <a:pt x="127" y="48"/>
                </a:lnTo>
                <a:lnTo>
                  <a:pt x="118" y="50"/>
                </a:lnTo>
                <a:lnTo>
                  <a:pt x="109" y="54"/>
                </a:lnTo>
                <a:lnTo>
                  <a:pt x="100" y="59"/>
                </a:lnTo>
                <a:lnTo>
                  <a:pt x="92" y="64"/>
                </a:lnTo>
                <a:lnTo>
                  <a:pt x="85" y="70"/>
                </a:lnTo>
                <a:lnTo>
                  <a:pt x="79" y="77"/>
                </a:lnTo>
                <a:lnTo>
                  <a:pt x="73" y="85"/>
                </a:lnTo>
                <a:lnTo>
                  <a:pt x="67" y="94"/>
                </a:lnTo>
                <a:lnTo>
                  <a:pt x="63" y="104"/>
                </a:lnTo>
                <a:lnTo>
                  <a:pt x="60" y="115"/>
                </a:lnTo>
                <a:lnTo>
                  <a:pt x="58" y="126"/>
                </a:lnTo>
                <a:lnTo>
                  <a:pt x="56" y="138"/>
                </a:lnTo>
                <a:lnTo>
                  <a:pt x="56" y="151"/>
                </a:lnTo>
                <a:lnTo>
                  <a:pt x="56" y="166"/>
                </a:lnTo>
                <a:lnTo>
                  <a:pt x="57" y="181"/>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09" name="Freeform 93"/>
          <p:cNvSpPr>
            <a:spLocks/>
          </p:cNvSpPr>
          <p:nvPr/>
        </p:nvSpPr>
        <p:spPr bwMode="auto">
          <a:xfrm>
            <a:off x="6065838" y="3384550"/>
            <a:ext cx="260350" cy="207963"/>
          </a:xfrm>
          <a:custGeom>
            <a:avLst/>
            <a:gdLst>
              <a:gd name="T0" fmla="*/ 0 w 493"/>
              <a:gd name="T1" fmla="*/ 2147483647 h 393"/>
              <a:gd name="T2" fmla="*/ 2147483647 w 493"/>
              <a:gd name="T3" fmla="*/ 2147483647 h 393"/>
              <a:gd name="T4" fmla="*/ 2147483647 w 493"/>
              <a:gd name="T5" fmla="*/ 2147483647 h 393"/>
              <a:gd name="T6" fmla="*/ 2147483647 w 493"/>
              <a:gd name="T7" fmla="*/ 2147483647 h 393"/>
              <a:gd name="T8" fmla="*/ 2147483647 w 493"/>
              <a:gd name="T9" fmla="*/ 2147483647 h 393"/>
              <a:gd name="T10" fmla="*/ 2147483647 w 493"/>
              <a:gd name="T11" fmla="*/ 2147483647 h 393"/>
              <a:gd name="T12" fmla="*/ 2147483647 w 493"/>
              <a:gd name="T13" fmla="*/ 2147483647 h 393"/>
              <a:gd name="T14" fmla="*/ 2147483647 w 493"/>
              <a:gd name="T15" fmla="*/ 2147483647 h 393"/>
              <a:gd name="T16" fmla="*/ 2147483647 w 493"/>
              <a:gd name="T17" fmla="*/ 2147483647 h 393"/>
              <a:gd name="T18" fmla="*/ 2147483647 w 493"/>
              <a:gd name="T19" fmla="*/ 2147483647 h 393"/>
              <a:gd name="T20" fmla="*/ 2147483647 w 493"/>
              <a:gd name="T21" fmla="*/ 2147483647 h 393"/>
              <a:gd name="T22" fmla="*/ 2147483647 w 493"/>
              <a:gd name="T23" fmla="*/ 2147483647 h 393"/>
              <a:gd name="T24" fmla="*/ 2147483647 w 493"/>
              <a:gd name="T25" fmla="*/ 2147483647 h 393"/>
              <a:gd name="T26" fmla="*/ 2147483647 w 493"/>
              <a:gd name="T27" fmla="*/ 2147483647 h 393"/>
              <a:gd name="T28" fmla="*/ 2147483647 w 493"/>
              <a:gd name="T29" fmla="*/ 2147483647 h 393"/>
              <a:gd name="T30" fmla="*/ 2147483647 w 493"/>
              <a:gd name="T31" fmla="*/ 2147483647 h 393"/>
              <a:gd name="T32" fmla="*/ 2147483647 w 493"/>
              <a:gd name="T33" fmla="*/ 2147483647 h 393"/>
              <a:gd name="T34" fmla="*/ 2147483647 w 493"/>
              <a:gd name="T35" fmla="*/ 2147483647 h 393"/>
              <a:gd name="T36" fmla="*/ 2147483647 w 493"/>
              <a:gd name="T37" fmla="*/ 0 h 393"/>
              <a:gd name="T38" fmla="*/ 2147483647 w 493"/>
              <a:gd name="T39" fmla="*/ 2147483647 h 393"/>
              <a:gd name="T40" fmla="*/ 2147483647 w 493"/>
              <a:gd name="T41" fmla="*/ 2147483647 h 393"/>
              <a:gd name="T42" fmla="*/ 2147483647 w 493"/>
              <a:gd name="T43" fmla="*/ 2147483647 h 393"/>
              <a:gd name="T44" fmla="*/ 2147483647 w 493"/>
              <a:gd name="T45" fmla="*/ 2147483647 h 393"/>
              <a:gd name="T46" fmla="*/ 2147483647 w 493"/>
              <a:gd name="T47" fmla="*/ 2147483647 h 393"/>
              <a:gd name="T48" fmla="*/ 2147483647 w 493"/>
              <a:gd name="T49" fmla="*/ 2147483647 h 393"/>
              <a:gd name="T50" fmla="*/ 2147483647 w 493"/>
              <a:gd name="T51" fmla="*/ 2147483647 h 393"/>
              <a:gd name="T52" fmla="*/ 2147483647 w 493"/>
              <a:gd name="T53" fmla="*/ 2147483647 h 393"/>
              <a:gd name="T54" fmla="*/ 2147483647 w 493"/>
              <a:gd name="T55" fmla="*/ 2147483647 h 393"/>
              <a:gd name="T56" fmla="*/ 2147483647 w 493"/>
              <a:gd name="T57" fmla="*/ 2147483647 h 393"/>
              <a:gd name="T58" fmla="*/ 2147483647 w 493"/>
              <a:gd name="T59" fmla="*/ 2147483647 h 393"/>
              <a:gd name="T60" fmla="*/ 2147483647 w 493"/>
              <a:gd name="T61" fmla="*/ 2147483647 h 393"/>
              <a:gd name="T62" fmla="*/ 2147483647 w 493"/>
              <a:gd name="T63" fmla="*/ 2147483647 h 393"/>
              <a:gd name="T64" fmla="*/ 2147483647 w 493"/>
              <a:gd name="T65" fmla="*/ 2147483647 h 393"/>
              <a:gd name="T66" fmla="*/ 2147483647 w 493"/>
              <a:gd name="T67" fmla="*/ 2147483647 h 393"/>
              <a:gd name="T68" fmla="*/ 2147483647 w 493"/>
              <a:gd name="T69" fmla="*/ 2147483647 h 393"/>
              <a:gd name="T70" fmla="*/ 2147483647 w 493"/>
              <a:gd name="T71" fmla="*/ 2147483647 h 393"/>
              <a:gd name="T72" fmla="*/ 2147483647 w 493"/>
              <a:gd name="T73" fmla="*/ 2147483647 h 393"/>
              <a:gd name="T74" fmla="*/ 2147483647 w 493"/>
              <a:gd name="T75" fmla="*/ 2147483647 h 393"/>
              <a:gd name="T76" fmla="*/ 2147483647 w 493"/>
              <a:gd name="T77" fmla="*/ 2147483647 h 393"/>
              <a:gd name="T78" fmla="*/ 2147483647 w 493"/>
              <a:gd name="T79" fmla="*/ 2147483647 h 393"/>
              <a:gd name="T80" fmla="*/ 2147483647 w 493"/>
              <a:gd name="T81" fmla="*/ 2147483647 h 393"/>
              <a:gd name="T82" fmla="*/ 2147483647 w 493"/>
              <a:gd name="T83" fmla="*/ 2147483647 h 393"/>
              <a:gd name="T84" fmla="*/ 2147483647 w 493"/>
              <a:gd name="T85" fmla="*/ 2147483647 h 393"/>
              <a:gd name="T86" fmla="*/ 2147483647 w 493"/>
              <a:gd name="T87" fmla="*/ 2147483647 h 393"/>
              <a:gd name="T88" fmla="*/ 2147483647 w 493"/>
              <a:gd name="T89" fmla="*/ 2147483647 h 393"/>
              <a:gd name="T90" fmla="*/ 2147483647 w 493"/>
              <a:gd name="T91" fmla="*/ 2147483647 h 393"/>
              <a:gd name="T92" fmla="*/ 2147483647 w 493"/>
              <a:gd name="T93" fmla="*/ 2147483647 h 393"/>
              <a:gd name="T94" fmla="*/ 2147483647 w 493"/>
              <a:gd name="T95" fmla="*/ 2147483647 h 393"/>
              <a:gd name="T96" fmla="*/ 2147483647 w 493"/>
              <a:gd name="T97" fmla="*/ 2147483647 h 393"/>
              <a:gd name="T98" fmla="*/ 2147483647 w 493"/>
              <a:gd name="T99" fmla="*/ 2147483647 h 393"/>
              <a:gd name="T100" fmla="*/ 2147483647 w 493"/>
              <a:gd name="T101" fmla="*/ 2147483647 h 393"/>
              <a:gd name="T102" fmla="*/ 2147483647 w 493"/>
              <a:gd name="T103" fmla="*/ 2147483647 h 393"/>
              <a:gd name="T104" fmla="*/ 2147483647 w 493"/>
              <a:gd name="T105" fmla="*/ 2147483647 h 393"/>
              <a:gd name="T106" fmla="*/ 2147483647 w 493"/>
              <a:gd name="T107" fmla="*/ 2147483647 h 393"/>
              <a:gd name="T108" fmla="*/ 2147483647 w 493"/>
              <a:gd name="T109" fmla="*/ 2147483647 h 393"/>
              <a:gd name="T110" fmla="*/ 2147483647 w 493"/>
              <a:gd name="T111" fmla="*/ 2147483647 h 393"/>
              <a:gd name="T112" fmla="*/ 2147483647 w 493"/>
              <a:gd name="T113" fmla="*/ 2147483647 h 3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3"/>
              <a:gd name="T172" fmla="*/ 0 h 393"/>
              <a:gd name="T173" fmla="*/ 493 w 493"/>
              <a:gd name="T174" fmla="*/ 393 h 3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3" h="393">
                <a:moveTo>
                  <a:pt x="63" y="393"/>
                </a:moveTo>
                <a:lnTo>
                  <a:pt x="0" y="75"/>
                </a:lnTo>
                <a:lnTo>
                  <a:pt x="48" y="66"/>
                </a:lnTo>
                <a:lnTo>
                  <a:pt x="58" y="110"/>
                </a:lnTo>
                <a:lnTo>
                  <a:pt x="64" y="97"/>
                </a:lnTo>
                <a:lnTo>
                  <a:pt x="71" y="86"/>
                </a:lnTo>
                <a:lnTo>
                  <a:pt x="80" y="75"/>
                </a:lnTo>
                <a:lnTo>
                  <a:pt x="90" y="65"/>
                </a:lnTo>
                <a:lnTo>
                  <a:pt x="101" y="56"/>
                </a:lnTo>
                <a:lnTo>
                  <a:pt x="115" y="49"/>
                </a:lnTo>
                <a:lnTo>
                  <a:pt x="129" y="43"/>
                </a:lnTo>
                <a:lnTo>
                  <a:pt x="144" y="40"/>
                </a:lnTo>
                <a:lnTo>
                  <a:pt x="152" y="38"/>
                </a:lnTo>
                <a:lnTo>
                  <a:pt x="160" y="37"/>
                </a:lnTo>
                <a:lnTo>
                  <a:pt x="169" y="37"/>
                </a:lnTo>
                <a:lnTo>
                  <a:pt x="177" y="37"/>
                </a:lnTo>
                <a:lnTo>
                  <a:pt x="184" y="38"/>
                </a:lnTo>
                <a:lnTo>
                  <a:pt x="191" y="39"/>
                </a:lnTo>
                <a:lnTo>
                  <a:pt x="198" y="41"/>
                </a:lnTo>
                <a:lnTo>
                  <a:pt x="204" y="43"/>
                </a:lnTo>
                <a:lnTo>
                  <a:pt x="210" y="46"/>
                </a:lnTo>
                <a:lnTo>
                  <a:pt x="216" y="49"/>
                </a:lnTo>
                <a:lnTo>
                  <a:pt x="222" y="52"/>
                </a:lnTo>
                <a:lnTo>
                  <a:pt x="227" y="56"/>
                </a:lnTo>
                <a:lnTo>
                  <a:pt x="232" y="62"/>
                </a:lnTo>
                <a:lnTo>
                  <a:pt x="236" y="67"/>
                </a:lnTo>
                <a:lnTo>
                  <a:pt x="241" y="72"/>
                </a:lnTo>
                <a:lnTo>
                  <a:pt x="244" y="78"/>
                </a:lnTo>
                <a:lnTo>
                  <a:pt x="251" y="63"/>
                </a:lnTo>
                <a:lnTo>
                  <a:pt x="259" y="49"/>
                </a:lnTo>
                <a:lnTo>
                  <a:pt x="269" y="38"/>
                </a:lnTo>
                <a:lnTo>
                  <a:pt x="280" y="28"/>
                </a:lnTo>
                <a:lnTo>
                  <a:pt x="291" y="19"/>
                </a:lnTo>
                <a:lnTo>
                  <a:pt x="303" y="13"/>
                </a:lnTo>
                <a:lnTo>
                  <a:pt x="317" y="7"/>
                </a:lnTo>
                <a:lnTo>
                  <a:pt x="332" y="3"/>
                </a:lnTo>
                <a:lnTo>
                  <a:pt x="343" y="1"/>
                </a:lnTo>
                <a:lnTo>
                  <a:pt x="354" y="0"/>
                </a:lnTo>
                <a:lnTo>
                  <a:pt x="364" y="0"/>
                </a:lnTo>
                <a:lnTo>
                  <a:pt x="374" y="1"/>
                </a:lnTo>
                <a:lnTo>
                  <a:pt x="384" y="3"/>
                </a:lnTo>
                <a:lnTo>
                  <a:pt x="393" y="7"/>
                </a:lnTo>
                <a:lnTo>
                  <a:pt x="401" y="11"/>
                </a:lnTo>
                <a:lnTo>
                  <a:pt x="409" y="16"/>
                </a:lnTo>
                <a:lnTo>
                  <a:pt x="416" y="21"/>
                </a:lnTo>
                <a:lnTo>
                  <a:pt x="423" y="28"/>
                </a:lnTo>
                <a:lnTo>
                  <a:pt x="429" y="36"/>
                </a:lnTo>
                <a:lnTo>
                  <a:pt x="435" y="45"/>
                </a:lnTo>
                <a:lnTo>
                  <a:pt x="440" y="54"/>
                </a:lnTo>
                <a:lnTo>
                  <a:pt x="444" y="66"/>
                </a:lnTo>
                <a:lnTo>
                  <a:pt x="448" y="78"/>
                </a:lnTo>
                <a:lnTo>
                  <a:pt x="451" y="91"/>
                </a:lnTo>
                <a:lnTo>
                  <a:pt x="493" y="309"/>
                </a:lnTo>
                <a:lnTo>
                  <a:pt x="440" y="319"/>
                </a:lnTo>
                <a:lnTo>
                  <a:pt x="400" y="120"/>
                </a:lnTo>
                <a:lnTo>
                  <a:pt x="397" y="104"/>
                </a:lnTo>
                <a:lnTo>
                  <a:pt x="394" y="92"/>
                </a:lnTo>
                <a:lnTo>
                  <a:pt x="390" y="82"/>
                </a:lnTo>
                <a:lnTo>
                  <a:pt x="386" y="74"/>
                </a:lnTo>
                <a:lnTo>
                  <a:pt x="382" y="68"/>
                </a:lnTo>
                <a:lnTo>
                  <a:pt x="376" y="63"/>
                </a:lnTo>
                <a:lnTo>
                  <a:pt x="370" y="58"/>
                </a:lnTo>
                <a:lnTo>
                  <a:pt x="362" y="54"/>
                </a:lnTo>
                <a:lnTo>
                  <a:pt x="355" y="52"/>
                </a:lnTo>
                <a:lnTo>
                  <a:pt x="346" y="51"/>
                </a:lnTo>
                <a:lnTo>
                  <a:pt x="338" y="51"/>
                </a:lnTo>
                <a:lnTo>
                  <a:pt x="329" y="52"/>
                </a:lnTo>
                <a:lnTo>
                  <a:pt x="320" y="54"/>
                </a:lnTo>
                <a:lnTo>
                  <a:pt x="313" y="56"/>
                </a:lnTo>
                <a:lnTo>
                  <a:pt x="306" y="60"/>
                </a:lnTo>
                <a:lnTo>
                  <a:pt x="299" y="64"/>
                </a:lnTo>
                <a:lnTo>
                  <a:pt x="293" y="69"/>
                </a:lnTo>
                <a:lnTo>
                  <a:pt x="287" y="73"/>
                </a:lnTo>
                <a:lnTo>
                  <a:pt x="282" y="79"/>
                </a:lnTo>
                <a:lnTo>
                  <a:pt x="278" y="85"/>
                </a:lnTo>
                <a:lnTo>
                  <a:pt x="274" y="92"/>
                </a:lnTo>
                <a:lnTo>
                  <a:pt x="270" y="100"/>
                </a:lnTo>
                <a:lnTo>
                  <a:pt x="267" y="108"/>
                </a:lnTo>
                <a:lnTo>
                  <a:pt x="266" y="118"/>
                </a:lnTo>
                <a:lnTo>
                  <a:pt x="265" y="128"/>
                </a:lnTo>
                <a:lnTo>
                  <a:pt x="266" y="138"/>
                </a:lnTo>
                <a:lnTo>
                  <a:pt x="267" y="149"/>
                </a:lnTo>
                <a:lnTo>
                  <a:pt x="269" y="160"/>
                </a:lnTo>
                <a:lnTo>
                  <a:pt x="305" y="346"/>
                </a:lnTo>
                <a:lnTo>
                  <a:pt x="251" y="356"/>
                </a:lnTo>
                <a:lnTo>
                  <a:pt x="211" y="149"/>
                </a:lnTo>
                <a:lnTo>
                  <a:pt x="207" y="133"/>
                </a:lnTo>
                <a:lnTo>
                  <a:pt x="201" y="119"/>
                </a:lnTo>
                <a:lnTo>
                  <a:pt x="198" y="112"/>
                </a:lnTo>
                <a:lnTo>
                  <a:pt x="195" y="107"/>
                </a:lnTo>
                <a:lnTo>
                  <a:pt x="191" y="102"/>
                </a:lnTo>
                <a:lnTo>
                  <a:pt x="187" y="98"/>
                </a:lnTo>
                <a:lnTo>
                  <a:pt x="183" y="95"/>
                </a:lnTo>
                <a:lnTo>
                  <a:pt x="178" y="92"/>
                </a:lnTo>
                <a:lnTo>
                  <a:pt x="173" y="90"/>
                </a:lnTo>
                <a:lnTo>
                  <a:pt x="168" y="88"/>
                </a:lnTo>
                <a:lnTo>
                  <a:pt x="161" y="87"/>
                </a:lnTo>
                <a:lnTo>
                  <a:pt x="155" y="87"/>
                </a:lnTo>
                <a:lnTo>
                  <a:pt x="148" y="88"/>
                </a:lnTo>
                <a:lnTo>
                  <a:pt x="141" y="89"/>
                </a:lnTo>
                <a:lnTo>
                  <a:pt x="130" y="92"/>
                </a:lnTo>
                <a:lnTo>
                  <a:pt x="120" y="96"/>
                </a:lnTo>
                <a:lnTo>
                  <a:pt x="109" y="101"/>
                </a:lnTo>
                <a:lnTo>
                  <a:pt x="101" y="108"/>
                </a:lnTo>
                <a:lnTo>
                  <a:pt x="93" y="118"/>
                </a:lnTo>
                <a:lnTo>
                  <a:pt x="87" y="127"/>
                </a:lnTo>
                <a:lnTo>
                  <a:pt x="83" y="138"/>
                </a:lnTo>
                <a:lnTo>
                  <a:pt x="80" y="149"/>
                </a:lnTo>
                <a:lnTo>
                  <a:pt x="79" y="162"/>
                </a:lnTo>
                <a:lnTo>
                  <a:pt x="79" y="179"/>
                </a:lnTo>
                <a:lnTo>
                  <a:pt x="81" y="197"/>
                </a:lnTo>
                <a:lnTo>
                  <a:pt x="84" y="217"/>
                </a:lnTo>
                <a:lnTo>
                  <a:pt x="117" y="382"/>
                </a:lnTo>
                <a:lnTo>
                  <a:pt x="63" y="393"/>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0" name="Freeform 94"/>
          <p:cNvSpPr>
            <a:spLocks noEditPoints="1"/>
          </p:cNvSpPr>
          <p:nvPr/>
        </p:nvSpPr>
        <p:spPr bwMode="auto">
          <a:xfrm>
            <a:off x="6335713" y="3349625"/>
            <a:ext cx="163512" cy="177800"/>
          </a:xfrm>
          <a:custGeom>
            <a:avLst/>
            <a:gdLst>
              <a:gd name="T0" fmla="*/ 2147483647 w 310"/>
              <a:gd name="T1" fmla="*/ 2147483647 h 337"/>
              <a:gd name="T2" fmla="*/ 2147483647 w 310"/>
              <a:gd name="T3" fmla="*/ 2147483647 h 337"/>
              <a:gd name="T4" fmla="*/ 2147483647 w 310"/>
              <a:gd name="T5" fmla="*/ 2147483647 h 337"/>
              <a:gd name="T6" fmla="*/ 2147483647 w 310"/>
              <a:gd name="T7" fmla="*/ 2147483647 h 337"/>
              <a:gd name="T8" fmla="*/ 2147483647 w 310"/>
              <a:gd name="T9" fmla="*/ 2147483647 h 337"/>
              <a:gd name="T10" fmla="*/ 2147483647 w 310"/>
              <a:gd name="T11" fmla="*/ 2147483647 h 337"/>
              <a:gd name="T12" fmla="*/ 2147483647 w 310"/>
              <a:gd name="T13" fmla="*/ 2147483647 h 337"/>
              <a:gd name="T14" fmla="*/ 2147483647 w 310"/>
              <a:gd name="T15" fmla="*/ 2147483647 h 337"/>
              <a:gd name="T16" fmla="*/ 2147483647 w 310"/>
              <a:gd name="T17" fmla="*/ 2147483647 h 337"/>
              <a:gd name="T18" fmla="*/ 2147483647 w 310"/>
              <a:gd name="T19" fmla="*/ 2147483647 h 337"/>
              <a:gd name="T20" fmla="*/ 2147483647 w 310"/>
              <a:gd name="T21" fmla="*/ 2147483647 h 337"/>
              <a:gd name="T22" fmla="*/ 2147483647 w 310"/>
              <a:gd name="T23" fmla="*/ 2147483647 h 337"/>
              <a:gd name="T24" fmla="*/ 2147483647 w 310"/>
              <a:gd name="T25" fmla="*/ 2147483647 h 337"/>
              <a:gd name="T26" fmla="*/ 2147483647 w 310"/>
              <a:gd name="T27" fmla="*/ 2147483647 h 337"/>
              <a:gd name="T28" fmla="*/ 2147483647 w 310"/>
              <a:gd name="T29" fmla="*/ 2147483647 h 337"/>
              <a:gd name="T30" fmla="*/ 2147483647 w 310"/>
              <a:gd name="T31" fmla="*/ 2147483647 h 337"/>
              <a:gd name="T32" fmla="*/ 2147483647 w 310"/>
              <a:gd name="T33" fmla="*/ 2147483647 h 337"/>
              <a:gd name="T34" fmla="*/ 2147483647 w 310"/>
              <a:gd name="T35" fmla="*/ 2147483647 h 337"/>
              <a:gd name="T36" fmla="*/ 2147483647 w 310"/>
              <a:gd name="T37" fmla="*/ 2147483647 h 337"/>
              <a:gd name="T38" fmla="*/ 2147483647 w 310"/>
              <a:gd name="T39" fmla="*/ 2147483647 h 337"/>
              <a:gd name="T40" fmla="*/ 2147483647 w 310"/>
              <a:gd name="T41" fmla="*/ 2147483647 h 337"/>
              <a:gd name="T42" fmla="*/ 2147483647 w 310"/>
              <a:gd name="T43" fmla="*/ 2147483647 h 337"/>
              <a:gd name="T44" fmla="*/ 2147483647 w 310"/>
              <a:gd name="T45" fmla="*/ 2147483647 h 337"/>
              <a:gd name="T46" fmla="*/ 2147483647 w 310"/>
              <a:gd name="T47" fmla="*/ 2147483647 h 337"/>
              <a:gd name="T48" fmla="*/ 2147483647 w 310"/>
              <a:gd name="T49" fmla="*/ 2147483647 h 337"/>
              <a:gd name="T50" fmla="*/ 2147483647 w 310"/>
              <a:gd name="T51" fmla="*/ 2147483647 h 337"/>
              <a:gd name="T52" fmla="*/ 2147483647 w 310"/>
              <a:gd name="T53" fmla="*/ 2147483647 h 337"/>
              <a:gd name="T54" fmla="*/ 2147483647 w 310"/>
              <a:gd name="T55" fmla="*/ 2147483647 h 337"/>
              <a:gd name="T56" fmla="*/ 2147483647 w 310"/>
              <a:gd name="T57" fmla="*/ 2147483647 h 337"/>
              <a:gd name="T58" fmla="*/ 2147483647 w 310"/>
              <a:gd name="T59" fmla="*/ 2147483647 h 337"/>
              <a:gd name="T60" fmla="*/ 2147483647 w 310"/>
              <a:gd name="T61" fmla="*/ 2147483647 h 337"/>
              <a:gd name="T62" fmla="*/ 2147483647 w 310"/>
              <a:gd name="T63" fmla="*/ 2147483647 h 337"/>
              <a:gd name="T64" fmla="*/ 2147483647 w 310"/>
              <a:gd name="T65" fmla="*/ 2147483647 h 337"/>
              <a:gd name="T66" fmla="*/ 2147483647 w 310"/>
              <a:gd name="T67" fmla="*/ 2147483647 h 337"/>
              <a:gd name="T68" fmla="*/ 2147483647 w 310"/>
              <a:gd name="T69" fmla="*/ 2147483647 h 337"/>
              <a:gd name="T70" fmla="*/ 2147483647 w 310"/>
              <a:gd name="T71" fmla="*/ 2147483647 h 337"/>
              <a:gd name="T72" fmla="*/ 2147483647 w 310"/>
              <a:gd name="T73" fmla="*/ 2147483647 h 337"/>
              <a:gd name="T74" fmla="*/ 2147483647 w 310"/>
              <a:gd name="T75" fmla="*/ 2147483647 h 337"/>
              <a:gd name="T76" fmla="*/ 2147483647 w 310"/>
              <a:gd name="T77" fmla="*/ 2147483647 h 337"/>
              <a:gd name="T78" fmla="*/ 2147483647 w 310"/>
              <a:gd name="T79" fmla="*/ 2147483647 h 337"/>
              <a:gd name="T80" fmla="*/ 2147483647 w 310"/>
              <a:gd name="T81" fmla="*/ 2147483647 h 337"/>
              <a:gd name="T82" fmla="*/ 2147483647 w 310"/>
              <a:gd name="T83" fmla="*/ 2147483647 h 337"/>
              <a:gd name="T84" fmla="*/ 2147483647 w 310"/>
              <a:gd name="T85" fmla="*/ 2147483647 h 337"/>
              <a:gd name="T86" fmla="*/ 2147483647 w 310"/>
              <a:gd name="T87" fmla="*/ 2147483647 h 337"/>
              <a:gd name="T88" fmla="*/ 2147483647 w 310"/>
              <a:gd name="T89" fmla="*/ 2147483647 h 3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0"/>
              <a:gd name="T136" fmla="*/ 0 h 337"/>
              <a:gd name="T137" fmla="*/ 310 w 310"/>
              <a:gd name="T138" fmla="*/ 337 h 3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0" h="337">
                <a:moveTo>
                  <a:pt x="253" y="205"/>
                </a:moveTo>
                <a:lnTo>
                  <a:pt x="310" y="199"/>
                </a:lnTo>
                <a:lnTo>
                  <a:pt x="309" y="212"/>
                </a:lnTo>
                <a:lnTo>
                  <a:pt x="307" y="223"/>
                </a:lnTo>
                <a:lnTo>
                  <a:pt x="305" y="236"/>
                </a:lnTo>
                <a:lnTo>
                  <a:pt x="300" y="247"/>
                </a:lnTo>
                <a:lnTo>
                  <a:pt x="296" y="257"/>
                </a:lnTo>
                <a:lnTo>
                  <a:pt x="291" y="267"/>
                </a:lnTo>
                <a:lnTo>
                  <a:pt x="285" y="276"/>
                </a:lnTo>
                <a:lnTo>
                  <a:pt x="278" y="285"/>
                </a:lnTo>
                <a:lnTo>
                  <a:pt x="271" y="294"/>
                </a:lnTo>
                <a:lnTo>
                  <a:pt x="262" y="302"/>
                </a:lnTo>
                <a:lnTo>
                  <a:pt x="253" y="308"/>
                </a:lnTo>
                <a:lnTo>
                  <a:pt x="242" y="315"/>
                </a:lnTo>
                <a:lnTo>
                  <a:pt x="232" y="320"/>
                </a:lnTo>
                <a:lnTo>
                  <a:pt x="220" y="325"/>
                </a:lnTo>
                <a:lnTo>
                  <a:pt x="208" y="329"/>
                </a:lnTo>
                <a:lnTo>
                  <a:pt x="194" y="333"/>
                </a:lnTo>
                <a:lnTo>
                  <a:pt x="177" y="336"/>
                </a:lnTo>
                <a:lnTo>
                  <a:pt x="161" y="337"/>
                </a:lnTo>
                <a:lnTo>
                  <a:pt x="145" y="337"/>
                </a:lnTo>
                <a:lnTo>
                  <a:pt x="130" y="336"/>
                </a:lnTo>
                <a:lnTo>
                  <a:pt x="115" y="333"/>
                </a:lnTo>
                <a:lnTo>
                  <a:pt x="101" y="329"/>
                </a:lnTo>
                <a:lnTo>
                  <a:pt x="88" y="323"/>
                </a:lnTo>
                <a:lnTo>
                  <a:pt x="75" y="316"/>
                </a:lnTo>
                <a:lnTo>
                  <a:pt x="63" y="307"/>
                </a:lnTo>
                <a:lnTo>
                  <a:pt x="52" y="297"/>
                </a:lnTo>
                <a:lnTo>
                  <a:pt x="42" y="284"/>
                </a:lnTo>
                <a:lnTo>
                  <a:pt x="32" y="271"/>
                </a:lnTo>
                <a:lnTo>
                  <a:pt x="24" y="257"/>
                </a:lnTo>
                <a:lnTo>
                  <a:pt x="17" y="242"/>
                </a:lnTo>
                <a:lnTo>
                  <a:pt x="12" y="224"/>
                </a:lnTo>
                <a:lnTo>
                  <a:pt x="7" y="205"/>
                </a:lnTo>
                <a:lnTo>
                  <a:pt x="3" y="186"/>
                </a:lnTo>
                <a:lnTo>
                  <a:pt x="1" y="167"/>
                </a:lnTo>
                <a:lnTo>
                  <a:pt x="0" y="150"/>
                </a:lnTo>
                <a:lnTo>
                  <a:pt x="1" y="133"/>
                </a:lnTo>
                <a:lnTo>
                  <a:pt x="3" y="116"/>
                </a:lnTo>
                <a:lnTo>
                  <a:pt x="7" y="101"/>
                </a:lnTo>
                <a:lnTo>
                  <a:pt x="12" y="87"/>
                </a:lnTo>
                <a:lnTo>
                  <a:pt x="19" y="73"/>
                </a:lnTo>
                <a:lnTo>
                  <a:pt x="27" y="60"/>
                </a:lnTo>
                <a:lnTo>
                  <a:pt x="37" y="48"/>
                </a:lnTo>
                <a:lnTo>
                  <a:pt x="47" y="38"/>
                </a:lnTo>
                <a:lnTo>
                  <a:pt x="59" y="29"/>
                </a:lnTo>
                <a:lnTo>
                  <a:pt x="71" y="21"/>
                </a:lnTo>
                <a:lnTo>
                  <a:pt x="84" y="14"/>
                </a:lnTo>
                <a:lnTo>
                  <a:pt x="100" y="8"/>
                </a:lnTo>
                <a:lnTo>
                  <a:pt x="115" y="4"/>
                </a:lnTo>
                <a:lnTo>
                  <a:pt x="131" y="1"/>
                </a:lnTo>
                <a:lnTo>
                  <a:pt x="146" y="0"/>
                </a:lnTo>
                <a:lnTo>
                  <a:pt x="161" y="0"/>
                </a:lnTo>
                <a:lnTo>
                  <a:pt x="175" y="1"/>
                </a:lnTo>
                <a:lnTo>
                  <a:pt x="189" y="5"/>
                </a:lnTo>
                <a:lnTo>
                  <a:pt x="203" y="9"/>
                </a:lnTo>
                <a:lnTo>
                  <a:pt x="216" y="16"/>
                </a:lnTo>
                <a:lnTo>
                  <a:pt x="228" y="24"/>
                </a:lnTo>
                <a:lnTo>
                  <a:pt x="240" y="33"/>
                </a:lnTo>
                <a:lnTo>
                  <a:pt x="252" y="43"/>
                </a:lnTo>
                <a:lnTo>
                  <a:pt x="262" y="55"/>
                </a:lnTo>
                <a:lnTo>
                  <a:pt x="271" y="68"/>
                </a:lnTo>
                <a:lnTo>
                  <a:pt x="278" y="83"/>
                </a:lnTo>
                <a:lnTo>
                  <a:pt x="285" y="99"/>
                </a:lnTo>
                <a:lnTo>
                  <a:pt x="291" y="116"/>
                </a:lnTo>
                <a:lnTo>
                  <a:pt x="296" y="135"/>
                </a:lnTo>
                <a:lnTo>
                  <a:pt x="297" y="141"/>
                </a:lnTo>
                <a:lnTo>
                  <a:pt x="299" y="149"/>
                </a:lnTo>
                <a:lnTo>
                  <a:pt x="64" y="204"/>
                </a:lnTo>
                <a:lnTo>
                  <a:pt x="68" y="216"/>
                </a:lnTo>
                <a:lnTo>
                  <a:pt x="73" y="227"/>
                </a:lnTo>
                <a:lnTo>
                  <a:pt x="78" y="238"/>
                </a:lnTo>
                <a:lnTo>
                  <a:pt x="83" y="248"/>
                </a:lnTo>
                <a:lnTo>
                  <a:pt x="91" y="256"/>
                </a:lnTo>
                <a:lnTo>
                  <a:pt x="97" y="264"/>
                </a:lnTo>
                <a:lnTo>
                  <a:pt x="104" y="270"/>
                </a:lnTo>
                <a:lnTo>
                  <a:pt x="112" y="276"/>
                </a:lnTo>
                <a:lnTo>
                  <a:pt x="120" y="281"/>
                </a:lnTo>
                <a:lnTo>
                  <a:pt x="129" y="285"/>
                </a:lnTo>
                <a:lnTo>
                  <a:pt x="137" y="289"/>
                </a:lnTo>
                <a:lnTo>
                  <a:pt x="147" y="291"/>
                </a:lnTo>
                <a:lnTo>
                  <a:pt x="156" y="292"/>
                </a:lnTo>
                <a:lnTo>
                  <a:pt x="165" y="292"/>
                </a:lnTo>
                <a:lnTo>
                  <a:pt x="175" y="291"/>
                </a:lnTo>
                <a:lnTo>
                  <a:pt x="184" y="289"/>
                </a:lnTo>
                <a:lnTo>
                  <a:pt x="191" y="286"/>
                </a:lnTo>
                <a:lnTo>
                  <a:pt x="199" y="284"/>
                </a:lnTo>
                <a:lnTo>
                  <a:pt x="205" y="281"/>
                </a:lnTo>
                <a:lnTo>
                  <a:pt x="211" y="278"/>
                </a:lnTo>
                <a:lnTo>
                  <a:pt x="217" y="275"/>
                </a:lnTo>
                <a:lnTo>
                  <a:pt x="222" y="271"/>
                </a:lnTo>
                <a:lnTo>
                  <a:pt x="226" y="267"/>
                </a:lnTo>
                <a:lnTo>
                  <a:pt x="231" y="262"/>
                </a:lnTo>
                <a:lnTo>
                  <a:pt x="235" y="257"/>
                </a:lnTo>
                <a:lnTo>
                  <a:pt x="239" y="251"/>
                </a:lnTo>
                <a:lnTo>
                  <a:pt x="242" y="245"/>
                </a:lnTo>
                <a:lnTo>
                  <a:pt x="245" y="238"/>
                </a:lnTo>
                <a:lnTo>
                  <a:pt x="247" y="230"/>
                </a:lnTo>
                <a:lnTo>
                  <a:pt x="250" y="222"/>
                </a:lnTo>
                <a:lnTo>
                  <a:pt x="252" y="214"/>
                </a:lnTo>
                <a:lnTo>
                  <a:pt x="253" y="205"/>
                </a:lnTo>
                <a:close/>
                <a:moveTo>
                  <a:pt x="57" y="159"/>
                </a:moveTo>
                <a:lnTo>
                  <a:pt x="233" y="118"/>
                </a:lnTo>
                <a:lnTo>
                  <a:pt x="230" y="109"/>
                </a:lnTo>
                <a:lnTo>
                  <a:pt x="226" y="100"/>
                </a:lnTo>
                <a:lnTo>
                  <a:pt x="223" y="93"/>
                </a:lnTo>
                <a:lnTo>
                  <a:pt x="218" y="86"/>
                </a:lnTo>
                <a:lnTo>
                  <a:pt x="214" y="79"/>
                </a:lnTo>
                <a:lnTo>
                  <a:pt x="210" y="73"/>
                </a:lnTo>
                <a:lnTo>
                  <a:pt x="205" y="67"/>
                </a:lnTo>
                <a:lnTo>
                  <a:pt x="200" y="63"/>
                </a:lnTo>
                <a:lnTo>
                  <a:pt x="191" y="58"/>
                </a:lnTo>
                <a:lnTo>
                  <a:pt x="182" y="53"/>
                </a:lnTo>
                <a:lnTo>
                  <a:pt x="174" y="50"/>
                </a:lnTo>
                <a:lnTo>
                  <a:pt x="165" y="47"/>
                </a:lnTo>
                <a:lnTo>
                  <a:pt x="156" y="46"/>
                </a:lnTo>
                <a:lnTo>
                  <a:pt x="146" y="45"/>
                </a:lnTo>
                <a:lnTo>
                  <a:pt x="136" y="46"/>
                </a:lnTo>
                <a:lnTo>
                  <a:pt x="126" y="48"/>
                </a:lnTo>
                <a:lnTo>
                  <a:pt x="117" y="50"/>
                </a:lnTo>
                <a:lnTo>
                  <a:pt x="109" y="53"/>
                </a:lnTo>
                <a:lnTo>
                  <a:pt x="101" y="57"/>
                </a:lnTo>
                <a:lnTo>
                  <a:pt x="94" y="62"/>
                </a:lnTo>
                <a:lnTo>
                  <a:pt x="86" y="67"/>
                </a:lnTo>
                <a:lnTo>
                  <a:pt x="80" y="73"/>
                </a:lnTo>
                <a:lnTo>
                  <a:pt x="75" y="80"/>
                </a:lnTo>
                <a:lnTo>
                  <a:pt x="70" y="87"/>
                </a:lnTo>
                <a:lnTo>
                  <a:pt x="65" y="95"/>
                </a:lnTo>
                <a:lnTo>
                  <a:pt x="62" y="103"/>
                </a:lnTo>
                <a:lnTo>
                  <a:pt x="59" y="111"/>
                </a:lnTo>
                <a:lnTo>
                  <a:pt x="57" y="120"/>
                </a:lnTo>
                <a:lnTo>
                  <a:pt x="56" y="130"/>
                </a:lnTo>
                <a:lnTo>
                  <a:pt x="56" y="139"/>
                </a:lnTo>
                <a:lnTo>
                  <a:pt x="56" y="149"/>
                </a:lnTo>
                <a:lnTo>
                  <a:pt x="57" y="159"/>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1" name="Freeform 95"/>
          <p:cNvSpPr>
            <a:spLocks/>
          </p:cNvSpPr>
          <p:nvPr/>
        </p:nvSpPr>
        <p:spPr bwMode="auto">
          <a:xfrm>
            <a:off x="6505575" y="3262313"/>
            <a:ext cx="69850" cy="236537"/>
          </a:xfrm>
          <a:custGeom>
            <a:avLst/>
            <a:gdLst>
              <a:gd name="T0" fmla="*/ 2147483647 w 131"/>
              <a:gd name="T1" fmla="*/ 2147483647 h 449"/>
              <a:gd name="T2" fmla="*/ 0 w 131"/>
              <a:gd name="T3" fmla="*/ 2147483647 h 449"/>
              <a:gd name="T4" fmla="*/ 2147483647 w 131"/>
              <a:gd name="T5" fmla="*/ 0 h 449"/>
              <a:gd name="T6" fmla="*/ 2147483647 w 131"/>
              <a:gd name="T7" fmla="*/ 2147483647 h 449"/>
              <a:gd name="T8" fmla="*/ 2147483647 w 131"/>
              <a:gd name="T9" fmla="*/ 2147483647 h 449"/>
              <a:gd name="T10" fmla="*/ 0 60000 65536"/>
              <a:gd name="T11" fmla="*/ 0 60000 65536"/>
              <a:gd name="T12" fmla="*/ 0 60000 65536"/>
              <a:gd name="T13" fmla="*/ 0 60000 65536"/>
              <a:gd name="T14" fmla="*/ 0 60000 65536"/>
              <a:gd name="T15" fmla="*/ 0 w 131"/>
              <a:gd name="T16" fmla="*/ 0 h 449"/>
              <a:gd name="T17" fmla="*/ 131 w 131"/>
              <a:gd name="T18" fmla="*/ 449 h 449"/>
            </a:gdLst>
            <a:ahLst/>
            <a:cxnLst>
              <a:cxn ang="T10">
                <a:pos x="T0" y="T1"/>
              </a:cxn>
              <a:cxn ang="T11">
                <a:pos x="T2" y="T3"/>
              </a:cxn>
              <a:cxn ang="T12">
                <a:pos x="T4" y="T5"/>
              </a:cxn>
              <a:cxn ang="T13">
                <a:pos x="T6" y="T7"/>
              </a:cxn>
              <a:cxn ang="T14">
                <a:pos x="T8" y="T9"/>
              </a:cxn>
            </a:cxnLst>
            <a:rect l="T15" t="T16" r="T17" b="T18"/>
            <a:pathLst>
              <a:path w="131" h="449">
                <a:moveTo>
                  <a:pt x="77" y="449"/>
                </a:moveTo>
                <a:lnTo>
                  <a:pt x="0" y="10"/>
                </a:lnTo>
                <a:lnTo>
                  <a:pt x="54" y="0"/>
                </a:lnTo>
                <a:lnTo>
                  <a:pt x="131" y="440"/>
                </a:lnTo>
                <a:lnTo>
                  <a:pt x="77" y="449"/>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2" name="Freeform 96"/>
          <p:cNvSpPr>
            <a:spLocks noEditPoints="1"/>
          </p:cNvSpPr>
          <p:nvPr/>
        </p:nvSpPr>
        <p:spPr bwMode="auto">
          <a:xfrm>
            <a:off x="6591300" y="3295650"/>
            <a:ext cx="174625" cy="185738"/>
          </a:xfrm>
          <a:custGeom>
            <a:avLst/>
            <a:gdLst>
              <a:gd name="T0" fmla="*/ 2147483647 w 330"/>
              <a:gd name="T1" fmla="*/ 2147483647 h 350"/>
              <a:gd name="T2" fmla="*/ 2147483647 w 330"/>
              <a:gd name="T3" fmla="*/ 2147483647 h 350"/>
              <a:gd name="T4" fmla="*/ 2147483647 w 330"/>
              <a:gd name="T5" fmla="*/ 2147483647 h 350"/>
              <a:gd name="T6" fmla="*/ 2147483647 w 330"/>
              <a:gd name="T7" fmla="*/ 2147483647 h 350"/>
              <a:gd name="T8" fmla="*/ 2147483647 w 330"/>
              <a:gd name="T9" fmla="*/ 2147483647 h 350"/>
              <a:gd name="T10" fmla="*/ 2147483647 w 330"/>
              <a:gd name="T11" fmla="*/ 2147483647 h 350"/>
              <a:gd name="T12" fmla="*/ 2147483647 w 330"/>
              <a:gd name="T13" fmla="*/ 2147483647 h 350"/>
              <a:gd name="T14" fmla="*/ 2147483647 w 330"/>
              <a:gd name="T15" fmla="*/ 2147483647 h 350"/>
              <a:gd name="T16" fmla="*/ 2147483647 w 330"/>
              <a:gd name="T17" fmla="*/ 2147483647 h 350"/>
              <a:gd name="T18" fmla="*/ 2147483647 w 330"/>
              <a:gd name="T19" fmla="*/ 2147483647 h 350"/>
              <a:gd name="T20" fmla="*/ 2147483647 w 330"/>
              <a:gd name="T21" fmla="*/ 2147483647 h 350"/>
              <a:gd name="T22" fmla="*/ 2147483647 w 330"/>
              <a:gd name="T23" fmla="*/ 2147483647 h 350"/>
              <a:gd name="T24" fmla="*/ 2147483647 w 330"/>
              <a:gd name="T25" fmla="*/ 2147483647 h 350"/>
              <a:gd name="T26" fmla="*/ 2147483647 w 330"/>
              <a:gd name="T27" fmla="*/ 2147483647 h 350"/>
              <a:gd name="T28" fmla="*/ 2147483647 w 330"/>
              <a:gd name="T29" fmla="*/ 2147483647 h 350"/>
              <a:gd name="T30" fmla="*/ 2147483647 w 330"/>
              <a:gd name="T31" fmla="*/ 2147483647 h 350"/>
              <a:gd name="T32" fmla="*/ 2147483647 w 330"/>
              <a:gd name="T33" fmla="*/ 2147483647 h 350"/>
              <a:gd name="T34" fmla="*/ 2147483647 w 330"/>
              <a:gd name="T35" fmla="*/ 2147483647 h 350"/>
              <a:gd name="T36" fmla="*/ 2147483647 w 330"/>
              <a:gd name="T37" fmla="*/ 2147483647 h 350"/>
              <a:gd name="T38" fmla="*/ 2147483647 w 330"/>
              <a:gd name="T39" fmla="*/ 2147483647 h 350"/>
              <a:gd name="T40" fmla="*/ 2147483647 w 330"/>
              <a:gd name="T41" fmla="*/ 2147483647 h 350"/>
              <a:gd name="T42" fmla="*/ 2147483647 w 330"/>
              <a:gd name="T43" fmla="*/ 2147483647 h 350"/>
              <a:gd name="T44" fmla="*/ 2147483647 w 330"/>
              <a:gd name="T45" fmla="*/ 2147483647 h 350"/>
              <a:gd name="T46" fmla="*/ 2147483647 w 330"/>
              <a:gd name="T47" fmla="*/ 2147483647 h 350"/>
              <a:gd name="T48" fmla="*/ 2147483647 w 330"/>
              <a:gd name="T49" fmla="*/ 2147483647 h 350"/>
              <a:gd name="T50" fmla="*/ 0 w 330"/>
              <a:gd name="T51" fmla="*/ 2147483647 h 350"/>
              <a:gd name="T52" fmla="*/ 2147483647 w 330"/>
              <a:gd name="T53" fmla="*/ 2147483647 h 350"/>
              <a:gd name="T54" fmla="*/ 2147483647 w 330"/>
              <a:gd name="T55" fmla="*/ 2147483647 h 350"/>
              <a:gd name="T56" fmla="*/ 2147483647 w 330"/>
              <a:gd name="T57" fmla="*/ 2147483647 h 350"/>
              <a:gd name="T58" fmla="*/ 2147483647 w 330"/>
              <a:gd name="T59" fmla="*/ 2147483647 h 350"/>
              <a:gd name="T60" fmla="*/ 2147483647 w 330"/>
              <a:gd name="T61" fmla="*/ 2147483647 h 350"/>
              <a:gd name="T62" fmla="*/ 2147483647 w 330"/>
              <a:gd name="T63" fmla="*/ 2147483647 h 350"/>
              <a:gd name="T64" fmla="*/ 2147483647 w 330"/>
              <a:gd name="T65" fmla="*/ 2147483647 h 350"/>
              <a:gd name="T66" fmla="*/ 2147483647 w 330"/>
              <a:gd name="T67" fmla="*/ 2147483647 h 350"/>
              <a:gd name="T68" fmla="*/ 2147483647 w 330"/>
              <a:gd name="T69" fmla="*/ 2147483647 h 350"/>
              <a:gd name="T70" fmla="*/ 2147483647 w 330"/>
              <a:gd name="T71" fmla="*/ 2147483647 h 350"/>
              <a:gd name="T72" fmla="*/ 2147483647 w 330"/>
              <a:gd name="T73" fmla="*/ 2147483647 h 350"/>
              <a:gd name="T74" fmla="*/ 2147483647 w 330"/>
              <a:gd name="T75" fmla="*/ 2147483647 h 350"/>
              <a:gd name="T76" fmla="*/ 2147483647 w 330"/>
              <a:gd name="T77" fmla="*/ 2147483647 h 350"/>
              <a:gd name="T78" fmla="*/ 2147483647 w 330"/>
              <a:gd name="T79" fmla="*/ 2147483647 h 350"/>
              <a:gd name="T80" fmla="*/ 2147483647 w 330"/>
              <a:gd name="T81" fmla="*/ 2147483647 h 350"/>
              <a:gd name="T82" fmla="*/ 2147483647 w 330"/>
              <a:gd name="T83" fmla="*/ 2147483647 h 350"/>
              <a:gd name="T84" fmla="*/ 2147483647 w 330"/>
              <a:gd name="T85" fmla="*/ 2147483647 h 350"/>
              <a:gd name="T86" fmla="*/ 2147483647 w 330"/>
              <a:gd name="T87" fmla="*/ 2147483647 h 350"/>
              <a:gd name="T88" fmla="*/ 2147483647 w 330"/>
              <a:gd name="T89" fmla="*/ 2147483647 h 350"/>
              <a:gd name="T90" fmla="*/ 2147483647 w 330"/>
              <a:gd name="T91" fmla="*/ 2147483647 h 350"/>
              <a:gd name="T92" fmla="*/ 2147483647 w 330"/>
              <a:gd name="T93" fmla="*/ 2147483647 h 350"/>
              <a:gd name="T94" fmla="*/ 2147483647 w 330"/>
              <a:gd name="T95" fmla="*/ 2147483647 h 350"/>
              <a:gd name="T96" fmla="*/ 2147483647 w 330"/>
              <a:gd name="T97" fmla="*/ 2147483647 h 350"/>
              <a:gd name="T98" fmla="*/ 2147483647 w 330"/>
              <a:gd name="T99" fmla="*/ 2147483647 h 350"/>
              <a:gd name="T100" fmla="*/ 2147483647 w 330"/>
              <a:gd name="T101" fmla="*/ 2147483647 h 350"/>
              <a:gd name="T102" fmla="*/ 2147483647 w 330"/>
              <a:gd name="T103" fmla="*/ 2147483647 h 350"/>
              <a:gd name="T104" fmla="*/ 2147483647 w 330"/>
              <a:gd name="T105" fmla="*/ 2147483647 h 350"/>
              <a:gd name="T106" fmla="*/ 2147483647 w 330"/>
              <a:gd name="T107" fmla="*/ 2147483647 h 350"/>
              <a:gd name="T108" fmla="*/ 2147483647 w 330"/>
              <a:gd name="T109" fmla="*/ 2147483647 h 350"/>
              <a:gd name="T110" fmla="*/ 2147483647 w 330"/>
              <a:gd name="T111" fmla="*/ 2147483647 h 350"/>
              <a:gd name="T112" fmla="*/ 2147483647 w 330"/>
              <a:gd name="T113" fmla="*/ 2147483647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0"/>
              <a:gd name="T172" fmla="*/ 0 h 350"/>
              <a:gd name="T173" fmla="*/ 330 w 330"/>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0" h="350">
                <a:moveTo>
                  <a:pt x="256" y="275"/>
                </a:moveTo>
                <a:lnTo>
                  <a:pt x="242" y="290"/>
                </a:lnTo>
                <a:lnTo>
                  <a:pt x="230" y="303"/>
                </a:lnTo>
                <a:lnTo>
                  <a:pt x="218" y="314"/>
                </a:lnTo>
                <a:lnTo>
                  <a:pt x="206" y="323"/>
                </a:lnTo>
                <a:lnTo>
                  <a:pt x="192" y="330"/>
                </a:lnTo>
                <a:lnTo>
                  <a:pt x="178" y="338"/>
                </a:lnTo>
                <a:lnTo>
                  <a:pt x="164" y="343"/>
                </a:lnTo>
                <a:lnTo>
                  <a:pt x="149" y="346"/>
                </a:lnTo>
                <a:lnTo>
                  <a:pt x="135" y="349"/>
                </a:lnTo>
                <a:lnTo>
                  <a:pt x="123" y="350"/>
                </a:lnTo>
                <a:lnTo>
                  <a:pt x="112" y="350"/>
                </a:lnTo>
                <a:lnTo>
                  <a:pt x="101" y="350"/>
                </a:lnTo>
                <a:lnTo>
                  <a:pt x="91" y="348"/>
                </a:lnTo>
                <a:lnTo>
                  <a:pt x="80" y="346"/>
                </a:lnTo>
                <a:lnTo>
                  <a:pt x="71" y="342"/>
                </a:lnTo>
                <a:lnTo>
                  <a:pt x="63" y="338"/>
                </a:lnTo>
                <a:lnTo>
                  <a:pt x="55" y="332"/>
                </a:lnTo>
                <a:lnTo>
                  <a:pt x="48" y="326"/>
                </a:lnTo>
                <a:lnTo>
                  <a:pt x="42" y="320"/>
                </a:lnTo>
                <a:lnTo>
                  <a:pt x="36" y="313"/>
                </a:lnTo>
                <a:lnTo>
                  <a:pt x="30" y="306"/>
                </a:lnTo>
                <a:lnTo>
                  <a:pt x="26" y="297"/>
                </a:lnTo>
                <a:lnTo>
                  <a:pt x="23" y="289"/>
                </a:lnTo>
                <a:lnTo>
                  <a:pt x="21" y="278"/>
                </a:lnTo>
                <a:lnTo>
                  <a:pt x="19" y="267"/>
                </a:lnTo>
                <a:lnTo>
                  <a:pt x="19" y="256"/>
                </a:lnTo>
                <a:lnTo>
                  <a:pt x="20" y="245"/>
                </a:lnTo>
                <a:lnTo>
                  <a:pt x="22" y="234"/>
                </a:lnTo>
                <a:lnTo>
                  <a:pt x="26" y="223"/>
                </a:lnTo>
                <a:lnTo>
                  <a:pt x="31" y="214"/>
                </a:lnTo>
                <a:lnTo>
                  <a:pt x="37" y="205"/>
                </a:lnTo>
                <a:lnTo>
                  <a:pt x="44" y="197"/>
                </a:lnTo>
                <a:lnTo>
                  <a:pt x="52" y="190"/>
                </a:lnTo>
                <a:lnTo>
                  <a:pt x="60" y="183"/>
                </a:lnTo>
                <a:lnTo>
                  <a:pt x="69" y="177"/>
                </a:lnTo>
                <a:lnTo>
                  <a:pt x="78" y="172"/>
                </a:lnTo>
                <a:lnTo>
                  <a:pt x="87" y="167"/>
                </a:lnTo>
                <a:lnTo>
                  <a:pt x="98" y="163"/>
                </a:lnTo>
                <a:lnTo>
                  <a:pt x="110" y="158"/>
                </a:lnTo>
                <a:lnTo>
                  <a:pt x="124" y="153"/>
                </a:lnTo>
                <a:lnTo>
                  <a:pt x="154" y="143"/>
                </a:lnTo>
                <a:lnTo>
                  <a:pt x="179" y="133"/>
                </a:lnTo>
                <a:lnTo>
                  <a:pt x="200" y="124"/>
                </a:lnTo>
                <a:lnTo>
                  <a:pt x="216" y="114"/>
                </a:lnTo>
                <a:lnTo>
                  <a:pt x="215" y="105"/>
                </a:lnTo>
                <a:lnTo>
                  <a:pt x="214" y="100"/>
                </a:lnTo>
                <a:lnTo>
                  <a:pt x="212" y="92"/>
                </a:lnTo>
                <a:lnTo>
                  <a:pt x="210" y="85"/>
                </a:lnTo>
                <a:lnTo>
                  <a:pt x="207" y="79"/>
                </a:lnTo>
                <a:lnTo>
                  <a:pt x="204" y="74"/>
                </a:lnTo>
                <a:lnTo>
                  <a:pt x="201" y="69"/>
                </a:lnTo>
                <a:lnTo>
                  <a:pt x="196" y="64"/>
                </a:lnTo>
                <a:lnTo>
                  <a:pt x="192" y="60"/>
                </a:lnTo>
                <a:lnTo>
                  <a:pt x="188" y="57"/>
                </a:lnTo>
                <a:lnTo>
                  <a:pt x="182" y="54"/>
                </a:lnTo>
                <a:lnTo>
                  <a:pt x="175" y="52"/>
                </a:lnTo>
                <a:lnTo>
                  <a:pt x="168" y="50"/>
                </a:lnTo>
                <a:lnTo>
                  <a:pt x="160" y="49"/>
                </a:lnTo>
                <a:lnTo>
                  <a:pt x="152" y="49"/>
                </a:lnTo>
                <a:lnTo>
                  <a:pt x="142" y="49"/>
                </a:lnTo>
                <a:lnTo>
                  <a:pt x="133" y="50"/>
                </a:lnTo>
                <a:lnTo>
                  <a:pt x="123" y="52"/>
                </a:lnTo>
                <a:lnTo>
                  <a:pt x="106" y="56"/>
                </a:lnTo>
                <a:lnTo>
                  <a:pt x="92" y="63"/>
                </a:lnTo>
                <a:lnTo>
                  <a:pt x="85" y="66"/>
                </a:lnTo>
                <a:lnTo>
                  <a:pt x="79" y="70"/>
                </a:lnTo>
                <a:lnTo>
                  <a:pt x="74" y="74"/>
                </a:lnTo>
                <a:lnTo>
                  <a:pt x="70" y="78"/>
                </a:lnTo>
                <a:lnTo>
                  <a:pt x="67" y="82"/>
                </a:lnTo>
                <a:lnTo>
                  <a:pt x="64" y="87"/>
                </a:lnTo>
                <a:lnTo>
                  <a:pt x="61" y="93"/>
                </a:lnTo>
                <a:lnTo>
                  <a:pt x="59" y="99"/>
                </a:lnTo>
                <a:lnTo>
                  <a:pt x="57" y="106"/>
                </a:lnTo>
                <a:lnTo>
                  <a:pt x="56" y="113"/>
                </a:lnTo>
                <a:lnTo>
                  <a:pt x="55" y="122"/>
                </a:lnTo>
                <a:lnTo>
                  <a:pt x="54" y="130"/>
                </a:lnTo>
                <a:lnTo>
                  <a:pt x="0" y="134"/>
                </a:lnTo>
                <a:lnTo>
                  <a:pt x="1" y="117"/>
                </a:lnTo>
                <a:lnTo>
                  <a:pt x="3" y="101"/>
                </a:lnTo>
                <a:lnTo>
                  <a:pt x="7" y="87"/>
                </a:lnTo>
                <a:lnTo>
                  <a:pt x="12" y="75"/>
                </a:lnTo>
                <a:lnTo>
                  <a:pt x="15" y="69"/>
                </a:lnTo>
                <a:lnTo>
                  <a:pt x="19" y="63"/>
                </a:lnTo>
                <a:lnTo>
                  <a:pt x="23" y="57"/>
                </a:lnTo>
                <a:lnTo>
                  <a:pt x="28" y="52"/>
                </a:lnTo>
                <a:lnTo>
                  <a:pt x="40" y="42"/>
                </a:lnTo>
                <a:lnTo>
                  <a:pt x="53" y="33"/>
                </a:lnTo>
                <a:lnTo>
                  <a:pt x="67" y="24"/>
                </a:lnTo>
                <a:lnTo>
                  <a:pt x="84" y="17"/>
                </a:lnTo>
                <a:lnTo>
                  <a:pt x="103" y="12"/>
                </a:lnTo>
                <a:lnTo>
                  <a:pt x="122" y="6"/>
                </a:lnTo>
                <a:lnTo>
                  <a:pt x="141" y="2"/>
                </a:lnTo>
                <a:lnTo>
                  <a:pt x="159" y="0"/>
                </a:lnTo>
                <a:lnTo>
                  <a:pt x="175" y="0"/>
                </a:lnTo>
                <a:lnTo>
                  <a:pt x="189" y="1"/>
                </a:lnTo>
                <a:lnTo>
                  <a:pt x="203" y="4"/>
                </a:lnTo>
                <a:lnTo>
                  <a:pt x="214" y="8"/>
                </a:lnTo>
                <a:lnTo>
                  <a:pt x="224" y="13"/>
                </a:lnTo>
                <a:lnTo>
                  <a:pt x="232" y="18"/>
                </a:lnTo>
                <a:lnTo>
                  <a:pt x="239" y="24"/>
                </a:lnTo>
                <a:lnTo>
                  <a:pt x="245" y="32"/>
                </a:lnTo>
                <a:lnTo>
                  <a:pt x="252" y="41"/>
                </a:lnTo>
                <a:lnTo>
                  <a:pt x="257" y="50"/>
                </a:lnTo>
                <a:lnTo>
                  <a:pt x="260" y="58"/>
                </a:lnTo>
                <a:lnTo>
                  <a:pt x="263" y="70"/>
                </a:lnTo>
                <a:lnTo>
                  <a:pt x="266" y="83"/>
                </a:lnTo>
                <a:lnTo>
                  <a:pt x="270" y="99"/>
                </a:lnTo>
                <a:lnTo>
                  <a:pt x="285" y="172"/>
                </a:lnTo>
                <a:lnTo>
                  <a:pt x="292" y="205"/>
                </a:lnTo>
                <a:lnTo>
                  <a:pt x="298" y="232"/>
                </a:lnTo>
                <a:lnTo>
                  <a:pt x="304" y="252"/>
                </a:lnTo>
                <a:lnTo>
                  <a:pt x="309" y="265"/>
                </a:lnTo>
                <a:lnTo>
                  <a:pt x="313" y="274"/>
                </a:lnTo>
                <a:lnTo>
                  <a:pt x="318" y="284"/>
                </a:lnTo>
                <a:lnTo>
                  <a:pt x="324" y="292"/>
                </a:lnTo>
                <a:lnTo>
                  <a:pt x="330" y="300"/>
                </a:lnTo>
                <a:lnTo>
                  <a:pt x="274" y="312"/>
                </a:lnTo>
                <a:lnTo>
                  <a:pt x="269" y="304"/>
                </a:lnTo>
                <a:lnTo>
                  <a:pt x="264" y="296"/>
                </a:lnTo>
                <a:lnTo>
                  <a:pt x="259" y="286"/>
                </a:lnTo>
                <a:lnTo>
                  <a:pt x="256" y="275"/>
                </a:lnTo>
                <a:close/>
                <a:moveTo>
                  <a:pt x="225" y="156"/>
                </a:moveTo>
                <a:lnTo>
                  <a:pt x="210" y="165"/>
                </a:lnTo>
                <a:lnTo>
                  <a:pt x="191" y="176"/>
                </a:lnTo>
                <a:lnTo>
                  <a:pt x="168" y="185"/>
                </a:lnTo>
                <a:lnTo>
                  <a:pt x="141" y="195"/>
                </a:lnTo>
                <a:lnTo>
                  <a:pt x="127" y="201"/>
                </a:lnTo>
                <a:lnTo>
                  <a:pt x="115" y="206"/>
                </a:lnTo>
                <a:lnTo>
                  <a:pt x="105" y="211"/>
                </a:lnTo>
                <a:lnTo>
                  <a:pt x="98" y="216"/>
                </a:lnTo>
                <a:lnTo>
                  <a:pt x="92" y="220"/>
                </a:lnTo>
                <a:lnTo>
                  <a:pt x="86" y="226"/>
                </a:lnTo>
                <a:lnTo>
                  <a:pt x="82" y="232"/>
                </a:lnTo>
                <a:lnTo>
                  <a:pt x="80" y="238"/>
                </a:lnTo>
                <a:lnTo>
                  <a:pt x="78" y="245"/>
                </a:lnTo>
                <a:lnTo>
                  <a:pt x="77" y="251"/>
                </a:lnTo>
                <a:lnTo>
                  <a:pt x="77" y="258"/>
                </a:lnTo>
                <a:lnTo>
                  <a:pt x="78" y="265"/>
                </a:lnTo>
                <a:lnTo>
                  <a:pt x="79" y="270"/>
                </a:lnTo>
                <a:lnTo>
                  <a:pt x="81" y="275"/>
                </a:lnTo>
                <a:lnTo>
                  <a:pt x="83" y="279"/>
                </a:lnTo>
                <a:lnTo>
                  <a:pt x="86" y="284"/>
                </a:lnTo>
                <a:lnTo>
                  <a:pt x="90" y="288"/>
                </a:lnTo>
                <a:lnTo>
                  <a:pt x="93" y="291"/>
                </a:lnTo>
                <a:lnTo>
                  <a:pt x="97" y="295"/>
                </a:lnTo>
                <a:lnTo>
                  <a:pt x="102" y="297"/>
                </a:lnTo>
                <a:lnTo>
                  <a:pt x="107" y="300"/>
                </a:lnTo>
                <a:lnTo>
                  <a:pt x="112" y="302"/>
                </a:lnTo>
                <a:lnTo>
                  <a:pt x="118" y="303"/>
                </a:lnTo>
                <a:lnTo>
                  <a:pt x="124" y="304"/>
                </a:lnTo>
                <a:lnTo>
                  <a:pt x="130" y="304"/>
                </a:lnTo>
                <a:lnTo>
                  <a:pt x="137" y="304"/>
                </a:lnTo>
                <a:lnTo>
                  <a:pt x="145" y="303"/>
                </a:lnTo>
                <a:lnTo>
                  <a:pt x="153" y="301"/>
                </a:lnTo>
                <a:lnTo>
                  <a:pt x="167" y="298"/>
                </a:lnTo>
                <a:lnTo>
                  <a:pt x="181" y="292"/>
                </a:lnTo>
                <a:lnTo>
                  <a:pt x="193" y="285"/>
                </a:lnTo>
                <a:lnTo>
                  <a:pt x="205" y="276"/>
                </a:lnTo>
                <a:lnTo>
                  <a:pt x="210" y="271"/>
                </a:lnTo>
                <a:lnTo>
                  <a:pt x="214" y="266"/>
                </a:lnTo>
                <a:lnTo>
                  <a:pt x="218" y="261"/>
                </a:lnTo>
                <a:lnTo>
                  <a:pt x="222" y="256"/>
                </a:lnTo>
                <a:lnTo>
                  <a:pt x="225" y="250"/>
                </a:lnTo>
                <a:lnTo>
                  <a:pt x="228" y="244"/>
                </a:lnTo>
                <a:lnTo>
                  <a:pt x="230" y="238"/>
                </a:lnTo>
                <a:lnTo>
                  <a:pt x="232" y="232"/>
                </a:lnTo>
                <a:lnTo>
                  <a:pt x="234" y="220"/>
                </a:lnTo>
                <a:lnTo>
                  <a:pt x="234" y="207"/>
                </a:lnTo>
                <a:lnTo>
                  <a:pt x="232" y="193"/>
                </a:lnTo>
                <a:lnTo>
                  <a:pt x="229" y="176"/>
                </a:lnTo>
                <a:lnTo>
                  <a:pt x="225" y="156"/>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3" name="Freeform 97"/>
          <p:cNvSpPr>
            <a:spLocks/>
          </p:cNvSpPr>
          <p:nvPr/>
        </p:nvSpPr>
        <p:spPr bwMode="auto">
          <a:xfrm>
            <a:off x="6746875" y="3249613"/>
            <a:ext cx="184150" cy="193675"/>
          </a:xfrm>
          <a:custGeom>
            <a:avLst/>
            <a:gdLst>
              <a:gd name="T0" fmla="*/ 2147483647 w 346"/>
              <a:gd name="T1" fmla="*/ 2147483647 h 366"/>
              <a:gd name="T2" fmla="*/ 0 w 346"/>
              <a:gd name="T3" fmla="*/ 2147483647 h 366"/>
              <a:gd name="T4" fmla="*/ 2147483647 w 346"/>
              <a:gd name="T5" fmla="*/ 2147483647 h 366"/>
              <a:gd name="T6" fmla="*/ 2147483647 w 346"/>
              <a:gd name="T7" fmla="*/ 2147483647 h 366"/>
              <a:gd name="T8" fmla="*/ 2147483647 w 346"/>
              <a:gd name="T9" fmla="*/ 2147483647 h 366"/>
              <a:gd name="T10" fmla="*/ 2147483647 w 346"/>
              <a:gd name="T11" fmla="*/ 2147483647 h 366"/>
              <a:gd name="T12" fmla="*/ 2147483647 w 346"/>
              <a:gd name="T13" fmla="*/ 2147483647 h 366"/>
              <a:gd name="T14" fmla="*/ 2147483647 w 346"/>
              <a:gd name="T15" fmla="*/ 2147483647 h 366"/>
              <a:gd name="T16" fmla="*/ 2147483647 w 346"/>
              <a:gd name="T17" fmla="*/ 2147483647 h 366"/>
              <a:gd name="T18" fmla="*/ 2147483647 w 346"/>
              <a:gd name="T19" fmla="*/ 2147483647 h 366"/>
              <a:gd name="T20" fmla="*/ 2147483647 w 346"/>
              <a:gd name="T21" fmla="*/ 2147483647 h 366"/>
              <a:gd name="T22" fmla="*/ 2147483647 w 346"/>
              <a:gd name="T23" fmla="*/ 2147483647 h 366"/>
              <a:gd name="T24" fmla="*/ 2147483647 w 346"/>
              <a:gd name="T25" fmla="*/ 2147483647 h 366"/>
              <a:gd name="T26" fmla="*/ 2147483647 w 346"/>
              <a:gd name="T27" fmla="*/ 0 h 366"/>
              <a:gd name="T28" fmla="*/ 2147483647 w 346"/>
              <a:gd name="T29" fmla="*/ 0 h 366"/>
              <a:gd name="T30" fmla="*/ 2147483647 w 346"/>
              <a:gd name="T31" fmla="*/ 0 h 366"/>
              <a:gd name="T32" fmla="*/ 2147483647 w 346"/>
              <a:gd name="T33" fmla="*/ 2147483647 h 366"/>
              <a:gd name="T34" fmla="*/ 2147483647 w 346"/>
              <a:gd name="T35" fmla="*/ 2147483647 h 366"/>
              <a:gd name="T36" fmla="*/ 2147483647 w 346"/>
              <a:gd name="T37" fmla="*/ 2147483647 h 366"/>
              <a:gd name="T38" fmla="*/ 2147483647 w 346"/>
              <a:gd name="T39" fmla="*/ 2147483647 h 366"/>
              <a:gd name="T40" fmla="*/ 2147483647 w 346"/>
              <a:gd name="T41" fmla="*/ 2147483647 h 366"/>
              <a:gd name="T42" fmla="*/ 2147483647 w 346"/>
              <a:gd name="T43" fmla="*/ 2147483647 h 366"/>
              <a:gd name="T44" fmla="*/ 2147483647 w 346"/>
              <a:gd name="T45" fmla="*/ 2147483647 h 366"/>
              <a:gd name="T46" fmla="*/ 2147483647 w 346"/>
              <a:gd name="T47" fmla="*/ 2147483647 h 366"/>
              <a:gd name="T48" fmla="*/ 2147483647 w 346"/>
              <a:gd name="T49" fmla="*/ 2147483647 h 366"/>
              <a:gd name="T50" fmla="*/ 2147483647 w 346"/>
              <a:gd name="T51" fmla="*/ 2147483647 h 366"/>
              <a:gd name="T52" fmla="*/ 2147483647 w 346"/>
              <a:gd name="T53" fmla="*/ 2147483647 h 366"/>
              <a:gd name="T54" fmla="*/ 2147483647 w 346"/>
              <a:gd name="T55" fmla="*/ 2147483647 h 366"/>
              <a:gd name="T56" fmla="*/ 2147483647 w 346"/>
              <a:gd name="T57" fmla="*/ 2147483647 h 366"/>
              <a:gd name="T58" fmla="*/ 2147483647 w 346"/>
              <a:gd name="T59" fmla="*/ 2147483647 h 366"/>
              <a:gd name="T60" fmla="*/ 2147483647 w 346"/>
              <a:gd name="T61" fmla="*/ 2147483647 h 366"/>
              <a:gd name="T62" fmla="*/ 2147483647 w 346"/>
              <a:gd name="T63" fmla="*/ 2147483647 h 366"/>
              <a:gd name="T64" fmla="*/ 2147483647 w 346"/>
              <a:gd name="T65" fmla="*/ 2147483647 h 366"/>
              <a:gd name="T66" fmla="*/ 2147483647 w 346"/>
              <a:gd name="T67" fmla="*/ 2147483647 h 366"/>
              <a:gd name="T68" fmla="*/ 2147483647 w 346"/>
              <a:gd name="T69" fmla="*/ 2147483647 h 366"/>
              <a:gd name="T70" fmla="*/ 2147483647 w 346"/>
              <a:gd name="T71" fmla="*/ 2147483647 h 366"/>
              <a:gd name="T72" fmla="*/ 2147483647 w 346"/>
              <a:gd name="T73" fmla="*/ 2147483647 h 366"/>
              <a:gd name="T74" fmla="*/ 2147483647 w 346"/>
              <a:gd name="T75" fmla="*/ 2147483647 h 366"/>
              <a:gd name="T76" fmla="*/ 2147483647 w 346"/>
              <a:gd name="T77" fmla="*/ 2147483647 h 366"/>
              <a:gd name="T78" fmla="*/ 2147483647 w 346"/>
              <a:gd name="T79" fmla="*/ 2147483647 h 366"/>
              <a:gd name="T80" fmla="*/ 2147483647 w 346"/>
              <a:gd name="T81" fmla="*/ 2147483647 h 366"/>
              <a:gd name="T82" fmla="*/ 2147483647 w 346"/>
              <a:gd name="T83" fmla="*/ 2147483647 h 366"/>
              <a:gd name="T84" fmla="*/ 2147483647 w 346"/>
              <a:gd name="T85" fmla="*/ 2147483647 h 366"/>
              <a:gd name="T86" fmla="*/ 2147483647 w 346"/>
              <a:gd name="T87" fmla="*/ 2147483647 h 366"/>
              <a:gd name="T88" fmla="*/ 2147483647 w 346"/>
              <a:gd name="T89" fmla="*/ 2147483647 h 366"/>
              <a:gd name="T90" fmla="*/ 2147483647 w 346"/>
              <a:gd name="T91" fmla="*/ 2147483647 h 366"/>
              <a:gd name="T92" fmla="*/ 2147483647 w 346"/>
              <a:gd name="T93" fmla="*/ 2147483647 h 366"/>
              <a:gd name="T94" fmla="*/ 2147483647 w 346"/>
              <a:gd name="T95" fmla="*/ 2147483647 h 366"/>
              <a:gd name="T96" fmla="*/ 2147483647 w 346"/>
              <a:gd name="T97" fmla="*/ 2147483647 h 366"/>
              <a:gd name="T98" fmla="*/ 2147483647 w 346"/>
              <a:gd name="T99" fmla="*/ 2147483647 h 366"/>
              <a:gd name="T100" fmla="*/ 2147483647 w 346"/>
              <a:gd name="T101" fmla="*/ 2147483647 h 366"/>
              <a:gd name="T102" fmla="*/ 2147483647 w 346"/>
              <a:gd name="T103" fmla="*/ 2147483647 h 366"/>
              <a:gd name="T104" fmla="*/ 2147483647 w 346"/>
              <a:gd name="T105" fmla="*/ 2147483647 h 366"/>
              <a:gd name="T106" fmla="*/ 2147483647 w 346"/>
              <a:gd name="T107" fmla="*/ 2147483647 h 366"/>
              <a:gd name="T108" fmla="*/ 2147483647 w 346"/>
              <a:gd name="T109" fmla="*/ 2147483647 h 366"/>
              <a:gd name="T110" fmla="*/ 2147483647 w 346"/>
              <a:gd name="T111" fmla="*/ 2147483647 h 366"/>
              <a:gd name="T112" fmla="*/ 2147483647 w 346"/>
              <a:gd name="T113" fmla="*/ 2147483647 h 366"/>
              <a:gd name="T114" fmla="*/ 2147483647 w 346"/>
              <a:gd name="T115" fmla="*/ 2147483647 h 366"/>
              <a:gd name="T116" fmla="*/ 2147483647 w 346"/>
              <a:gd name="T117" fmla="*/ 2147483647 h 366"/>
              <a:gd name="T118" fmla="*/ 2147483647 w 346"/>
              <a:gd name="T119" fmla="*/ 2147483647 h 366"/>
              <a:gd name="T120" fmla="*/ 2147483647 w 346"/>
              <a:gd name="T121" fmla="*/ 2147483647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6"/>
              <a:gd name="T184" fmla="*/ 0 h 366"/>
              <a:gd name="T185" fmla="*/ 346 w 346"/>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6" h="366">
                <a:moveTo>
                  <a:pt x="94" y="366"/>
                </a:moveTo>
                <a:lnTo>
                  <a:pt x="0" y="58"/>
                </a:lnTo>
                <a:lnTo>
                  <a:pt x="47" y="44"/>
                </a:lnTo>
                <a:lnTo>
                  <a:pt x="60" y="87"/>
                </a:lnTo>
                <a:lnTo>
                  <a:pt x="66" y="72"/>
                </a:lnTo>
                <a:lnTo>
                  <a:pt x="73" y="59"/>
                </a:lnTo>
                <a:lnTo>
                  <a:pt x="81" y="47"/>
                </a:lnTo>
                <a:lnTo>
                  <a:pt x="91" y="36"/>
                </a:lnTo>
                <a:lnTo>
                  <a:pt x="101" y="26"/>
                </a:lnTo>
                <a:lnTo>
                  <a:pt x="114" y="18"/>
                </a:lnTo>
                <a:lnTo>
                  <a:pt x="128" y="12"/>
                </a:lnTo>
                <a:lnTo>
                  <a:pt x="144" y="6"/>
                </a:lnTo>
                <a:lnTo>
                  <a:pt x="157" y="3"/>
                </a:lnTo>
                <a:lnTo>
                  <a:pt x="172" y="0"/>
                </a:lnTo>
                <a:lnTo>
                  <a:pt x="185" y="0"/>
                </a:lnTo>
                <a:lnTo>
                  <a:pt x="198" y="0"/>
                </a:lnTo>
                <a:lnTo>
                  <a:pt x="210" y="3"/>
                </a:lnTo>
                <a:lnTo>
                  <a:pt x="222" y="6"/>
                </a:lnTo>
                <a:lnTo>
                  <a:pt x="233" y="10"/>
                </a:lnTo>
                <a:lnTo>
                  <a:pt x="241" y="16"/>
                </a:lnTo>
                <a:lnTo>
                  <a:pt x="249" y="23"/>
                </a:lnTo>
                <a:lnTo>
                  <a:pt x="256" y="30"/>
                </a:lnTo>
                <a:lnTo>
                  <a:pt x="263" y="40"/>
                </a:lnTo>
                <a:lnTo>
                  <a:pt x="269" y="50"/>
                </a:lnTo>
                <a:lnTo>
                  <a:pt x="273" y="58"/>
                </a:lnTo>
                <a:lnTo>
                  <a:pt x="277" y="69"/>
                </a:lnTo>
                <a:lnTo>
                  <a:pt x="283" y="83"/>
                </a:lnTo>
                <a:lnTo>
                  <a:pt x="288" y="100"/>
                </a:lnTo>
                <a:lnTo>
                  <a:pt x="346" y="290"/>
                </a:lnTo>
                <a:lnTo>
                  <a:pt x="294" y="306"/>
                </a:lnTo>
                <a:lnTo>
                  <a:pt x="236" y="118"/>
                </a:lnTo>
                <a:lnTo>
                  <a:pt x="231" y="103"/>
                </a:lnTo>
                <a:lnTo>
                  <a:pt x="226" y="90"/>
                </a:lnTo>
                <a:lnTo>
                  <a:pt x="220" y="80"/>
                </a:lnTo>
                <a:lnTo>
                  <a:pt x="215" y="72"/>
                </a:lnTo>
                <a:lnTo>
                  <a:pt x="209" y="65"/>
                </a:lnTo>
                <a:lnTo>
                  <a:pt x="202" y="60"/>
                </a:lnTo>
                <a:lnTo>
                  <a:pt x="195" y="56"/>
                </a:lnTo>
                <a:lnTo>
                  <a:pt x="186" y="53"/>
                </a:lnTo>
                <a:lnTo>
                  <a:pt x="177" y="52"/>
                </a:lnTo>
                <a:lnTo>
                  <a:pt x="166" y="51"/>
                </a:lnTo>
                <a:lnTo>
                  <a:pt x="156" y="53"/>
                </a:lnTo>
                <a:lnTo>
                  <a:pt x="146" y="55"/>
                </a:lnTo>
                <a:lnTo>
                  <a:pt x="138" y="58"/>
                </a:lnTo>
                <a:lnTo>
                  <a:pt x="131" y="61"/>
                </a:lnTo>
                <a:lnTo>
                  <a:pt x="124" y="65"/>
                </a:lnTo>
                <a:lnTo>
                  <a:pt x="116" y="70"/>
                </a:lnTo>
                <a:lnTo>
                  <a:pt x="110" y="75"/>
                </a:lnTo>
                <a:lnTo>
                  <a:pt x="105" y="80"/>
                </a:lnTo>
                <a:lnTo>
                  <a:pt x="99" y="86"/>
                </a:lnTo>
                <a:lnTo>
                  <a:pt x="95" y="93"/>
                </a:lnTo>
                <a:lnTo>
                  <a:pt x="91" y="102"/>
                </a:lnTo>
                <a:lnTo>
                  <a:pt x="88" y="110"/>
                </a:lnTo>
                <a:lnTo>
                  <a:pt x="87" y="120"/>
                </a:lnTo>
                <a:lnTo>
                  <a:pt x="86" y="130"/>
                </a:lnTo>
                <a:lnTo>
                  <a:pt x="87" y="141"/>
                </a:lnTo>
                <a:lnTo>
                  <a:pt x="89" y="154"/>
                </a:lnTo>
                <a:lnTo>
                  <a:pt x="91" y="168"/>
                </a:lnTo>
                <a:lnTo>
                  <a:pt x="95" y="182"/>
                </a:lnTo>
                <a:lnTo>
                  <a:pt x="147" y="351"/>
                </a:lnTo>
                <a:lnTo>
                  <a:pt x="94" y="366"/>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4" name="Freeform 98"/>
          <p:cNvSpPr>
            <a:spLocks noEditPoints="1"/>
          </p:cNvSpPr>
          <p:nvPr/>
        </p:nvSpPr>
        <p:spPr bwMode="auto">
          <a:xfrm>
            <a:off x="6924675" y="3119438"/>
            <a:ext cx="177800" cy="255587"/>
          </a:xfrm>
          <a:custGeom>
            <a:avLst/>
            <a:gdLst>
              <a:gd name="T0" fmla="*/ 2147483647 w 336"/>
              <a:gd name="T1" fmla="*/ 2147483647 h 483"/>
              <a:gd name="T2" fmla="*/ 2147483647 w 336"/>
              <a:gd name="T3" fmla="*/ 2147483647 h 483"/>
              <a:gd name="T4" fmla="*/ 2147483647 w 336"/>
              <a:gd name="T5" fmla="*/ 2147483647 h 483"/>
              <a:gd name="T6" fmla="*/ 2147483647 w 336"/>
              <a:gd name="T7" fmla="*/ 2147483647 h 483"/>
              <a:gd name="T8" fmla="*/ 2147483647 w 336"/>
              <a:gd name="T9" fmla="*/ 2147483647 h 483"/>
              <a:gd name="T10" fmla="*/ 2147483647 w 336"/>
              <a:gd name="T11" fmla="*/ 2147483647 h 483"/>
              <a:gd name="T12" fmla="*/ 2147483647 w 336"/>
              <a:gd name="T13" fmla="*/ 2147483647 h 483"/>
              <a:gd name="T14" fmla="*/ 2147483647 w 336"/>
              <a:gd name="T15" fmla="*/ 2147483647 h 483"/>
              <a:gd name="T16" fmla="*/ 2147483647 w 336"/>
              <a:gd name="T17" fmla="*/ 2147483647 h 483"/>
              <a:gd name="T18" fmla="*/ 2147483647 w 336"/>
              <a:gd name="T19" fmla="*/ 2147483647 h 483"/>
              <a:gd name="T20" fmla="*/ 2147483647 w 336"/>
              <a:gd name="T21" fmla="*/ 2147483647 h 483"/>
              <a:gd name="T22" fmla="*/ 2147483647 w 336"/>
              <a:gd name="T23" fmla="*/ 2147483647 h 483"/>
              <a:gd name="T24" fmla="*/ 2147483647 w 336"/>
              <a:gd name="T25" fmla="*/ 2147483647 h 483"/>
              <a:gd name="T26" fmla="*/ 0 w 336"/>
              <a:gd name="T27" fmla="*/ 2147483647 h 483"/>
              <a:gd name="T28" fmla="*/ 2147483647 w 336"/>
              <a:gd name="T29" fmla="*/ 2147483647 h 483"/>
              <a:gd name="T30" fmla="*/ 2147483647 w 336"/>
              <a:gd name="T31" fmla="*/ 2147483647 h 483"/>
              <a:gd name="T32" fmla="*/ 2147483647 w 336"/>
              <a:gd name="T33" fmla="*/ 2147483647 h 483"/>
              <a:gd name="T34" fmla="*/ 2147483647 w 336"/>
              <a:gd name="T35" fmla="*/ 2147483647 h 483"/>
              <a:gd name="T36" fmla="*/ 2147483647 w 336"/>
              <a:gd name="T37" fmla="*/ 2147483647 h 483"/>
              <a:gd name="T38" fmla="*/ 2147483647 w 336"/>
              <a:gd name="T39" fmla="*/ 2147483647 h 483"/>
              <a:gd name="T40" fmla="*/ 2147483647 w 336"/>
              <a:gd name="T41" fmla="*/ 2147483647 h 483"/>
              <a:gd name="T42" fmla="*/ 2147483647 w 336"/>
              <a:gd name="T43" fmla="*/ 2147483647 h 483"/>
              <a:gd name="T44" fmla="*/ 2147483647 w 336"/>
              <a:gd name="T45" fmla="*/ 2147483647 h 483"/>
              <a:gd name="T46" fmla="*/ 2147483647 w 336"/>
              <a:gd name="T47" fmla="*/ 2147483647 h 483"/>
              <a:gd name="T48" fmla="*/ 2147483647 w 336"/>
              <a:gd name="T49" fmla="*/ 2147483647 h 483"/>
              <a:gd name="T50" fmla="*/ 2147483647 w 336"/>
              <a:gd name="T51" fmla="*/ 2147483647 h 483"/>
              <a:gd name="T52" fmla="*/ 2147483647 w 336"/>
              <a:gd name="T53" fmla="*/ 2147483647 h 483"/>
              <a:gd name="T54" fmla="*/ 2147483647 w 336"/>
              <a:gd name="T55" fmla="*/ 2147483647 h 483"/>
              <a:gd name="T56" fmla="*/ 2147483647 w 336"/>
              <a:gd name="T57" fmla="*/ 2147483647 h 483"/>
              <a:gd name="T58" fmla="*/ 2147483647 w 336"/>
              <a:gd name="T59" fmla="*/ 2147483647 h 483"/>
              <a:gd name="T60" fmla="*/ 2147483647 w 336"/>
              <a:gd name="T61" fmla="*/ 2147483647 h 483"/>
              <a:gd name="T62" fmla="*/ 2147483647 w 336"/>
              <a:gd name="T63" fmla="*/ 2147483647 h 483"/>
              <a:gd name="T64" fmla="*/ 2147483647 w 336"/>
              <a:gd name="T65" fmla="*/ 2147483647 h 483"/>
              <a:gd name="T66" fmla="*/ 2147483647 w 336"/>
              <a:gd name="T67" fmla="*/ 2147483647 h 483"/>
              <a:gd name="T68" fmla="*/ 2147483647 w 336"/>
              <a:gd name="T69" fmla="*/ 2147483647 h 483"/>
              <a:gd name="T70" fmla="*/ 2147483647 w 336"/>
              <a:gd name="T71" fmla="*/ 2147483647 h 483"/>
              <a:gd name="T72" fmla="*/ 2147483647 w 336"/>
              <a:gd name="T73" fmla="*/ 2147483647 h 483"/>
              <a:gd name="T74" fmla="*/ 2147483647 w 336"/>
              <a:gd name="T75" fmla="*/ 2147483647 h 483"/>
              <a:gd name="T76" fmla="*/ 2147483647 w 336"/>
              <a:gd name="T77" fmla="*/ 2147483647 h 483"/>
              <a:gd name="T78" fmla="*/ 2147483647 w 336"/>
              <a:gd name="T79" fmla="*/ 2147483647 h 483"/>
              <a:gd name="T80" fmla="*/ 2147483647 w 336"/>
              <a:gd name="T81" fmla="*/ 2147483647 h 483"/>
              <a:gd name="T82" fmla="*/ 2147483647 w 336"/>
              <a:gd name="T83" fmla="*/ 2147483647 h 483"/>
              <a:gd name="T84" fmla="*/ 2147483647 w 336"/>
              <a:gd name="T85" fmla="*/ 2147483647 h 483"/>
              <a:gd name="T86" fmla="*/ 2147483647 w 336"/>
              <a:gd name="T87" fmla="*/ 2147483647 h 483"/>
              <a:gd name="T88" fmla="*/ 2147483647 w 336"/>
              <a:gd name="T89" fmla="*/ 2147483647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6"/>
              <a:gd name="T136" fmla="*/ 0 h 483"/>
              <a:gd name="T137" fmla="*/ 336 w 336"/>
              <a:gd name="T138" fmla="*/ 483 h 4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6" h="483">
                <a:moveTo>
                  <a:pt x="288" y="435"/>
                </a:moveTo>
                <a:lnTo>
                  <a:pt x="274" y="397"/>
                </a:lnTo>
                <a:lnTo>
                  <a:pt x="270" y="411"/>
                </a:lnTo>
                <a:lnTo>
                  <a:pt x="264" y="423"/>
                </a:lnTo>
                <a:lnTo>
                  <a:pt x="258" y="434"/>
                </a:lnTo>
                <a:lnTo>
                  <a:pt x="251" y="444"/>
                </a:lnTo>
                <a:lnTo>
                  <a:pt x="242" y="454"/>
                </a:lnTo>
                <a:lnTo>
                  <a:pt x="231" y="462"/>
                </a:lnTo>
                <a:lnTo>
                  <a:pt x="220" y="469"/>
                </a:lnTo>
                <a:lnTo>
                  <a:pt x="206" y="474"/>
                </a:lnTo>
                <a:lnTo>
                  <a:pt x="197" y="477"/>
                </a:lnTo>
                <a:lnTo>
                  <a:pt x="188" y="480"/>
                </a:lnTo>
                <a:lnTo>
                  <a:pt x="179" y="482"/>
                </a:lnTo>
                <a:lnTo>
                  <a:pt x="170" y="483"/>
                </a:lnTo>
                <a:lnTo>
                  <a:pt x="161" y="483"/>
                </a:lnTo>
                <a:lnTo>
                  <a:pt x="151" y="483"/>
                </a:lnTo>
                <a:lnTo>
                  <a:pt x="141" y="482"/>
                </a:lnTo>
                <a:lnTo>
                  <a:pt x="132" y="480"/>
                </a:lnTo>
                <a:lnTo>
                  <a:pt x="123" y="477"/>
                </a:lnTo>
                <a:lnTo>
                  <a:pt x="114" y="474"/>
                </a:lnTo>
                <a:lnTo>
                  <a:pt x="104" y="471"/>
                </a:lnTo>
                <a:lnTo>
                  <a:pt x="96" y="467"/>
                </a:lnTo>
                <a:lnTo>
                  <a:pt x="88" y="462"/>
                </a:lnTo>
                <a:lnTo>
                  <a:pt x="80" y="456"/>
                </a:lnTo>
                <a:lnTo>
                  <a:pt x="72" y="450"/>
                </a:lnTo>
                <a:lnTo>
                  <a:pt x="64" y="442"/>
                </a:lnTo>
                <a:lnTo>
                  <a:pt x="57" y="435"/>
                </a:lnTo>
                <a:lnTo>
                  <a:pt x="49" y="427"/>
                </a:lnTo>
                <a:lnTo>
                  <a:pt x="43" y="418"/>
                </a:lnTo>
                <a:lnTo>
                  <a:pt x="36" y="409"/>
                </a:lnTo>
                <a:lnTo>
                  <a:pt x="31" y="400"/>
                </a:lnTo>
                <a:lnTo>
                  <a:pt x="25" y="388"/>
                </a:lnTo>
                <a:lnTo>
                  <a:pt x="20" y="378"/>
                </a:lnTo>
                <a:lnTo>
                  <a:pt x="16" y="367"/>
                </a:lnTo>
                <a:lnTo>
                  <a:pt x="12" y="356"/>
                </a:lnTo>
                <a:lnTo>
                  <a:pt x="9" y="345"/>
                </a:lnTo>
                <a:lnTo>
                  <a:pt x="6" y="333"/>
                </a:lnTo>
                <a:lnTo>
                  <a:pt x="3" y="322"/>
                </a:lnTo>
                <a:lnTo>
                  <a:pt x="2" y="311"/>
                </a:lnTo>
                <a:lnTo>
                  <a:pt x="0" y="301"/>
                </a:lnTo>
                <a:lnTo>
                  <a:pt x="0" y="290"/>
                </a:lnTo>
                <a:lnTo>
                  <a:pt x="0" y="279"/>
                </a:lnTo>
                <a:lnTo>
                  <a:pt x="0" y="268"/>
                </a:lnTo>
                <a:lnTo>
                  <a:pt x="2" y="258"/>
                </a:lnTo>
                <a:lnTo>
                  <a:pt x="3" y="249"/>
                </a:lnTo>
                <a:lnTo>
                  <a:pt x="6" y="240"/>
                </a:lnTo>
                <a:lnTo>
                  <a:pt x="9" y="230"/>
                </a:lnTo>
                <a:lnTo>
                  <a:pt x="13" y="221"/>
                </a:lnTo>
                <a:lnTo>
                  <a:pt x="18" y="213"/>
                </a:lnTo>
                <a:lnTo>
                  <a:pt x="23" y="205"/>
                </a:lnTo>
                <a:lnTo>
                  <a:pt x="29" y="198"/>
                </a:lnTo>
                <a:lnTo>
                  <a:pt x="35" y="191"/>
                </a:lnTo>
                <a:lnTo>
                  <a:pt x="42" y="185"/>
                </a:lnTo>
                <a:lnTo>
                  <a:pt x="49" y="179"/>
                </a:lnTo>
                <a:lnTo>
                  <a:pt x="57" y="172"/>
                </a:lnTo>
                <a:lnTo>
                  <a:pt x="65" y="168"/>
                </a:lnTo>
                <a:lnTo>
                  <a:pt x="74" y="163"/>
                </a:lnTo>
                <a:lnTo>
                  <a:pt x="83" y="159"/>
                </a:lnTo>
                <a:lnTo>
                  <a:pt x="96" y="155"/>
                </a:lnTo>
                <a:lnTo>
                  <a:pt x="110" y="153"/>
                </a:lnTo>
                <a:lnTo>
                  <a:pt x="123" y="152"/>
                </a:lnTo>
                <a:lnTo>
                  <a:pt x="136" y="153"/>
                </a:lnTo>
                <a:lnTo>
                  <a:pt x="148" y="155"/>
                </a:lnTo>
                <a:lnTo>
                  <a:pt x="161" y="158"/>
                </a:lnTo>
                <a:lnTo>
                  <a:pt x="172" y="163"/>
                </a:lnTo>
                <a:lnTo>
                  <a:pt x="182" y="169"/>
                </a:lnTo>
                <a:lnTo>
                  <a:pt x="125" y="20"/>
                </a:lnTo>
                <a:lnTo>
                  <a:pt x="176" y="0"/>
                </a:lnTo>
                <a:lnTo>
                  <a:pt x="336" y="417"/>
                </a:lnTo>
                <a:lnTo>
                  <a:pt x="288" y="435"/>
                </a:lnTo>
                <a:close/>
                <a:moveTo>
                  <a:pt x="69" y="347"/>
                </a:moveTo>
                <a:lnTo>
                  <a:pt x="74" y="361"/>
                </a:lnTo>
                <a:lnTo>
                  <a:pt x="80" y="373"/>
                </a:lnTo>
                <a:lnTo>
                  <a:pt x="87" y="384"/>
                </a:lnTo>
                <a:lnTo>
                  <a:pt x="94" y="395"/>
                </a:lnTo>
                <a:lnTo>
                  <a:pt x="101" y="404"/>
                </a:lnTo>
                <a:lnTo>
                  <a:pt x="110" y="412"/>
                </a:lnTo>
                <a:lnTo>
                  <a:pt x="118" y="418"/>
                </a:lnTo>
                <a:lnTo>
                  <a:pt x="126" y="424"/>
                </a:lnTo>
                <a:lnTo>
                  <a:pt x="135" y="428"/>
                </a:lnTo>
                <a:lnTo>
                  <a:pt x="144" y="431"/>
                </a:lnTo>
                <a:lnTo>
                  <a:pt x="152" y="434"/>
                </a:lnTo>
                <a:lnTo>
                  <a:pt x="162" y="435"/>
                </a:lnTo>
                <a:lnTo>
                  <a:pt x="170" y="435"/>
                </a:lnTo>
                <a:lnTo>
                  <a:pt x="178" y="435"/>
                </a:lnTo>
                <a:lnTo>
                  <a:pt x="186" y="433"/>
                </a:lnTo>
                <a:lnTo>
                  <a:pt x="195" y="430"/>
                </a:lnTo>
                <a:lnTo>
                  <a:pt x="203" y="427"/>
                </a:lnTo>
                <a:lnTo>
                  <a:pt x="210" y="423"/>
                </a:lnTo>
                <a:lnTo>
                  <a:pt x="218" y="418"/>
                </a:lnTo>
                <a:lnTo>
                  <a:pt x="224" y="412"/>
                </a:lnTo>
                <a:lnTo>
                  <a:pt x="229" y="405"/>
                </a:lnTo>
                <a:lnTo>
                  <a:pt x="234" y="398"/>
                </a:lnTo>
                <a:lnTo>
                  <a:pt x="238" y="389"/>
                </a:lnTo>
                <a:lnTo>
                  <a:pt x="241" y="381"/>
                </a:lnTo>
                <a:lnTo>
                  <a:pt x="244" y="372"/>
                </a:lnTo>
                <a:lnTo>
                  <a:pt x="246" y="362"/>
                </a:lnTo>
                <a:lnTo>
                  <a:pt x="246" y="351"/>
                </a:lnTo>
                <a:lnTo>
                  <a:pt x="246" y="339"/>
                </a:lnTo>
                <a:lnTo>
                  <a:pt x="244" y="328"/>
                </a:lnTo>
                <a:lnTo>
                  <a:pt x="241" y="315"/>
                </a:lnTo>
                <a:lnTo>
                  <a:pt x="238" y="302"/>
                </a:lnTo>
                <a:lnTo>
                  <a:pt x="233" y="289"/>
                </a:lnTo>
                <a:lnTo>
                  <a:pt x="227" y="273"/>
                </a:lnTo>
                <a:lnTo>
                  <a:pt x="220" y="260"/>
                </a:lnTo>
                <a:lnTo>
                  <a:pt x="214" y="248"/>
                </a:lnTo>
                <a:lnTo>
                  <a:pt x="206" y="237"/>
                </a:lnTo>
                <a:lnTo>
                  <a:pt x="198" y="227"/>
                </a:lnTo>
                <a:lnTo>
                  <a:pt x="191" y="219"/>
                </a:lnTo>
                <a:lnTo>
                  <a:pt x="182" y="212"/>
                </a:lnTo>
                <a:lnTo>
                  <a:pt x="174" y="206"/>
                </a:lnTo>
                <a:lnTo>
                  <a:pt x="165" y="202"/>
                </a:lnTo>
                <a:lnTo>
                  <a:pt x="156" y="199"/>
                </a:lnTo>
                <a:lnTo>
                  <a:pt x="147" y="197"/>
                </a:lnTo>
                <a:lnTo>
                  <a:pt x="139" y="195"/>
                </a:lnTo>
                <a:lnTo>
                  <a:pt x="130" y="195"/>
                </a:lnTo>
                <a:lnTo>
                  <a:pt x="122" y="196"/>
                </a:lnTo>
                <a:lnTo>
                  <a:pt x="113" y="198"/>
                </a:lnTo>
                <a:lnTo>
                  <a:pt x="103" y="200"/>
                </a:lnTo>
                <a:lnTo>
                  <a:pt x="95" y="204"/>
                </a:lnTo>
                <a:lnTo>
                  <a:pt x="88" y="208"/>
                </a:lnTo>
                <a:lnTo>
                  <a:pt x="81" y="213"/>
                </a:lnTo>
                <a:lnTo>
                  <a:pt x="75" y="219"/>
                </a:lnTo>
                <a:lnTo>
                  <a:pt x="70" y="225"/>
                </a:lnTo>
                <a:lnTo>
                  <a:pt x="65" y="234"/>
                </a:lnTo>
                <a:lnTo>
                  <a:pt x="61" y="241"/>
                </a:lnTo>
                <a:lnTo>
                  <a:pt x="58" y="250"/>
                </a:lnTo>
                <a:lnTo>
                  <a:pt x="56" y="259"/>
                </a:lnTo>
                <a:lnTo>
                  <a:pt x="54" y="269"/>
                </a:lnTo>
                <a:lnTo>
                  <a:pt x="54" y="280"/>
                </a:lnTo>
                <a:lnTo>
                  <a:pt x="55" y="293"/>
                </a:lnTo>
                <a:lnTo>
                  <a:pt x="56" y="305"/>
                </a:lnTo>
                <a:lnTo>
                  <a:pt x="59" y="318"/>
                </a:lnTo>
                <a:lnTo>
                  <a:pt x="63" y="332"/>
                </a:lnTo>
                <a:lnTo>
                  <a:pt x="69" y="347"/>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5" name="Freeform 99"/>
          <p:cNvSpPr>
            <a:spLocks noEditPoints="1"/>
          </p:cNvSpPr>
          <p:nvPr/>
        </p:nvSpPr>
        <p:spPr bwMode="auto">
          <a:xfrm>
            <a:off x="7131050" y="3033713"/>
            <a:ext cx="246063" cy="266700"/>
          </a:xfrm>
          <a:custGeom>
            <a:avLst/>
            <a:gdLst>
              <a:gd name="T0" fmla="*/ 0 w 463"/>
              <a:gd name="T1" fmla="*/ 2147483647 h 503"/>
              <a:gd name="T2" fmla="*/ 2147483647 w 463"/>
              <a:gd name="T3" fmla="*/ 2147483647 h 503"/>
              <a:gd name="T4" fmla="*/ 2147483647 w 463"/>
              <a:gd name="T5" fmla="*/ 2147483647 h 503"/>
              <a:gd name="T6" fmla="*/ 2147483647 w 463"/>
              <a:gd name="T7" fmla="*/ 2147483647 h 503"/>
              <a:gd name="T8" fmla="*/ 2147483647 w 463"/>
              <a:gd name="T9" fmla="*/ 0 h 503"/>
              <a:gd name="T10" fmla="*/ 2147483647 w 463"/>
              <a:gd name="T11" fmla="*/ 0 h 503"/>
              <a:gd name="T12" fmla="*/ 2147483647 w 463"/>
              <a:gd name="T13" fmla="*/ 2147483647 h 503"/>
              <a:gd name="T14" fmla="*/ 2147483647 w 463"/>
              <a:gd name="T15" fmla="*/ 2147483647 h 503"/>
              <a:gd name="T16" fmla="*/ 2147483647 w 463"/>
              <a:gd name="T17" fmla="*/ 2147483647 h 503"/>
              <a:gd name="T18" fmla="*/ 2147483647 w 463"/>
              <a:gd name="T19" fmla="*/ 2147483647 h 503"/>
              <a:gd name="T20" fmla="*/ 2147483647 w 463"/>
              <a:gd name="T21" fmla="*/ 2147483647 h 503"/>
              <a:gd name="T22" fmla="*/ 2147483647 w 463"/>
              <a:gd name="T23" fmla="*/ 2147483647 h 503"/>
              <a:gd name="T24" fmla="*/ 2147483647 w 463"/>
              <a:gd name="T25" fmla="*/ 2147483647 h 503"/>
              <a:gd name="T26" fmla="*/ 2147483647 w 463"/>
              <a:gd name="T27" fmla="*/ 2147483647 h 503"/>
              <a:gd name="T28" fmla="*/ 2147483647 w 463"/>
              <a:gd name="T29" fmla="*/ 2147483647 h 503"/>
              <a:gd name="T30" fmla="*/ 2147483647 w 463"/>
              <a:gd name="T31" fmla="*/ 2147483647 h 503"/>
              <a:gd name="T32" fmla="*/ 2147483647 w 463"/>
              <a:gd name="T33" fmla="*/ 2147483647 h 503"/>
              <a:gd name="T34" fmla="*/ 2147483647 w 463"/>
              <a:gd name="T35" fmla="*/ 2147483647 h 503"/>
              <a:gd name="T36" fmla="*/ 2147483647 w 463"/>
              <a:gd name="T37" fmla="*/ 2147483647 h 503"/>
              <a:gd name="T38" fmla="*/ 2147483647 w 463"/>
              <a:gd name="T39" fmla="*/ 2147483647 h 503"/>
              <a:gd name="T40" fmla="*/ 2147483647 w 463"/>
              <a:gd name="T41" fmla="*/ 2147483647 h 503"/>
              <a:gd name="T42" fmla="*/ 2147483647 w 463"/>
              <a:gd name="T43" fmla="*/ 2147483647 h 503"/>
              <a:gd name="T44" fmla="*/ 2147483647 w 463"/>
              <a:gd name="T45" fmla="*/ 2147483647 h 503"/>
              <a:gd name="T46" fmla="*/ 2147483647 w 463"/>
              <a:gd name="T47" fmla="*/ 2147483647 h 503"/>
              <a:gd name="T48" fmla="*/ 2147483647 w 463"/>
              <a:gd name="T49" fmla="*/ 2147483647 h 503"/>
              <a:gd name="T50" fmla="*/ 2147483647 w 463"/>
              <a:gd name="T51" fmla="*/ 2147483647 h 503"/>
              <a:gd name="T52" fmla="*/ 2147483647 w 463"/>
              <a:gd name="T53" fmla="*/ 2147483647 h 503"/>
              <a:gd name="T54" fmla="*/ 2147483647 w 463"/>
              <a:gd name="T55" fmla="*/ 2147483647 h 503"/>
              <a:gd name="T56" fmla="*/ 2147483647 w 463"/>
              <a:gd name="T57" fmla="*/ 2147483647 h 503"/>
              <a:gd name="T58" fmla="*/ 2147483647 w 463"/>
              <a:gd name="T59" fmla="*/ 2147483647 h 503"/>
              <a:gd name="T60" fmla="*/ 2147483647 w 463"/>
              <a:gd name="T61" fmla="*/ 2147483647 h 503"/>
              <a:gd name="T62" fmla="*/ 2147483647 w 463"/>
              <a:gd name="T63" fmla="*/ 2147483647 h 503"/>
              <a:gd name="T64" fmla="*/ 2147483647 w 463"/>
              <a:gd name="T65" fmla="*/ 2147483647 h 503"/>
              <a:gd name="T66" fmla="*/ 2147483647 w 463"/>
              <a:gd name="T67" fmla="*/ 2147483647 h 503"/>
              <a:gd name="T68" fmla="*/ 2147483647 w 463"/>
              <a:gd name="T69" fmla="*/ 2147483647 h 503"/>
              <a:gd name="T70" fmla="*/ 2147483647 w 463"/>
              <a:gd name="T71" fmla="*/ 2147483647 h 503"/>
              <a:gd name="T72" fmla="*/ 2147483647 w 463"/>
              <a:gd name="T73" fmla="*/ 2147483647 h 503"/>
              <a:gd name="T74" fmla="*/ 2147483647 w 463"/>
              <a:gd name="T75" fmla="*/ 2147483647 h 503"/>
              <a:gd name="T76" fmla="*/ 2147483647 w 463"/>
              <a:gd name="T77" fmla="*/ 2147483647 h 503"/>
              <a:gd name="T78" fmla="*/ 2147483647 w 463"/>
              <a:gd name="T79" fmla="*/ 2147483647 h 503"/>
              <a:gd name="T80" fmla="*/ 2147483647 w 463"/>
              <a:gd name="T81" fmla="*/ 2147483647 h 503"/>
              <a:gd name="T82" fmla="*/ 2147483647 w 463"/>
              <a:gd name="T83" fmla="*/ 2147483647 h 503"/>
              <a:gd name="T84" fmla="*/ 2147483647 w 463"/>
              <a:gd name="T85" fmla="*/ 2147483647 h 503"/>
              <a:gd name="T86" fmla="*/ 2147483647 w 463"/>
              <a:gd name="T87" fmla="*/ 2147483647 h 503"/>
              <a:gd name="T88" fmla="*/ 2147483647 w 463"/>
              <a:gd name="T89" fmla="*/ 2147483647 h 503"/>
              <a:gd name="T90" fmla="*/ 2147483647 w 463"/>
              <a:gd name="T91" fmla="*/ 2147483647 h 5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3"/>
              <a:gd name="T139" fmla="*/ 0 h 503"/>
              <a:gd name="T140" fmla="*/ 463 w 463"/>
              <a:gd name="T141" fmla="*/ 503 h 5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3" h="503">
                <a:moveTo>
                  <a:pt x="202" y="503"/>
                </a:moveTo>
                <a:lnTo>
                  <a:pt x="0" y="105"/>
                </a:lnTo>
                <a:lnTo>
                  <a:pt x="136" y="35"/>
                </a:lnTo>
                <a:lnTo>
                  <a:pt x="159" y="25"/>
                </a:lnTo>
                <a:lnTo>
                  <a:pt x="178" y="16"/>
                </a:lnTo>
                <a:lnTo>
                  <a:pt x="195" y="9"/>
                </a:lnTo>
                <a:lnTo>
                  <a:pt x="210" y="5"/>
                </a:lnTo>
                <a:lnTo>
                  <a:pt x="220" y="3"/>
                </a:lnTo>
                <a:lnTo>
                  <a:pt x="229" y="1"/>
                </a:lnTo>
                <a:lnTo>
                  <a:pt x="238" y="0"/>
                </a:lnTo>
                <a:lnTo>
                  <a:pt x="247" y="0"/>
                </a:lnTo>
                <a:lnTo>
                  <a:pt x="257" y="0"/>
                </a:lnTo>
                <a:lnTo>
                  <a:pt x="266" y="1"/>
                </a:lnTo>
                <a:lnTo>
                  <a:pt x="274" y="2"/>
                </a:lnTo>
                <a:lnTo>
                  <a:pt x="283" y="3"/>
                </a:lnTo>
                <a:lnTo>
                  <a:pt x="294" y="6"/>
                </a:lnTo>
                <a:lnTo>
                  <a:pt x="304" y="11"/>
                </a:lnTo>
                <a:lnTo>
                  <a:pt x="316" y="15"/>
                </a:lnTo>
                <a:lnTo>
                  <a:pt x="326" y="20"/>
                </a:lnTo>
                <a:lnTo>
                  <a:pt x="336" y="26"/>
                </a:lnTo>
                <a:lnTo>
                  <a:pt x="346" y="33"/>
                </a:lnTo>
                <a:lnTo>
                  <a:pt x="355" y="40"/>
                </a:lnTo>
                <a:lnTo>
                  <a:pt x="365" y="48"/>
                </a:lnTo>
                <a:lnTo>
                  <a:pt x="374" y="56"/>
                </a:lnTo>
                <a:lnTo>
                  <a:pt x="382" y="66"/>
                </a:lnTo>
                <a:lnTo>
                  <a:pt x="391" y="76"/>
                </a:lnTo>
                <a:lnTo>
                  <a:pt x="399" y="86"/>
                </a:lnTo>
                <a:lnTo>
                  <a:pt x="406" y="97"/>
                </a:lnTo>
                <a:lnTo>
                  <a:pt x="414" y="109"/>
                </a:lnTo>
                <a:lnTo>
                  <a:pt x="422" y="122"/>
                </a:lnTo>
                <a:lnTo>
                  <a:pt x="429" y="135"/>
                </a:lnTo>
                <a:lnTo>
                  <a:pt x="439" y="157"/>
                </a:lnTo>
                <a:lnTo>
                  <a:pt x="447" y="179"/>
                </a:lnTo>
                <a:lnTo>
                  <a:pt x="454" y="200"/>
                </a:lnTo>
                <a:lnTo>
                  <a:pt x="458" y="220"/>
                </a:lnTo>
                <a:lnTo>
                  <a:pt x="461" y="240"/>
                </a:lnTo>
                <a:lnTo>
                  <a:pt x="463" y="258"/>
                </a:lnTo>
                <a:lnTo>
                  <a:pt x="462" y="275"/>
                </a:lnTo>
                <a:lnTo>
                  <a:pt x="461" y="292"/>
                </a:lnTo>
                <a:lnTo>
                  <a:pt x="458" y="307"/>
                </a:lnTo>
                <a:lnTo>
                  <a:pt x="454" y="321"/>
                </a:lnTo>
                <a:lnTo>
                  <a:pt x="449" y="334"/>
                </a:lnTo>
                <a:lnTo>
                  <a:pt x="443" y="347"/>
                </a:lnTo>
                <a:lnTo>
                  <a:pt x="436" y="358"/>
                </a:lnTo>
                <a:lnTo>
                  <a:pt x="428" y="369"/>
                </a:lnTo>
                <a:lnTo>
                  <a:pt x="418" y="380"/>
                </a:lnTo>
                <a:lnTo>
                  <a:pt x="406" y="390"/>
                </a:lnTo>
                <a:lnTo>
                  <a:pt x="393" y="401"/>
                </a:lnTo>
                <a:lnTo>
                  <a:pt x="379" y="411"/>
                </a:lnTo>
                <a:lnTo>
                  <a:pt x="362" y="421"/>
                </a:lnTo>
                <a:lnTo>
                  <a:pt x="345" y="430"/>
                </a:lnTo>
                <a:lnTo>
                  <a:pt x="202" y="503"/>
                </a:lnTo>
                <a:close/>
                <a:moveTo>
                  <a:pt x="231" y="429"/>
                </a:moveTo>
                <a:lnTo>
                  <a:pt x="316" y="386"/>
                </a:lnTo>
                <a:lnTo>
                  <a:pt x="334" y="376"/>
                </a:lnTo>
                <a:lnTo>
                  <a:pt x="350" y="366"/>
                </a:lnTo>
                <a:lnTo>
                  <a:pt x="364" y="357"/>
                </a:lnTo>
                <a:lnTo>
                  <a:pt x="374" y="348"/>
                </a:lnTo>
                <a:lnTo>
                  <a:pt x="382" y="337"/>
                </a:lnTo>
                <a:lnTo>
                  <a:pt x="389" y="328"/>
                </a:lnTo>
                <a:lnTo>
                  <a:pt x="395" y="318"/>
                </a:lnTo>
                <a:lnTo>
                  <a:pt x="399" y="308"/>
                </a:lnTo>
                <a:lnTo>
                  <a:pt x="402" y="294"/>
                </a:lnTo>
                <a:lnTo>
                  <a:pt x="404" y="278"/>
                </a:lnTo>
                <a:lnTo>
                  <a:pt x="404" y="261"/>
                </a:lnTo>
                <a:lnTo>
                  <a:pt x="402" y="243"/>
                </a:lnTo>
                <a:lnTo>
                  <a:pt x="398" y="224"/>
                </a:lnTo>
                <a:lnTo>
                  <a:pt x="392" y="204"/>
                </a:lnTo>
                <a:lnTo>
                  <a:pt x="384" y="184"/>
                </a:lnTo>
                <a:lnTo>
                  <a:pt x="374" y="161"/>
                </a:lnTo>
                <a:lnTo>
                  <a:pt x="366" y="146"/>
                </a:lnTo>
                <a:lnTo>
                  <a:pt x="357" y="133"/>
                </a:lnTo>
                <a:lnTo>
                  <a:pt x="349" y="119"/>
                </a:lnTo>
                <a:lnTo>
                  <a:pt x="340" y="108"/>
                </a:lnTo>
                <a:lnTo>
                  <a:pt x="332" y="99"/>
                </a:lnTo>
                <a:lnTo>
                  <a:pt x="323" y="90"/>
                </a:lnTo>
                <a:lnTo>
                  <a:pt x="314" y="82"/>
                </a:lnTo>
                <a:lnTo>
                  <a:pt x="304" y="76"/>
                </a:lnTo>
                <a:lnTo>
                  <a:pt x="295" y="71"/>
                </a:lnTo>
                <a:lnTo>
                  <a:pt x="286" y="66"/>
                </a:lnTo>
                <a:lnTo>
                  <a:pt x="277" y="62"/>
                </a:lnTo>
                <a:lnTo>
                  <a:pt x="268" y="59"/>
                </a:lnTo>
                <a:lnTo>
                  <a:pt x="259" y="57"/>
                </a:lnTo>
                <a:lnTo>
                  <a:pt x="249" y="56"/>
                </a:lnTo>
                <a:lnTo>
                  <a:pt x="240" y="55"/>
                </a:lnTo>
                <a:lnTo>
                  <a:pt x="232" y="56"/>
                </a:lnTo>
                <a:lnTo>
                  <a:pt x="218" y="59"/>
                </a:lnTo>
                <a:lnTo>
                  <a:pt x="200" y="64"/>
                </a:lnTo>
                <a:lnTo>
                  <a:pt x="181" y="73"/>
                </a:lnTo>
                <a:lnTo>
                  <a:pt x="160" y="83"/>
                </a:lnTo>
                <a:lnTo>
                  <a:pt x="76" y="126"/>
                </a:lnTo>
                <a:lnTo>
                  <a:pt x="231" y="429"/>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6" name="Freeform 100"/>
          <p:cNvSpPr>
            <a:spLocks noEditPoints="1"/>
          </p:cNvSpPr>
          <p:nvPr/>
        </p:nvSpPr>
        <p:spPr bwMode="auto">
          <a:xfrm>
            <a:off x="7389813" y="2997200"/>
            <a:ext cx="168275" cy="177800"/>
          </a:xfrm>
          <a:custGeom>
            <a:avLst/>
            <a:gdLst>
              <a:gd name="T0" fmla="*/ 2147483647 w 320"/>
              <a:gd name="T1" fmla="*/ 2147483647 h 337"/>
              <a:gd name="T2" fmla="*/ 2147483647 w 320"/>
              <a:gd name="T3" fmla="*/ 2147483647 h 337"/>
              <a:gd name="T4" fmla="*/ 2147483647 w 320"/>
              <a:gd name="T5" fmla="*/ 2147483647 h 337"/>
              <a:gd name="T6" fmla="*/ 2147483647 w 320"/>
              <a:gd name="T7" fmla="*/ 2147483647 h 337"/>
              <a:gd name="T8" fmla="*/ 2147483647 w 320"/>
              <a:gd name="T9" fmla="*/ 2147483647 h 337"/>
              <a:gd name="T10" fmla="*/ 2147483647 w 320"/>
              <a:gd name="T11" fmla="*/ 2147483647 h 337"/>
              <a:gd name="T12" fmla="*/ 2147483647 w 320"/>
              <a:gd name="T13" fmla="*/ 2147483647 h 337"/>
              <a:gd name="T14" fmla="*/ 2147483647 w 320"/>
              <a:gd name="T15" fmla="*/ 2147483647 h 337"/>
              <a:gd name="T16" fmla="*/ 2147483647 w 320"/>
              <a:gd name="T17" fmla="*/ 2147483647 h 337"/>
              <a:gd name="T18" fmla="*/ 2147483647 w 320"/>
              <a:gd name="T19" fmla="*/ 2147483647 h 337"/>
              <a:gd name="T20" fmla="*/ 2147483647 w 320"/>
              <a:gd name="T21" fmla="*/ 2147483647 h 337"/>
              <a:gd name="T22" fmla="*/ 2147483647 w 320"/>
              <a:gd name="T23" fmla="*/ 2147483647 h 337"/>
              <a:gd name="T24" fmla="*/ 0 w 320"/>
              <a:gd name="T25" fmla="*/ 2147483647 h 337"/>
              <a:gd name="T26" fmla="*/ 2147483647 w 320"/>
              <a:gd name="T27" fmla="*/ 2147483647 h 337"/>
              <a:gd name="T28" fmla="*/ 2147483647 w 320"/>
              <a:gd name="T29" fmla="*/ 2147483647 h 337"/>
              <a:gd name="T30" fmla="*/ 2147483647 w 320"/>
              <a:gd name="T31" fmla="*/ 2147483647 h 337"/>
              <a:gd name="T32" fmla="*/ 2147483647 w 320"/>
              <a:gd name="T33" fmla="*/ 2147483647 h 337"/>
              <a:gd name="T34" fmla="*/ 2147483647 w 320"/>
              <a:gd name="T35" fmla="*/ 2147483647 h 337"/>
              <a:gd name="T36" fmla="*/ 2147483647 w 320"/>
              <a:gd name="T37" fmla="*/ 2147483647 h 337"/>
              <a:gd name="T38" fmla="*/ 2147483647 w 320"/>
              <a:gd name="T39" fmla="*/ 2147483647 h 337"/>
              <a:gd name="T40" fmla="*/ 2147483647 w 320"/>
              <a:gd name="T41" fmla="*/ 2147483647 h 337"/>
              <a:gd name="T42" fmla="*/ 2147483647 w 320"/>
              <a:gd name="T43" fmla="*/ 2147483647 h 337"/>
              <a:gd name="T44" fmla="*/ 2147483647 w 320"/>
              <a:gd name="T45" fmla="*/ 2147483647 h 337"/>
              <a:gd name="T46" fmla="*/ 2147483647 w 320"/>
              <a:gd name="T47" fmla="*/ 2147483647 h 337"/>
              <a:gd name="T48" fmla="*/ 2147483647 w 320"/>
              <a:gd name="T49" fmla="*/ 2147483647 h 337"/>
              <a:gd name="T50" fmla="*/ 2147483647 w 320"/>
              <a:gd name="T51" fmla="*/ 2147483647 h 337"/>
              <a:gd name="T52" fmla="*/ 2147483647 w 320"/>
              <a:gd name="T53" fmla="*/ 2147483647 h 337"/>
              <a:gd name="T54" fmla="*/ 2147483647 w 320"/>
              <a:gd name="T55" fmla="*/ 2147483647 h 337"/>
              <a:gd name="T56" fmla="*/ 2147483647 w 320"/>
              <a:gd name="T57" fmla="*/ 2147483647 h 337"/>
              <a:gd name="T58" fmla="*/ 2147483647 w 320"/>
              <a:gd name="T59" fmla="*/ 2147483647 h 337"/>
              <a:gd name="T60" fmla="*/ 2147483647 w 320"/>
              <a:gd name="T61" fmla="*/ 2147483647 h 337"/>
              <a:gd name="T62" fmla="*/ 2147483647 w 320"/>
              <a:gd name="T63" fmla="*/ 2147483647 h 337"/>
              <a:gd name="T64" fmla="*/ 2147483647 w 320"/>
              <a:gd name="T65" fmla="*/ 2147483647 h 337"/>
              <a:gd name="T66" fmla="*/ 2147483647 w 320"/>
              <a:gd name="T67" fmla="*/ 2147483647 h 337"/>
              <a:gd name="T68" fmla="*/ 2147483647 w 320"/>
              <a:gd name="T69" fmla="*/ 2147483647 h 337"/>
              <a:gd name="T70" fmla="*/ 2147483647 w 320"/>
              <a:gd name="T71" fmla="*/ 2147483647 h 337"/>
              <a:gd name="T72" fmla="*/ 2147483647 w 320"/>
              <a:gd name="T73" fmla="*/ 2147483647 h 337"/>
              <a:gd name="T74" fmla="*/ 2147483647 w 320"/>
              <a:gd name="T75" fmla="*/ 2147483647 h 337"/>
              <a:gd name="T76" fmla="*/ 2147483647 w 320"/>
              <a:gd name="T77" fmla="*/ 2147483647 h 337"/>
              <a:gd name="T78" fmla="*/ 2147483647 w 320"/>
              <a:gd name="T79" fmla="*/ 2147483647 h 337"/>
              <a:gd name="T80" fmla="*/ 2147483647 w 320"/>
              <a:gd name="T81" fmla="*/ 2147483647 h 337"/>
              <a:gd name="T82" fmla="*/ 2147483647 w 320"/>
              <a:gd name="T83" fmla="*/ 2147483647 h 337"/>
              <a:gd name="T84" fmla="*/ 2147483647 w 320"/>
              <a:gd name="T85" fmla="*/ 2147483647 h 337"/>
              <a:gd name="T86" fmla="*/ 2147483647 w 320"/>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0"/>
              <a:gd name="T133" fmla="*/ 0 h 337"/>
              <a:gd name="T134" fmla="*/ 320 w 320"/>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0" h="337">
                <a:moveTo>
                  <a:pt x="263" y="181"/>
                </a:moveTo>
                <a:lnTo>
                  <a:pt x="318" y="163"/>
                </a:lnTo>
                <a:lnTo>
                  <a:pt x="319" y="175"/>
                </a:lnTo>
                <a:lnTo>
                  <a:pt x="320" y="187"/>
                </a:lnTo>
                <a:lnTo>
                  <a:pt x="320" y="200"/>
                </a:lnTo>
                <a:lnTo>
                  <a:pt x="320" y="211"/>
                </a:lnTo>
                <a:lnTo>
                  <a:pt x="318" y="222"/>
                </a:lnTo>
                <a:lnTo>
                  <a:pt x="315" y="233"/>
                </a:lnTo>
                <a:lnTo>
                  <a:pt x="311" y="243"/>
                </a:lnTo>
                <a:lnTo>
                  <a:pt x="306" y="254"/>
                </a:lnTo>
                <a:lnTo>
                  <a:pt x="300" y="264"/>
                </a:lnTo>
                <a:lnTo>
                  <a:pt x="294" y="273"/>
                </a:lnTo>
                <a:lnTo>
                  <a:pt x="286" y="282"/>
                </a:lnTo>
                <a:lnTo>
                  <a:pt x="278" y="290"/>
                </a:lnTo>
                <a:lnTo>
                  <a:pt x="269" y="298"/>
                </a:lnTo>
                <a:lnTo>
                  <a:pt x="259" y="306"/>
                </a:lnTo>
                <a:lnTo>
                  <a:pt x="247" y="313"/>
                </a:lnTo>
                <a:lnTo>
                  <a:pt x="235" y="319"/>
                </a:lnTo>
                <a:lnTo>
                  <a:pt x="219" y="326"/>
                </a:lnTo>
                <a:lnTo>
                  <a:pt x="204" y="331"/>
                </a:lnTo>
                <a:lnTo>
                  <a:pt x="188" y="335"/>
                </a:lnTo>
                <a:lnTo>
                  <a:pt x="173" y="337"/>
                </a:lnTo>
                <a:lnTo>
                  <a:pt x="158" y="337"/>
                </a:lnTo>
                <a:lnTo>
                  <a:pt x="143" y="336"/>
                </a:lnTo>
                <a:lnTo>
                  <a:pt x="129" y="333"/>
                </a:lnTo>
                <a:lnTo>
                  <a:pt x="115" y="329"/>
                </a:lnTo>
                <a:lnTo>
                  <a:pt x="101" y="323"/>
                </a:lnTo>
                <a:lnTo>
                  <a:pt x="87" y="316"/>
                </a:lnTo>
                <a:lnTo>
                  <a:pt x="75" y="307"/>
                </a:lnTo>
                <a:lnTo>
                  <a:pt x="64" y="295"/>
                </a:lnTo>
                <a:lnTo>
                  <a:pt x="53" y="283"/>
                </a:lnTo>
                <a:lnTo>
                  <a:pt x="43" y="269"/>
                </a:lnTo>
                <a:lnTo>
                  <a:pt x="32" y="254"/>
                </a:lnTo>
                <a:lnTo>
                  <a:pt x="23" y="237"/>
                </a:lnTo>
                <a:lnTo>
                  <a:pt x="15" y="219"/>
                </a:lnTo>
                <a:lnTo>
                  <a:pt x="9" y="202"/>
                </a:lnTo>
                <a:lnTo>
                  <a:pt x="4" y="184"/>
                </a:lnTo>
                <a:lnTo>
                  <a:pt x="1" y="167"/>
                </a:lnTo>
                <a:lnTo>
                  <a:pt x="0" y="151"/>
                </a:lnTo>
                <a:lnTo>
                  <a:pt x="0" y="135"/>
                </a:lnTo>
                <a:lnTo>
                  <a:pt x="2" y="120"/>
                </a:lnTo>
                <a:lnTo>
                  <a:pt x="6" y="105"/>
                </a:lnTo>
                <a:lnTo>
                  <a:pt x="11" y="91"/>
                </a:lnTo>
                <a:lnTo>
                  <a:pt x="17" y="77"/>
                </a:lnTo>
                <a:lnTo>
                  <a:pt x="25" y="65"/>
                </a:lnTo>
                <a:lnTo>
                  <a:pt x="34" y="53"/>
                </a:lnTo>
                <a:lnTo>
                  <a:pt x="45" y="43"/>
                </a:lnTo>
                <a:lnTo>
                  <a:pt x="57" y="33"/>
                </a:lnTo>
                <a:lnTo>
                  <a:pt x="70" y="24"/>
                </a:lnTo>
                <a:lnTo>
                  <a:pt x="84" y="16"/>
                </a:lnTo>
                <a:lnTo>
                  <a:pt x="99" y="10"/>
                </a:lnTo>
                <a:lnTo>
                  <a:pt x="113" y="5"/>
                </a:lnTo>
                <a:lnTo>
                  <a:pt x="127" y="2"/>
                </a:lnTo>
                <a:lnTo>
                  <a:pt x="142" y="1"/>
                </a:lnTo>
                <a:lnTo>
                  <a:pt x="157" y="0"/>
                </a:lnTo>
                <a:lnTo>
                  <a:pt x="170" y="2"/>
                </a:lnTo>
                <a:lnTo>
                  <a:pt x="184" y="5"/>
                </a:lnTo>
                <a:lnTo>
                  <a:pt x="198" y="9"/>
                </a:lnTo>
                <a:lnTo>
                  <a:pt x="213" y="16"/>
                </a:lnTo>
                <a:lnTo>
                  <a:pt x="226" y="23"/>
                </a:lnTo>
                <a:lnTo>
                  <a:pt x="238" y="33"/>
                </a:lnTo>
                <a:lnTo>
                  <a:pt x="249" y="44"/>
                </a:lnTo>
                <a:lnTo>
                  <a:pt x="261" y="56"/>
                </a:lnTo>
                <a:lnTo>
                  <a:pt x="271" y="70"/>
                </a:lnTo>
                <a:lnTo>
                  <a:pt x="281" y="87"/>
                </a:lnTo>
                <a:lnTo>
                  <a:pt x="290" y="103"/>
                </a:lnTo>
                <a:lnTo>
                  <a:pt x="293" y="109"/>
                </a:lnTo>
                <a:lnTo>
                  <a:pt x="296" y="116"/>
                </a:lnTo>
                <a:lnTo>
                  <a:pt x="79" y="222"/>
                </a:lnTo>
                <a:lnTo>
                  <a:pt x="86" y="233"/>
                </a:lnTo>
                <a:lnTo>
                  <a:pt x="94" y="243"/>
                </a:lnTo>
                <a:lnTo>
                  <a:pt x="101" y="253"/>
                </a:lnTo>
                <a:lnTo>
                  <a:pt x="108" y="261"/>
                </a:lnTo>
                <a:lnTo>
                  <a:pt x="116" y="268"/>
                </a:lnTo>
                <a:lnTo>
                  <a:pt x="125" y="274"/>
                </a:lnTo>
                <a:lnTo>
                  <a:pt x="133" y="278"/>
                </a:lnTo>
                <a:lnTo>
                  <a:pt x="142" y="282"/>
                </a:lnTo>
                <a:lnTo>
                  <a:pt x="152" y="285"/>
                </a:lnTo>
                <a:lnTo>
                  <a:pt x="161" y="287"/>
                </a:lnTo>
                <a:lnTo>
                  <a:pt x="170" y="288"/>
                </a:lnTo>
                <a:lnTo>
                  <a:pt x="179" y="288"/>
                </a:lnTo>
                <a:lnTo>
                  <a:pt x="188" y="287"/>
                </a:lnTo>
                <a:lnTo>
                  <a:pt x="197" y="285"/>
                </a:lnTo>
                <a:lnTo>
                  <a:pt x="207" y="282"/>
                </a:lnTo>
                <a:lnTo>
                  <a:pt x="216" y="278"/>
                </a:lnTo>
                <a:lnTo>
                  <a:pt x="222" y="275"/>
                </a:lnTo>
                <a:lnTo>
                  <a:pt x="228" y="271"/>
                </a:lnTo>
                <a:lnTo>
                  <a:pt x="234" y="267"/>
                </a:lnTo>
                <a:lnTo>
                  <a:pt x="239" y="263"/>
                </a:lnTo>
                <a:lnTo>
                  <a:pt x="243" y="258"/>
                </a:lnTo>
                <a:lnTo>
                  <a:pt x="247" y="253"/>
                </a:lnTo>
                <a:lnTo>
                  <a:pt x="251" y="248"/>
                </a:lnTo>
                <a:lnTo>
                  <a:pt x="255" y="241"/>
                </a:lnTo>
                <a:lnTo>
                  <a:pt x="258" y="235"/>
                </a:lnTo>
                <a:lnTo>
                  <a:pt x="260" y="229"/>
                </a:lnTo>
                <a:lnTo>
                  <a:pt x="262" y="222"/>
                </a:lnTo>
                <a:lnTo>
                  <a:pt x="263" y="215"/>
                </a:lnTo>
                <a:lnTo>
                  <a:pt x="264" y="199"/>
                </a:lnTo>
                <a:lnTo>
                  <a:pt x="263" y="181"/>
                </a:lnTo>
                <a:close/>
                <a:moveTo>
                  <a:pt x="63" y="180"/>
                </a:moveTo>
                <a:lnTo>
                  <a:pt x="225" y="101"/>
                </a:lnTo>
                <a:lnTo>
                  <a:pt x="220" y="93"/>
                </a:lnTo>
                <a:lnTo>
                  <a:pt x="214" y="86"/>
                </a:lnTo>
                <a:lnTo>
                  <a:pt x="209" y="78"/>
                </a:lnTo>
                <a:lnTo>
                  <a:pt x="203" y="72"/>
                </a:lnTo>
                <a:lnTo>
                  <a:pt x="197" y="67"/>
                </a:lnTo>
                <a:lnTo>
                  <a:pt x="191" y="62"/>
                </a:lnTo>
                <a:lnTo>
                  <a:pt x="185" y="58"/>
                </a:lnTo>
                <a:lnTo>
                  <a:pt x="179" y="55"/>
                </a:lnTo>
                <a:lnTo>
                  <a:pt x="170" y="52"/>
                </a:lnTo>
                <a:lnTo>
                  <a:pt x="161" y="49"/>
                </a:lnTo>
                <a:lnTo>
                  <a:pt x="152" y="48"/>
                </a:lnTo>
                <a:lnTo>
                  <a:pt x="142" y="47"/>
                </a:lnTo>
                <a:lnTo>
                  <a:pt x="132" y="48"/>
                </a:lnTo>
                <a:lnTo>
                  <a:pt x="123" y="50"/>
                </a:lnTo>
                <a:lnTo>
                  <a:pt x="114" y="53"/>
                </a:lnTo>
                <a:lnTo>
                  <a:pt x="105" y="57"/>
                </a:lnTo>
                <a:lnTo>
                  <a:pt x="97" y="61"/>
                </a:lnTo>
                <a:lnTo>
                  <a:pt x="88" y="66"/>
                </a:lnTo>
                <a:lnTo>
                  <a:pt x="82" y="71"/>
                </a:lnTo>
                <a:lnTo>
                  <a:pt x="76" y="77"/>
                </a:lnTo>
                <a:lnTo>
                  <a:pt x="70" y="85"/>
                </a:lnTo>
                <a:lnTo>
                  <a:pt x="66" y="92"/>
                </a:lnTo>
                <a:lnTo>
                  <a:pt x="62" y="99"/>
                </a:lnTo>
                <a:lnTo>
                  <a:pt x="59" y="107"/>
                </a:lnTo>
                <a:lnTo>
                  <a:pt x="56" y="116"/>
                </a:lnTo>
                <a:lnTo>
                  <a:pt x="54" y="124"/>
                </a:lnTo>
                <a:lnTo>
                  <a:pt x="54" y="133"/>
                </a:lnTo>
                <a:lnTo>
                  <a:pt x="54" y="143"/>
                </a:lnTo>
                <a:lnTo>
                  <a:pt x="55" y="152"/>
                </a:lnTo>
                <a:lnTo>
                  <a:pt x="56" y="161"/>
                </a:lnTo>
                <a:lnTo>
                  <a:pt x="59" y="171"/>
                </a:lnTo>
                <a:lnTo>
                  <a:pt x="63" y="180"/>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7" name="Freeform 101"/>
          <p:cNvSpPr>
            <a:spLocks/>
          </p:cNvSpPr>
          <p:nvPr/>
        </p:nvSpPr>
        <p:spPr bwMode="auto">
          <a:xfrm>
            <a:off x="7513638" y="2862263"/>
            <a:ext cx="128587" cy="244475"/>
          </a:xfrm>
          <a:custGeom>
            <a:avLst/>
            <a:gdLst>
              <a:gd name="T0" fmla="*/ 2147483647 w 244"/>
              <a:gd name="T1" fmla="*/ 2147483647 h 463"/>
              <a:gd name="T2" fmla="*/ 2147483647 w 244"/>
              <a:gd name="T3" fmla="*/ 2147483647 h 463"/>
              <a:gd name="T4" fmla="*/ 2147483647 w 244"/>
              <a:gd name="T5" fmla="*/ 2147483647 h 463"/>
              <a:gd name="T6" fmla="*/ 0 w 244"/>
              <a:gd name="T7" fmla="*/ 2147483647 h 463"/>
              <a:gd name="T8" fmla="*/ 2147483647 w 244"/>
              <a:gd name="T9" fmla="*/ 2147483647 h 463"/>
              <a:gd name="T10" fmla="*/ 2147483647 w 244"/>
              <a:gd name="T11" fmla="*/ 2147483647 h 463"/>
              <a:gd name="T12" fmla="*/ 2147483647 w 244"/>
              <a:gd name="T13" fmla="*/ 2147483647 h 463"/>
              <a:gd name="T14" fmla="*/ 2147483647 w 244"/>
              <a:gd name="T15" fmla="*/ 2147483647 h 463"/>
              <a:gd name="T16" fmla="*/ 2147483647 w 244"/>
              <a:gd name="T17" fmla="*/ 2147483647 h 463"/>
              <a:gd name="T18" fmla="*/ 2147483647 w 244"/>
              <a:gd name="T19" fmla="*/ 2147483647 h 463"/>
              <a:gd name="T20" fmla="*/ 2147483647 w 244"/>
              <a:gd name="T21" fmla="*/ 2147483647 h 463"/>
              <a:gd name="T22" fmla="*/ 2147483647 w 244"/>
              <a:gd name="T23" fmla="*/ 2147483647 h 463"/>
              <a:gd name="T24" fmla="*/ 2147483647 w 244"/>
              <a:gd name="T25" fmla="*/ 2147483647 h 463"/>
              <a:gd name="T26" fmla="*/ 2147483647 w 244"/>
              <a:gd name="T27" fmla="*/ 2147483647 h 463"/>
              <a:gd name="T28" fmla="*/ 2147483647 w 244"/>
              <a:gd name="T29" fmla="*/ 2147483647 h 463"/>
              <a:gd name="T30" fmla="*/ 2147483647 w 244"/>
              <a:gd name="T31" fmla="*/ 2147483647 h 463"/>
              <a:gd name="T32" fmla="*/ 2147483647 w 244"/>
              <a:gd name="T33" fmla="*/ 2147483647 h 463"/>
              <a:gd name="T34" fmla="*/ 2147483647 w 244"/>
              <a:gd name="T35" fmla="*/ 2147483647 h 463"/>
              <a:gd name="T36" fmla="*/ 2147483647 w 244"/>
              <a:gd name="T37" fmla="*/ 2147483647 h 463"/>
              <a:gd name="T38" fmla="*/ 2147483647 w 244"/>
              <a:gd name="T39" fmla="*/ 2147483647 h 463"/>
              <a:gd name="T40" fmla="*/ 2147483647 w 244"/>
              <a:gd name="T41" fmla="*/ 2147483647 h 463"/>
              <a:gd name="T42" fmla="*/ 2147483647 w 244"/>
              <a:gd name="T43" fmla="*/ 2147483647 h 463"/>
              <a:gd name="T44" fmla="*/ 2147483647 w 244"/>
              <a:gd name="T45" fmla="*/ 2147483647 h 463"/>
              <a:gd name="T46" fmla="*/ 2147483647 w 244"/>
              <a:gd name="T47" fmla="*/ 0 h 463"/>
              <a:gd name="T48" fmla="*/ 2147483647 w 244"/>
              <a:gd name="T49" fmla="*/ 2147483647 h 463"/>
              <a:gd name="T50" fmla="*/ 2147483647 w 244"/>
              <a:gd name="T51" fmla="*/ 2147483647 h 463"/>
              <a:gd name="T52" fmla="*/ 2147483647 w 244"/>
              <a:gd name="T53" fmla="*/ 2147483647 h 463"/>
              <a:gd name="T54" fmla="*/ 2147483647 w 244"/>
              <a:gd name="T55" fmla="*/ 2147483647 h 463"/>
              <a:gd name="T56" fmla="*/ 2147483647 w 244"/>
              <a:gd name="T57" fmla="*/ 2147483647 h 463"/>
              <a:gd name="T58" fmla="*/ 2147483647 w 244"/>
              <a:gd name="T59" fmla="*/ 2147483647 h 463"/>
              <a:gd name="T60" fmla="*/ 2147483647 w 244"/>
              <a:gd name="T61" fmla="*/ 2147483647 h 463"/>
              <a:gd name="T62" fmla="*/ 2147483647 w 244"/>
              <a:gd name="T63" fmla="*/ 2147483647 h 463"/>
              <a:gd name="T64" fmla="*/ 2147483647 w 244"/>
              <a:gd name="T65" fmla="*/ 2147483647 h 463"/>
              <a:gd name="T66" fmla="*/ 2147483647 w 244"/>
              <a:gd name="T67" fmla="*/ 2147483647 h 463"/>
              <a:gd name="T68" fmla="*/ 2147483647 w 244"/>
              <a:gd name="T69" fmla="*/ 2147483647 h 463"/>
              <a:gd name="T70" fmla="*/ 2147483647 w 244"/>
              <a:gd name="T71" fmla="*/ 2147483647 h 463"/>
              <a:gd name="T72" fmla="*/ 2147483647 w 244"/>
              <a:gd name="T73" fmla="*/ 2147483647 h 463"/>
              <a:gd name="T74" fmla="*/ 2147483647 w 244"/>
              <a:gd name="T75" fmla="*/ 2147483647 h 463"/>
              <a:gd name="T76" fmla="*/ 2147483647 w 244"/>
              <a:gd name="T77" fmla="*/ 2147483647 h 463"/>
              <a:gd name="T78" fmla="*/ 2147483647 w 244"/>
              <a:gd name="T79" fmla="*/ 2147483647 h 463"/>
              <a:gd name="T80" fmla="*/ 2147483647 w 244"/>
              <a:gd name="T81" fmla="*/ 2147483647 h 463"/>
              <a:gd name="T82" fmla="*/ 2147483647 w 244"/>
              <a:gd name="T83" fmla="*/ 2147483647 h 463"/>
              <a:gd name="T84" fmla="*/ 2147483647 w 244"/>
              <a:gd name="T85" fmla="*/ 2147483647 h 463"/>
              <a:gd name="T86" fmla="*/ 2147483647 w 244"/>
              <a:gd name="T87" fmla="*/ 2147483647 h 463"/>
              <a:gd name="T88" fmla="*/ 2147483647 w 244"/>
              <a:gd name="T89" fmla="*/ 2147483647 h 4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463"/>
              <a:gd name="T137" fmla="*/ 244 w 244"/>
              <a:gd name="T138" fmla="*/ 463 h 4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463">
                <a:moveTo>
                  <a:pt x="195" y="463"/>
                </a:moveTo>
                <a:lnTo>
                  <a:pt x="63" y="214"/>
                </a:lnTo>
                <a:lnTo>
                  <a:pt x="21" y="238"/>
                </a:lnTo>
                <a:lnTo>
                  <a:pt x="0" y="200"/>
                </a:lnTo>
                <a:lnTo>
                  <a:pt x="43" y="177"/>
                </a:lnTo>
                <a:lnTo>
                  <a:pt x="28" y="147"/>
                </a:lnTo>
                <a:lnTo>
                  <a:pt x="21" y="133"/>
                </a:lnTo>
                <a:lnTo>
                  <a:pt x="15" y="121"/>
                </a:lnTo>
                <a:lnTo>
                  <a:pt x="11" y="110"/>
                </a:lnTo>
                <a:lnTo>
                  <a:pt x="9" y="101"/>
                </a:lnTo>
                <a:lnTo>
                  <a:pt x="9" y="90"/>
                </a:lnTo>
                <a:lnTo>
                  <a:pt x="10" y="79"/>
                </a:lnTo>
                <a:lnTo>
                  <a:pt x="13" y="69"/>
                </a:lnTo>
                <a:lnTo>
                  <a:pt x="18" y="57"/>
                </a:lnTo>
                <a:lnTo>
                  <a:pt x="22" y="52"/>
                </a:lnTo>
                <a:lnTo>
                  <a:pt x="25" y="47"/>
                </a:lnTo>
                <a:lnTo>
                  <a:pt x="30" y="42"/>
                </a:lnTo>
                <a:lnTo>
                  <a:pt x="35" y="37"/>
                </a:lnTo>
                <a:lnTo>
                  <a:pt x="46" y="28"/>
                </a:lnTo>
                <a:lnTo>
                  <a:pt x="61" y="20"/>
                </a:lnTo>
                <a:lnTo>
                  <a:pt x="71" y="15"/>
                </a:lnTo>
                <a:lnTo>
                  <a:pt x="84" y="10"/>
                </a:lnTo>
                <a:lnTo>
                  <a:pt x="96" y="4"/>
                </a:lnTo>
                <a:lnTo>
                  <a:pt x="109" y="0"/>
                </a:lnTo>
                <a:lnTo>
                  <a:pt x="124" y="46"/>
                </a:lnTo>
                <a:lnTo>
                  <a:pt x="108" y="52"/>
                </a:lnTo>
                <a:lnTo>
                  <a:pt x="94" y="59"/>
                </a:lnTo>
                <a:lnTo>
                  <a:pt x="84" y="65"/>
                </a:lnTo>
                <a:lnTo>
                  <a:pt x="77" y="72"/>
                </a:lnTo>
                <a:lnTo>
                  <a:pt x="74" y="75"/>
                </a:lnTo>
                <a:lnTo>
                  <a:pt x="71" y="78"/>
                </a:lnTo>
                <a:lnTo>
                  <a:pt x="69" y="82"/>
                </a:lnTo>
                <a:lnTo>
                  <a:pt x="68" y="85"/>
                </a:lnTo>
                <a:lnTo>
                  <a:pt x="67" y="89"/>
                </a:lnTo>
                <a:lnTo>
                  <a:pt x="67" y="93"/>
                </a:lnTo>
                <a:lnTo>
                  <a:pt x="67" y="97"/>
                </a:lnTo>
                <a:lnTo>
                  <a:pt x="68" y="102"/>
                </a:lnTo>
                <a:lnTo>
                  <a:pt x="71" y="112"/>
                </a:lnTo>
                <a:lnTo>
                  <a:pt x="78" y="125"/>
                </a:lnTo>
                <a:lnTo>
                  <a:pt x="92" y="151"/>
                </a:lnTo>
                <a:lnTo>
                  <a:pt x="147" y="122"/>
                </a:lnTo>
                <a:lnTo>
                  <a:pt x="167" y="159"/>
                </a:lnTo>
                <a:lnTo>
                  <a:pt x="111" y="189"/>
                </a:lnTo>
                <a:lnTo>
                  <a:pt x="244" y="437"/>
                </a:lnTo>
                <a:lnTo>
                  <a:pt x="195" y="463"/>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8" name="Freeform 102"/>
          <p:cNvSpPr>
            <a:spLocks noEditPoints="1"/>
          </p:cNvSpPr>
          <p:nvPr/>
        </p:nvSpPr>
        <p:spPr bwMode="auto">
          <a:xfrm>
            <a:off x="7618413" y="2867025"/>
            <a:ext cx="174625" cy="176213"/>
          </a:xfrm>
          <a:custGeom>
            <a:avLst/>
            <a:gdLst>
              <a:gd name="T0" fmla="*/ 2147483647 w 332"/>
              <a:gd name="T1" fmla="*/ 2147483647 h 332"/>
              <a:gd name="T2" fmla="*/ 2147483647 w 332"/>
              <a:gd name="T3" fmla="*/ 2147483647 h 332"/>
              <a:gd name="T4" fmla="*/ 2147483647 w 332"/>
              <a:gd name="T5" fmla="*/ 2147483647 h 332"/>
              <a:gd name="T6" fmla="*/ 2147483647 w 332"/>
              <a:gd name="T7" fmla="*/ 2147483647 h 332"/>
              <a:gd name="T8" fmla="*/ 2147483647 w 332"/>
              <a:gd name="T9" fmla="*/ 2147483647 h 332"/>
              <a:gd name="T10" fmla="*/ 2147483647 w 332"/>
              <a:gd name="T11" fmla="*/ 2147483647 h 332"/>
              <a:gd name="T12" fmla="*/ 2147483647 w 332"/>
              <a:gd name="T13" fmla="*/ 2147483647 h 332"/>
              <a:gd name="T14" fmla="*/ 2147483647 w 332"/>
              <a:gd name="T15" fmla="*/ 2147483647 h 332"/>
              <a:gd name="T16" fmla="*/ 2147483647 w 332"/>
              <a:gd name="T17" fmla="*/ 2147483647 h 332"/>
              <a:gd name="T18" fmla="*/ 2147483647 w 332"/>
              <a:gd name="T19" fmla="*/ 2147483647 h 332"/>
              <a:gd name="T20" fmla="*/ 2147483647 w 332"/>
              <a:gd name="T21" fmla="*/ 2147483647 h 332"/>
              <a:gd name="T22" fmla="*/ 2147483647 w 332"/>
              <a:gd name="T23" fmla="*/ 2147483647 h 332"/>
              <a:gd name="T24" fmla="*/ 2147483647 w 332"/>
              <a:gd name="T25" fmla="*/ 2147483647 h 332"/>
              <a:gd name="T26" fmla="*/ 0 w 332"/>
              <a:gd name="T27" fmla="*/ 2147483647 h 332"/>
              <a:gd name="T28" fmla="*/ 2147483647 w 332"/>
              <a:gd name="T29" fmla="*/ 2147483647 h 332"/>
              <a:gd name="T30" fmla="*/ 2147483647 w 332"/>
              <a:gd name="T31" fmla="*/ 2147483647 h 332"/>
              <a:gd name="T32" fmla="*/ 2147483647 w 332"/>
              <a:gd name="T33" fmla="*/ 2147483647 h 332"/>
              <a:gd name="T34" fmla="*/ 2147483647 w 332"/>
              <a:gd name="T35" fmla="*/ 2147483647 h 332"/>
              <a:gd name="T36" fmla="*/ 2147483647 w 332"/>
              <a:gd name="T37" fmla="*/ 0 h 332"/>
              <a:gd name="T38" fmla="*/ 2147483647 w 332"/>
              <a:gd name="T39" fmla="*/ 2147483647 h 332"/>
              <a:gd name="T40" fmla="*/ 2147483647 w 332"/>
              <a:gd name="T41" fmla="*/ 2147483647 h 332"/>
              <a:gd name="T42" fmla="*/ 2147483647 w 332"/>
              <a:gd name="T43" fmla="*/ 2147483647 h 332"/>
              <a:gd name="T44" fmla="*/ 2147483647 w 332"/>
              <a:gd name="T45" fmla="*/ 2147483647 h 332"/>
              <a:gd name="T46" fmla="*/ 2147483647 w 332"/>
              <a:gd name="T47" fmla="*/ 2147483647 h 332"/>
              <a:gd name="T48" fmla="*/ 2147483647 w 332"/>
              <a:gd name="T49" fmla="*/ 2147483647 h 332"/>
              <a:gd name="T50" fmla="*/ 2147483647 w 332"/>
              <a:gd name="T51" fmla="*/ 2147483647 h 332"/>
              <a:gd name="T52" fmla="*/ 2147483647 w 332"/>
              <a:gd name="T53" fmla="*/ 2147483647 h 332"/>
              <a:gd name="T54" fmla="*/ 2147483647 w 332"/>
              <a:gd name="T55" fmla="*/ 2147483647 h 332"/>
              <a:gd name="T56" fmla="*/ 2147483647 w 332"/>
              <a:gd name="T57" fmla="*/ 2147483647 h 332"/>
              <a:gd name="T58" fmla="*/ 2147483647 w 332"/>
              <a:gd name="T59" fmla="*/ 2147483647 h 332"/>
              <a:gd name="T60" fmla="*/ 2147483647 w 332"/>
              <a:gd name="T61" fmla="*/ 2147483647 h 332"/>
              <a:gd name="T62" fmla="*/ 2147483647 w 332"/>
              <a:gd name="T63" fmla="*/ 2147483647 h 332"/>
              <a:gd name="T64" fmla="*/ 2147483647 w 332"/>
              <a:gd name="T65" fmla="*/ 2147483647 h 332"/>
              <a:gd name="T66" fmla="*/ 2147483647 w 332"/>
              <a:gd name="T67" fmla="*/ 2147483647 h 332"/>
              <a:gd name="T68" fmla="*/ 2147483647 w 332"/>
              <a:gd name="T69" fmla="*/ 2147483647 h 332"/>
              <a:gd name="T70" fmla="*/ 2147483647 w 332"/>
              <a:gd name="T71" fmla="*/ 2147483647 h 332"/>
              <a:gd name="T72" fmla="*/ 2147483647 w 332"/>
              <a:gd name="T73" fmla="*/ 2147483647 h 332"/>
              <a:gd name="T74" fmla="*/ 2147483647 w 332"/>
              <a:gd name="T75" fmla="*/ 2147483647 h 332"/>
              <a:gd name="T76" fmla="*/ 2147483647 w 332"/>
              <a:gd name="T77" fmla="*/ 2147483647 h 332"/>
              <a:gd name="T78" fmla="*/ 2147483647 w 332"/>
              <a:gd name="T79" fmla="*/ 2147483647 h 332"/>
              <a:gd name="T80" fmla="*/ 2147483647 w 332"/>
              <a:gd name="T81" fmla="*/ 2147483647 h 332"/>
              <a:gd name="T82" fmla="*/ 2147483647 w 332"/>
              <a:gd name="T83" fmla="*/ 2147483647 h 332"/>
              <a:gd name="T84" fmla="*/ 2147483647 w 332"/>
              <a:gd name="T85" fmla="*/ 2147483647 h 332"/>
              <a:gd name="T86" fmla="*/ 2147483647 w 332"/>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2"/>
              <a:gd name="T133" fmla="*/ 0 h 332"/>
              <a:gd name="T134" fmla="*/ 332 w 332"/>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2" h="332">
                <a:moveTo>
                  <a:pt x="268" y="150"/>
                </a:moveTo>
                <a:lnTo>
                  <a:pt x="315" y="118"/>
                </a:lnTo>
                <a:lnTo>
                  <a:pt x="320" y="129"/>
                </a:lnTo>
                <a:lnTo>
                  <a:pt x="324" y="142"/>
                </a:lnTo>
                <a:lnTo>
                  <a:pt x="328" y="153"/>
                </a:lnTo>
                <a:lnTo>
                  <a:pt x="331" y="164"/>
                </a:lnTo>
                <a:lnTo>
                  <a:pt x="332" y="175"/>
                </a:lnTo>
                <a:lnTo>
                  <a:pt x="332" y="186"/>
                </a:lnTo>
                <a:lnTo>
                  <a:pt x="331" y="198"/>
                </a:lnTo>
                <a:lnTo>
                  <a:pt x="328" y="209"/>
                </a:lnTo>
                <a:lnTo>
                  <a:pt x="325" y="220"/>
                </a:lnTo>
                <a:lnTo>
                  <a:pt x="322" y="231"/>
                </a:lnTo>
                <a:lnTo>
                  <a:pt x="317" y="241"/>
                </a:lnTo>
                <a:lnTo>
                  <a:pt x="311" y="252"/>
                </a:lnTo>
                <a:lnTo>
                  <a:pt x="304" y="262"/>
                </a:lnTo>
                <a:lnTo>
                  <a:pt x="296" y="272"/>
                </a:lnTo>
                <a:lnTo>
                  <a:pt x="287" y="281"/>
                </a:lnTo>
                <a:lnTo>
                  <a:pt x="277" y="290"/>
                </a:lnTo>
                <a:lnTo>
                  <a:pt x="263" y="301"/>
                </a:lnTo>
                <a:lnTo>
                  <a:pt x="250" y="311"/>
                </a:lnTo>
                <a:lnTo>
                  <a:pt x="236" y="318"/>
                </a:lnTo>
                <a:lnTo>
                  <a:pt x="222" y="324"/>
                </a:lnTo>
                <a:lnTo>
                  <a:pt x="207" y="328"/>
                </a:lnTo>
                <a:lnTo>
                  <a:pt x="193" y="331"/>
                </a:lnTo>
                <a:lnTo>
                  <a:pt x="178" y="332"/>
                </a:lnTo>
                <a:lnTo>
                  <a:pt x="163" y="331"/>
                </a:lnTo>
                <a:lnTo>
                  <a:pt x="148" y="329"/>
                </a:lnTo>
                <a:lnTo>
                  <a:pt x="134" y="325"/>
                </a:lnTo>
                <a:lnTo>
                  <a:pt x="120" y="320"/>
                </a:lnTo>
                <a:lnTo>
                  <a:pt x="105" y="312"/>
                </a:lnTo>
                <a:lnTo>
                  <a:pt x="91" y="303"/>
                </a:lnTo>
                <a:lnTo>
                  <a:pt x="78" y="292"/>
                </a:lnTo>
                <a:lnTo>
                  <a:pt x="65" y="280"/>
                </a:lnTo>
                <a:lnTo>
                  <a:pt x="51" y="266"/>
                </a:lnTo>
                <a:lnTo>
                  <a:pt x="39" y="251"/>
                </a:lnTo>
                <a:lnTo>
                  <a:pt x="28" y="235"/>
                </a:lnTo>
                <a:lnTo>
                  <a:pt x="19" y="220"/>
                </a:lnTo>
                <a:lnTo>
                  <a:pt x="12" y="205"/>
                </a:lnTo>
                <a:lnTo>
                  <a:pt x="7" y="189"/>
                </a:lnTo>
                <a:lnTo>
                  <a:pt x="2" y="173"/>
                </a:lnTo>
                <a:lnTo>
                  <a:pt x="0" y="158"/>
                </a:lnTo>
                <a:lnTo>
                  <a:pt x="0" y="143"/>
                </a:lnTo>
                <a:lnTo>
                  <a:pt x="1" y="127"/>
                </a:lnTo>
                <a:lnTo>
                  <a:pt x="4" y="113"/>
                </a:lnTo>
                <a:lnTo>
                  <a:pt x="9" y="99"/>
                </a:lnTo>
                <a:lnTo>
                  <a:pt x="15" y="85"/>
                </a:lnTo>
                <a:lnTo>
                  <a:pt x="22" y="72"/>
                </a:lnTo>
                <a:lnTo>
                  <a:pt x="30" y="60"/>
                </a:lnTo>
                <a:lnTo>
                  <a:pt x="41" y="49"/>
                </a:lnTo>
                <a:lnTo>
                  <a:pt x="52" y="38"/>
                </a:lnTo>
                <a:lnTo>
                  <a:pt x="65" y="27"/>
                </a:lnTo>
                <a:lnTo>
                  <a:pt x="78" y="19"/>
                </a:lnTo>
                <a:lnTo>
                  <a:pt x="91" y="12"/>
                </a:lnTo>
                <a:lnTo>
                  <a:pt x="104" y="7"/>
                </a:lnTo>
                <a:lnTo>
                  <a:pt x="119" y="3"/>
                </a:lnTo>
                <a:lnTo>
                  <a:pt x="133" y="1"/>
                </a:lnTo>
                <a:lnTo>
                  <a:pt x="147" y="0"/>
                </a:lnTo>
                <a:lnTo>
                  <a:pt x="161" y="1"/>
                </a:lnTo>
                <a:lnTo>
                  <a:pt x="177" y="3"/>
                </a:lnTo>
                <a:lnTo>
                  <a:pt x="191" y="8"/>
                </a:lnTo>
                <a:lnTo>
                  <a:pt x="205" y="13"/>
                </a:lnTo>
                <a:lnTo>
                  <a:pt x="219" y="21"/>
                </a:lnTo>
                <a:lnTo>
                  <a:pt x="234" y="30"/>
                </a:lnTo>
                <a:lnTo>
                  <a:pt x="248" y="41"/>
                </a:lnTo>
                <a:lnTo>
                  <a:pt x="261" y="54"/>
                </a:lnTo>
                <a:lnTo>
                  <a:pt x="274" y="68"/>
                </a:lnTo>
                <a:lnTo>
                  <a:pt x="279" y="72"/>
                </a:lnTo>
                <a:lnTo>
                  <a:pt x="284" y="79"/>
                </a:lnTo>
                <a:lnTo>
                  <a:pt x="101" y="237"/>
                </a:lnTo>
                <a:lnTo>
                  <a:pt x="110" y="246"/>
                </a:lnTo>
                <a:lnTo>
                  <a:pt x="121" y="255"/>
                </a:lnTo>
                <a:lnTo>
                  <a:pt x="130" y="261"/>
                </a:lnTo>
                <a:lnTo>
                  <a:pt x="139" y="267"/>
                </a:lnTo>
                <a:lnTo>
                  <a:pt x="149" y="272"/>
                </a:lnTo>
                <a:lnTo>
                  <a:pt x="158" y="275"/>
                </a:lnTo>
                <a:lnTo>
                  <a:pt x="169" y="278"/>
                </a:lnTo>
                <a:lnTo>
                  <a:pt x="178" y="279"/>
                </a:lnTo>
                <a:lnTo>
                  <a:pt x="188" y="280"/>
                </a:lnTo>
                <a:lnTo>
                  <a:pt x="197" y="279"/>
                </a:lnTo>
                <a:lnTo>
                  <a:pt x="206" y="278"/>
                </a:lnTo>
                <a:lnTo>
                  <a:pt x="214" y="275"/>
                </a:lnTo>
                <a:lnTo>
                  <a:pt x="224" y="272"/>
                </a:lnTo>
                <a:lnTo>
                  <a:pt x="232" y="268"/>
                </a:lnTo>
                <a:lnTo>
                  <a:pt x="240" y="263"/>
                </a:lnTo>
                <a:lnTo>
                  <a:pt x="247" y="257"/>
                </a:lnTo>
                <a:lnTo>
                  <a:pt x="253" y="252"/>
                </a:lnTo>
                <a:lnTo>
                  <a:pt x="258" y="245"/>
                </a:lnTo>
                <a:lnTo>
                  <a:pt x="262" y="240"/>
                </a:lnTo>
                <a:lnTo>
                  <a:pt x="266" y="235"/>
                </a:lnTo>
                <a:lnTo>
                  <a:pt x="269" y="229"/>
                </a:lnTo>
                <a:lnTo>
                  <a:pt x="272" y="223"/>
                </a:lnTo>
                <a:lnTo>
                  <a:pt x="274" y="217"/>
                </a:lnTo>
                <a:lnTo>
                  <a:pt x="276" y="211"/>
                </a:lnTo>
                <a:lnTo>
                  <a:pt x="278" y="204"/>
                </a:lnTo>
                <a:lnTo>
                  <a:pt x="278" y="197"/>
                </a:lnTo>
                <a:lnTo>
                  <a:pt x="278" y="189"/>
                </a:lnTo>
                <a:lnTo>
                  <a:pt x="277" y="182"/>
                </a:lnTo>
                <a:lnTo>
                  <a:pt x="273" y="167"/>
                </a:lnTo>
                <a:lnTo>
                  <a:pt x="268" y="150"/>
                </a:lnTo>
                <a:close/>
                <a:moveTo>
                  <a:pt x="75" y="202"/>
                </a:moveTo>
                <a:lnTo>
                  <a:pt x="210" y="82"/>
                </a:lnTo>
                <a:lnTo>
                  <a:pt x="203" y="76"/>
                </a:lnTo>
                <a:lnTo>
                  <a:pt x="196" y="70"/>
                </a:lnTo>
                <a:lnTo>
                  <a:pt x="189" y="65"/>
                </a:lnTo>
                <a:lnTo>
                  <a:pt x="182" y="60"/>
                </a:lnTo>
                <a:lnTo>
                  <a:pt x="175" y="57"/>
                </a:lnTo>
                <a:lnTo>
                  <a:pt x="169" y="54"/>
                </a:lnTo>
                <a:lnTo>
                  <a:pt x="161" y="52"/>
                </a:lnTo>
                <a:lnTo>
                  <a:pt x="155" y="50"/>
                </a:lnTo>
                <a:lnTo>
                  <a:pt x="145" y="49"/>
                </a:lnTo>
                <a:lnTo>
                  <a:pt x="135" y="49"/>
                </a:lnTo>
                <a:lnTo>
                  <a:pt x="126" y="50"/>
                </a:lnTo>
                <a:lnTo>
                  <a:pt x="117" y="52"/>
                </a:lnTo>
                <a:lnTo>
                  <a:pt x="107" y="55"/>
                </a:lnTo>
                <a:lnTo>
                  <a:pt x="99" y="59"/>
                </a:lnTo>
                <a:lnTo>
                  <a:pt x="91" y="64"/>
                </a:lnTo>
                <a:lnTo>
                  <a:pt x="83" y="71"/>
                </a:lnTo>
                <a:lnTo>
                  <a:pt x="76" y="77"/>
                </a:lnTo>
                <a:lnTo>
                  <a:pt x="70" y="83"/>
                </a:lnTo>
                <a:lnTo>
                  <a:pt x="65" y="91"/>
                </a:lnTo>
                <a:lnTo>
                  <a:pt x="61" y="99"/>
                </a:lnTo>
                <a:lnTo>
                  <a:pt x="57" y="106"/>
                </a:lnTo>
                <a:lnTo>
                  <a:pt x="54" y="114"/>
                </a:lnTo>
                <a:lnTo>
                  <a:pt x="52" y="123"/>
                </a:lnTo>
                <a:lnTo>
                  <a:pt x="51" y="131"/>
                </a:lnTo>
                <a:lnTo>
                  <a:pt x="51" y="140"/>
                </a:lnTo>
                <a:lnTo>
                  <a:pt x="51" y="150"/>
                </a:lnTo>
                <a:lnTo>
                  <a:pt x="53" y="158"/>
                </a:lnTo>
                <a:lnTo>
                  <a:pt x="55" y="167"/>
                </a:lnTo>
                <a:lnTo>
                  <a:pt x="60" y="176"/>
                </a:lnTo>
                <a:lnTo>
                  <a:pt x="64" y="184"/>
                </a:lnTo>
                <a:lnTo>
                  <a:pt x="69" y="192"/>
                </a:lnTo>
                <a:lnTo>
                  <a:pt x="75" y="202"/>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19" name="Freeform 103"/>
          <p:cNvSpPr>
            <a:spLocks/>
          </p:cNvSpPr>
          <p:nvPr/>
        </p:nvSpPr>
        <p:spPr bwMode="auto">
          <a:xfrm>
            <a:off x="7742238" y="2747963"/>
            <a:ext cx="207962" cy="201612"/>
          </a:xfrm>
          <a:custGeom>
            <a:avLst/>
            <a:gdLst>
              <a:gd name="T0" fmla="*/ 2147483647 w 394"/>
              <a:gd name="T1" fmla="*/ 2147483647 h 382"/>
              <a:gd name="T2" fmla="*/ 0 w 394"/>
              <a:gd name="T3" fmla="*/ 2147483647 h 382"/>
              <a:gd name="T4" fmla="*/ 2147483647 w 394"/>
              <a:gd name="T5" fmla="*/ 2147483647 h 382"/>
              <a:gd name="T6" fmla="*/ 2147483647 w 394"/>
              <a:gd name="T7" fmla="*/ 2147483647 h 382"/>
              <a:gd name="T8" fmla="*/ 2147483647 w 394"/>
              <a:gd name="T9" fmla="*/ 2147483647 h 382"/>
              <a:gd name="T10" fmla="*/ 2147483647 w 394"/>
              <a:gd name="T11" fmla="*/ 2147483647 h 382"/>
              <a:gd name="T12" fmla="*/ 2147483647 w 394"/>
              <a:gd name="T13" fmla="*/ 2147483647 h 382"/>
              <a:gd name="T14" fmla="*/ 2147483647 w 394"/>
              <a:gd name="T15" fmla="*/ 2147483647 h 382"/>
              <a:gd name="T16" fmla="*/ 2147483647 w 394"/>
              <a:gd name="T17" fmla="*/ 2147483647 h 382"/>
              <a:gd name="T18" fmla="*/ 2147483647 w 394"/>
              <a:gd name="T19" fmla="*/ 2147483647 h 382"/>
              <a:gd name="T20" fmla="*/ 2147483647 w 394"/>
              <a:gd name="T21" fmla="*/ 2147483647 h 382"/>
              <a:gd name="T22" fmla="*/ 2147483647 w 394"/>
              <a:gd name="T23" fmla="*/ 2147483647 h 382"/>
              <a:gd name="T24" fmla="*/ 2147483647 w 394"/>
              <a:gd name="T25" fmla="*/ 2147483647 h 382"/>
              <a:gd name="T26" fmla="*/ 2147483647 w 394"/>
              <a:gd name="T27" fmla="*/ 2147483647 h 382"/>
              <a:gd name="T28" fmla="*/ 2147483647 w 394"/>
              <a:gd name="T29" fmla="*/ 2147483647 h 382"/>
              <a:gd name="T30" fmla="*/ 2147483647 w 394"/>
              <a:gd name="T31" fmla="*/ 2147483647 h 382"/>
              <a:gd name="T32" fmla="*/ 2147483647 w 394"/>
              <a:gd name="T33" fmla="*/ 0 h 382"/>
              <a:gd name="T34" fmla="*/ 2147483647 w 394"/>
              <a:gd name="T35" fmla="*/ 2147483647 h 382"/>
              <a:gd name="T36" fmla="*/ 2147483647 w 394"/>
              <a:gd name="T37" fmla="*/ 2147483647 h 382"/>
              <a:gd name="T38" fmla="*/ 2147483647 w 394"/>
              <a:gd name="T39" fmla="*/ 2147483647 h 382"/>
              <a:gd name="T40" fmla="*/ 2147483647 w 394"/>
              <a:gd name="T41" fmla="*/ 2147483647 h 382"/>
              <a:gd name="T42" fmla="*/ 2147483647 w 394"/>
              <a:gd name="T43" fmla="*/ 2147483647 h 382"/>
              <a:gd name="T44" fmla="*/ 2147483647 w 394"/>
              <a:gd name="T45" fmla="*/ 2147483647 h 382"/>
              <a:gd name="T46" fmla="*/ 2147483647 w 394"/>
              <a:gd name="T47" fmla="*/ 2147483647 h 382"/>
              <a:gd name="T48" fmla="*/ 2147483647 w 394"/>
              <a:gd name="T49" fmla="*/ 2147483647 h 382"/>
              <a:gd name="T50" fmla="*/ 2147483647 w 394"/>
              <a:gd name="T51" fmla="*/ 2147483647 h 382"/>
              <a:gd name="T52" fmla="*/ 2147483647 w 394"/>
              <a:gd name="T53" fmla="*/ 2147483647 h 382"/>
              <a:gd name="T54" fmla="*/ 2147483647 w 394"/>
              <a:gd name="T55" fmla="*/ 2147483647 h 382"/>
              <a:gd name="T56" fmla="*/ 2147483647 w 394"/>
              <a:gd name="T57" fmla="*/ 2147483647 h 382"/>
              <a:gd name="T58" fmla="*/ 2147483647 w 394"/>
              <a:gd name="T59" fmla="*/ 2147483647 h 382"/>
              <a:gd name="T60" fmla="*/ 2147483647 w 394"/>
              <a:gd name="T61" fmla="*/ 2147483647 h 382"/>
              <a:gd name="T62" fmla="*/ 2147483647 w 394"/>
              <a:gd name="T63" fmla="*/ 2147483647 h 382"/>
              <a:gd name="T64" fmla="*/ 2147483647 w 394"/>
              <a:gd name="T65" fmla="*/ 2147483647 h 382"/>
              <a:gd name="T66" fmla="*/ 2147483647 w 394"/>
              <a:gd name="T67" fmla="*/ 2147483647 h 382"/>
              <a:gd name="T68" fmla="*/ 2147483647 w 394"/>
              <a:gd name="T69" fmla="*/ 2147483647 h 382"/>
              <a:gd name="T70" fmla="*/ 2147483647 w 394"/>
              <a:gd name="T71" fmla="*/ 2147483647 h 382"/>
              <a:gd name="T72" fmla="*/ 2147483647 w 394"/>
              <a:gd name="T73" fmla="*/ 2147483647 h 382"/>
              <a:gd name="T74" fmla="*/ 2147483647 w 394"/>
              <a:gd name="T75" fmla="*/ 2147483647 h 382"/>
              <a:gd name="T76" fmla="*/ 2147483647 w 394"/>
              <a:gd name="T77" fmla="*/ 2147483647 h 382"/>
              <a:gd name="T78" fmla="*/ 2147483647 w 394"/>
              <a:gd name="T79" fmla="*/ 2147483647 h 382"/>
              <a:gd name="T80" fmla="*/ 2147483647 w 394"/>
              <a:gd name="T81" fmla="*/ 2147483647 h 382"/>
              <a:gd name="T82" fmla="*/ 2147483647 w 394"/>
              <a:gd name="T83" fmla="*/ 2147483647 h 382"/>
              <a:gd name="T84" fmla="*/ 2147483647 w 394"/>
              <a:gd name="T85" fmla="*/ 2147483647 h 382"/>
              <a:gd name="T86" fmla="*/ 2147483647 w 394"/>
              <a:gd name="T87" fmla="*/ 2147483647 h 382"/>
              <a:gd name="T88" fmla="*/ 2147483647 w 394"/>
              <a:gd name="T89" fmla="*/ 2147483647 h 382"/>
              <a:gd name="T90" fmla="*/ 2147483647 w 394"/>
              <a:gd name="T91" fmla="*/ 2147483647 h 382"/>
              <a:gd name="T92" fmla="*/ 2147483647 w 394"/>
              <a:gd name="T93" fmla="*/ 2147483647 h 382"/>
              <a:gd name="T94" fmla="*/ 2147483647 w 394"/>
              <a:gd name="T95" fmla="*/ 2147483647 h 382"/>
              <a:gd name="T96" fmla="*/ 2147483647 w 394"/>
              <a:gd name="T97" fmla="*/ 2147483647 h 382"/>
              <a:gd name="T98" fmla="*/ 2147483647 w 394"/>
              <a:gd name="T99" fmla="*/ 2147483647 h 382"/>
              <a:gd name="T100" fmla="*/ 2147483647 w 394"/>
              <a:gd name="T101" fmla="*/ 2147483647 h 382"/>
              <a:gd name="T102" fmla="*/ 2147483647 w 394"/>
              <a:gd name="T103" fmla="*/ 2147483647 h 382"/>
              <a:gd name="T104" fmla="*/ 2147483647 w 394"/>
              <a:gd name="T105" fmla="*/ 2147483647 h 382"/>
              <a:gd name="T106" fmla="*/ 2147483647 w 394"/>
              <a:gd name="T107" fmla="*/ 2147483647 h 382"/>
              <a:gd name="T108" fmla="*/ 2147483647 w 394"/>
              <a:gd name="T109" fmla="*/ 2147483647 h 382"/>
              <a:gd name="T110" fmla="*/ 2147483647 w 394"/>
              <a:gd name="T111" fmla="*/ 2147483647 h 382"/>
              <a:gd name="T112" fmla="*/ 2147483647 w 394"/>
              <a:gd name="T113" fmla="*/ 2147483647 h 382"/>
              <a:gd name="T114" fmla="*/ 2147483647 w 394"/>
              <a:gd name="T115" fmla="*/ 2147483647 h 382"/>
              <a:gd name="T116" fmla="*/ 2147483647 w 394"/>
              <a:gd name="T117" fmla="*/ 2147483647 h 382"/>
              <a:gd name="T118" fmla="*/ 2147483647 w 394"/>
              <a:gd name="T119" fmla="*/ 2147483647 h 382"/>
              <a:gd name="T120" fmla="*/ 2147483647 w 394"/>
              <a:gd name="T121" fmla="*/ 2147483647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4"/>
              <a:gd name="T184" fmla="*/ 0 h 382"/>
              <a:gd name="T185" fmla="*/ 394 w 394"/>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4" h="382">
                <a:moveTo>
                  <a:pt x="171" y="382"/>
                </a:moveTo>
                <a:lnTo>
                  <a:pt x="0" y="108"/>
                </a:lnTo>
                <a:lnTo>
                  <a:pt x="42" y="82"/>
                </a:lnTo>
                <a:lnTo>
                  <a:pt x="66" y="122"/>
                </a:lnTo>
                <a:lnTo>
                  <a:pt x="68" y="105"/>
                </a:lnTo>
                <a:lnTo>
                  <a:pt x="71" y="91"/>
                </a:lnTo>
                <a:lnTo>
                  <a:pt x="76" y="78"/>
                </a:lnTo>
                <a:lnTo>
                  <a:pt x="83" y="65"/>
                </a:lnTo>
                <a:lnTo>
                  <a:pt x="91" y="52"/>
                </a:lnTo>
                <a:lnTo>
                  <a:pt x="101" y="41"/>
                </a:lnTo>
                <a:lnTo>
                  <a:pt x="112" y="31"/>
                </a:lnTo>
                <a:lnTo>
                  <a:pt x="125" y="22"/>
                </a:lnTo>
                <a:lnTo>
                  <a:pt x="138" y="15"/>
                </a:lnTo>
                <a:lnTo>
                  <a:pt x="151" y="10"/>
                </a:lnTo>
                <a:lnTo>
                  <a:pt x="164" y="4"/>
                </a:lnTo>
                <a:lnTo>
                  <a:pt x="176" y="2"/>
                </a:lnTo>
                <a:lnTo>
                  <a:pt x="190" y="0"/>
                </a:lnTo>
                <a:lnTo>
                  <a:pt x="202" y="1"/>
                </a:lnTo>
                <a:lnTo>
                  <a:pt x="212" y="2"/>
                </a:lnTo>
                <a:lnTo>
                  <a:pt x="222" y="5"/>
                </a:lnTo>
                <a:lnTo>
                  <a:pt x="232" y="11"/>
                </a:lnTo>
                <a:lnTo>
                  <a:pt x="242" y="17"/>
                </a:lnTo>
                <a:lnTo>
                  <a:pt x="250" y="23"/>
                </a:lnTo>
                <a:lnTo>
                  <a:pt x="259" y="31"/>
                </a:lnTo>
                <a:lnTo>
                  <a:pt x="264" y="38"/>
                </a:lnTo>
                <a:lnTo>
                  <a:pt x="271" y="48"/>
                </a:lnTo>
                <a:lnTo>
                  <a:pt x="279" y="61"/>
                </a:lnTo>
                <a:lnTo>
                  <a:pt x="289" y="75"/>
                </a:lnTo>
                <a:lnTo>
                  <a:pt x="394" y="244"/>
                </a:lnTo>
                <a:lnTo>
                  <a:pt x="349" y="272"/>
                </a:lnTo>
                <a:lnTo>
                  <a:pt x="244" y="105"/>
                </a:lnTo>
                <a:lnTo>
                  <a:pt x="235" y="93"/>
                </a:lnTo>
                <a:lnTo>
                  <a:pt x="227" y="82"/>
                </a:lnTo>
                <a:lnTo>
                  <a:pt x="219" y="73"/>
                </a:lnTo>
                <a:lnTo>
                  <a:pt x="212" y="67"/>
                </a:lnTo>
                <a:lnTo>
                  <a:pt x="205" y="62"/>
                </a:lnTo>
                <a:lnTo>
                  <a:pt x="197" y="58"/>
                </a:lnTo>
                <a:lnTo>
                  <a:pt x="188" y="56"/>
                </a:lnTo>
                <a:lnTo>
                  <a:pt x="178" y="56"/>
                </a:lnTo>
                <a:lnTo>
                  <a:pt x="169" y="57"/>
                </a:lnTo>
                <a:lnTo>
                  <a:pt x="160" y="59"/>
                </a:lnTo>
                <a:lnTo>
                  <a:pt x="150" y="63"/>
                </a:lnTo>
                <a:lnTo>
                  <a:pt x="141" y="68"/>
                </a:lnTo>
                <a:lnTo>
                  <a:pt x="134" y="73"/>
                </a:lnTo>
                <a:lnTo>
                  <a:pt x="127" y="78"/>
                </a:lnTo>
                <a:lnTo>
                  <a:pt x="121" y="84"/>
                </a:lnTo>
                <a:lnTo>
                  <a:pt x="116" y="90"/>
                </a:lnTo>
                <a:lnTo>
                  <a:pt x="111" y="97"/>
                </a:lnTo>
                <a:lnTo>
                  <a:pt x="108" y="103"/>
                </a:lnTo>
                <a:lnTo>
                  <a:pt x="104" y="111"/>
                </a:lnTo>
                <a:lnTo>
                  <a:pt x="102" y="119"/>
                </a:lnTo>
                <a:lnTo>
                  <a:pt x="100" y="128"/>
                </a:lnTo>
                <a:lnTo>
                  <a:pt x="99" y="137"/>
                </a:lnTo>
                <a:lnTo>
                  <a:pt x="100" y="146"/>
                </a:lnTo>
                <a:lnTo>
                  <a:pt x="102" y="156"/>
                </a:lnTo>
                <a:lnTo>
                  <a:pt x="106" y="167"/>
                </a:lnTo>
                <a:lnTo>
                  <a:pt x="111" y="179"/>
                </a:lnTo>
                <a:lnTo>
                  <a:pt x="117" y="191"/>
                </a:lnTo>
                <a:lnTo>
                  <a:pt x="124" y="204"/>
                </a:lnTo>
                <a:lnTo>
                  <a:pt x="218" y="354"/>
                </a:lnTo>
                <a:lnTo>
                  <a:pt x="171" y="382"/>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20" name="Freeform 104"/>
          <p:cNvSpPr>
            <a:spLocks/>
          </p:cNvSpPr>
          <p:nvPr/>
        </p:nvSpPr>
        <p:spPr bwMode="auto">
          <a:xfrm>
            <a:off x="7891463" y="2640013"/>
            <a:ext cx="176212" cy="176212"/>
          </a:xfrm>
          <a:custGeom>
            <a:avLst/>
            <a:gdLst>
              <a:gd name="T0" fmla="*/ 2147483647 w 333"/>
              <a:gd name="T1" fmla="*/ 2147483647 h 334"/>
              <a:gd name="T2" fmla="*/ 2147483647 w 333"/>
              <a:gd name="T3" fmla="*/ 2147483647 h 334"/>
              <a:gd name="T4" fmla="*/ 2147483647 w 333"/>
              <a:gd name="T5" fmla="*/ 2147483647 h 334"/>
              <a:gd name="T6" fmla="*/ 2147483647 w 333"/>
              <a:gd name="T7" fmla="*/ 2147483647 h 334"/>
              <a:gd name="T8" fmla="*/ 2147483647 w 333"/>
              <a:gd name="T9" fmla="*/ 2147483647 h 334"/>
              <a:gd name="T10" fmla="*/ 2147483647 w 333"/>
              <a:gd name="T11" fmla="*/ 2147483647 h 334"/>
              <a:gd name="T12" fmla="*/ 2147483647 w 333"/>
              <a:gd name="T13" fmla="*/ 2147483647 h 334"/>
              <a:gd name="T14" fmla="*/ 2147483647 w 333"/>
              <a:gd name="T15" fmla="*/ 2147483647 h 334"/>
              <a:gd name="T16" fmla="*/ 2147483647 w 333"/>
              <a:gd name="T17" fmla="*/ 2147483647 h 334"/>
              <a:gd name="T18" fmla="*/ 2147483647 w 333"/>
              <a:gd name="T19" fmla="*/ 2147483647 h 334"/>
              <a:gd name="T20" fmla="*/ 2147483647 w 333"/>
              <a:gd name="T21" fmla="*/ 2147483647 h 334"/>
              <a:gd name="T22" fmla="*/ 2147483647 w 333"/>
              <a:gd name="T23" fmla="*/ 2147483647 h 334"/>
              <a:gd name="T24" fmla="*/ 2147483647 w 333"/>
              <a:gd name="T25" fmla="*/ 2147483647 h 334"/>
              <a:gd name="T26" fmla="*/ 2147483647 w 333"/>
              <a:gd name="T27" fmla="*/ 2147483647 h 334"/>
              <a:gd name="T28" fmla="*/ 2147483647 w 333"/>
              <a:gd name="T29" fmla="*/ 2147483647 h 334"/>
              <a:gd name="T30" fmla="*/ 2147483647 w 333"/>
              <a:gd name="T31" fmla="*/ 2147483647 h 334"/>
              <a:gd name="T32" fmla="*/ 2147483647 w 333"/>
              <a:gd name="T33" fmla="*/ 2147483647 h 334"/>
              <a:gd name="T34" fmla="*/ 2147483647 w 333"/>
              <a:gd name="T35" fmla="*/ 2147483647 h 334"/>
              <a:gd name="T36" fmla="*/ 2147483647 w 333"/>
              <a:gd name="T37" fmla="*/ 2147483647 h 334"/>
              <a:gd name="T38" fmla="*/ 2147483647 w 333"/>
              <a:gd name="T39" fmla="*/ 2147483647 h 334"/>
              <a:gd name="T40" fmla="*/ 0 w 333"/>
              <a:gd name="T41" fmla="*/ 2147483647 h 334"/>
              <a:gd name="T42" fmla="*/ 2147483647 w 333"/>
              <a:gd name="T43" fmla="*/ 2147483647 h 334"/>
              <a:gd name="T44" fmla="*/ 2147483647 w 333"/>
              <a:gd name="T45" fmla="*/ 2147483647 h 334"/>
              <a:gd name="T46" fmla="*/ 2147483647 w 333"/>
              <a:gd name="T47" fmla="*/ 2147483647 h 334"/>
              <a:gd name="T48" fmla="*/ 2147483647 w 333"/>
              <a:gd name="T49" fmla="*/ 2147483647 h 334"/>
              <a:gd name="T50" fmla="*/ 2147483647 w 333"/>
              <a:gd name="T51" fmla="*/ 2147483647 h 334"/>
              <a:gd name="T52" fmla="*/ 2147483647 w 333"/>
              <a:gd name="T53" fmla="*/ 0 h 334"/>
              <a:gd name="T54" fmla="*/ 2147483647 w 333"/>
              <a:gd name="T55" fmla="*/ 2147483647 h 334"/>
              <a:gd name="T56" fmla="*/ 2147483647 w 333"/>
              <a:gd name="T57" fmla="*/ 2147483647 h 334"/>
              <a:gd name="T58" fmla="*/ 2147483647 w 333"/>
              <a:gd name="T59" fmla="*/ 2147483647 h 334"/>
              <a:gd name="T60" fmla="*/ 2147483647 w 333"/>
              <a:gd name="T61" fmla="*/ 2147483647 h 334"/>
              <a:gd name="T62" fmla="*/ 2147483647 w 333"/>
              <a:gd name="T63" fmla="*/ 2147483647 h 334"/>
              <a:gd name="T64" fmla="*/ 2147483647 w 333"/>
              <a:gd name="T65" fmla="*/ 2147483647 h 334"/>
              <a:gd name="T66" fmla="*/ 2147483647 w 333"/>
              <a:gd name="T67" fmla="*/ 2147483647 h 334"/>
              <a:gd name="T68" fmla="*/ 2147483647 w 333"/>
              <a:gd name="T69" fmla="*/ 2147483647 h 334"/>
              <a:gd name="T70" fmla="*/ 2147483647 w 333"/>
              <a:gd name="T71" fmla="*/ 2147483647 h 334"/>
              <a:gd name="T72" fmla="*/ 2147483647 w 333"/>
              <a:gd name="T73" fmla="*/ 2147483647 h 334"/>
              <a:gd name="T74" fmla="*/ 2147483647 w 333"/>
              <a:gd name="T75" fmla="*/ 2147483647 h 334"/>
              <a:gd name="T76" fmla="*/ 2147483647 w 333"/>
              <a:gd name="T77" fmla="*/ 2147483647 h 334"/>
              <a:gd name="T78" fmla="*/ 2147483647 w 333"/>
              <a:gd name="T79" fmla="*/ 2147483647 h 334"/>
              <a:gd name="T80" fmla="*/ 2147483647 w 333"/>
              <a:gd name="T81" fmla="*/ 2147483647 h 334"/>
              <a:gd name="T82" fmla="*/ 2147483647 w 333"/>
              <a:gd name="T83" fmla="*/ 2147483647 h 334"/>
              <a:gd name="T84" fmla="*/ 2147483647 w 333"/>
              <a:gd name="T85" fmla="*/ 2147483647 h 334"/>
              <a:gd name="T86" fmla="*/ 2147483647 w 333"/>
              <a:gd name="T87" fmla="*/ 2147483647 h 334"/>
              <a:gd name="T88" fmla="*/ 2147483647 w 333"/>
              <a:gd name="T89" fmla="*/ 2147483647 h 334"/>
              <a:gd name="T90" fmla="*/ 2147483647 w 333"/>
              <a:gd name="T91" fmla="*/ 2147483647 h 334"/>
              <a:gd name="T92" fmla="*/ 2147483647 w 333"/>
              <a:gd name="T93" fmla="*/ 2147483647 h 334"/>
              <a:gd name="T94" fmla="*/ 2147483647 w 333"/>
              <a:gd name="T95" fmla="*/ 2147483647 h 334"/>
              <a:gd name="T96" fmla="*/ 2147483647 w 333"/>
              <a:gd name="T97" fmla="*/ 2147483647 h 334"/>
              <a:gd name="T98" fmla="*/ 2147483647 w 333"/>
              <a:gd name="T99" fmla="*/ 2147483647 h 334"/>
              <a:gd name="T100" fmla="*/ 2147483647 w 333"/>
              <a:gd name="T101" fmla="*/ 2147483647 h 334"/>
              <a:gd name="T102" fmla="*/ 2147483647 w 333"/>
              <a:gd name="T103" fmla="*/ 2147483647 h 334"/>
              <a:gd name="T104" fmla="*/ 2147483647 w 333"/>
              <a:gd name="T105" fmla="*/ 2147483647 h 334"/>
              <a:gd name="T106" fmla="*/ 2147483647 w 333"/>
              <a:gd name="T107" fmla="*/ 2147483647 h 334"/>
              <a:gd name="T108" fmla="*/ 2147483647 w 333"/>
              <a:gd name="T109" fmla="*/ 2147483647 h 334"/>
              <a:gd name="T110" fmla="*/ 2147483647 w 333"/>
              <a:gd name="T111" fmla="*/ 2147483647 h 3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3"/>
              <a:gd name="T169" fmla="*/ 0 h 334"/>
              <a:gd name="T170" fmla="*/ 333 w 333"/>
              <a:gd name="T171" fmla="*/ 334 h 3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3" h="334">
                <a:moveTo>
                  <a:pt x="109" y="305"/>
                </a:moveTo>
                <a:lnTo>
                  <a:pt x="144" y="262"/>
                </a:lnTo>
                <a:lnTo>
                  <a:pt x="150" y="267"/>
                </a:lnTo>
                <a:lnTo>
                  <a:pt x="157" y="271"/>
                </a:lnTo>
                <a:lnTo>
                  <a:pt x="163" y="274"/>
                </a:lnTo>
                <a:lnTo>
                  <a:pt x="169" y="277"/>
                </a:lnTo>
                <a:lnTo>
                  <a:pt x="176" y="279"/>
                </a:lnTo>
                <a:lnTo>
                  <a:pt x="182" y="281"/>
                </a:lnTo>
                <a:lnTo>
                  <a:pt x="189" y="282"/>
                </a:lnTo>
                <a:lnTo>
                  <a:pt x="196" y="282"/>
                </a:lnTo>
                <a:lnTo>
                  <a:pt x="203" y="281"/>
                </a:lnTo>
                <a:lnTo>
                  <a:pt x="210" y="280"/>
                </a:lnTo>
                <a:lnTo>
                  <a:pt x="217" y="278"/>
                </a:lnTo>
                <a:lnTo>
                  <a:pt x="223" y="275"/>
                </a:lnTo>
                <a:lnTo>
                  <a:pt x="230" y="271"/>
                </a:lnTo>
                <a:lnTo>
                  <a:pt x="237" y="267"/>
                </a:lnTo>
                <a:lnTo>
                  <a:pt x="245" y="262"/>
                </a:lnTo>
                <a:lnTo>
                  <a:pt x="251" y="256"/>
                </a:lnTo>
                <a:lnTo>
                  <a:pt x="258" y="250"/>
                </a:lnTo>
                <a:lnTo>
                  <a:pt x="264" y="243"/>
                </a:lnTo>
                <a:lnTo>
                  <a:pt x="269" y="237"/>
                </a:lnTo>
                <a:lnTo>
                  <a:pt x="273" y="231"/>
                </a:lnTo>
                <a:lnTo>
                  <a:pt x="276" y="225"/>
                </a:lnTo>
                <a:lnTo>
                  <a:pt x="279" y="219"/>
                </a:lnTo>
                <a:lnTo>
                  <a:pt x="281" y="213"/>
                </a:lnTo>
                <a:lnTo>
                  <a:pt x="282" y="207"/>
                </a:lnTo>
                <a:lnTo>
                  <a:pt x="283" y="201"/>
                </a:lnTo>
                <a:lnTo>
                  <a:pt x="283" y="196"/>
                </a:lnTo>
                <a:lnTo>
                  <a:pt x="282" y="191"/>
                </a:lnTo>
                <a:lnTo>
                  <a:pt x="281" y="185"/>
                </a:lnTo>
                <a:lnTo>
                  <a:pt x="280" y="180"/>
                </a:lnTo>
                <a:lnTo>
                  <a:pt x="278" y="176"/>
                </a:lnTo>
                <a:lnTo>
                  <a:pt x="275" y="172"/>
                </a:lnTo>
                <a:lnTo>
                  <a:pt x="272" y="168"/>
                </a:lnTo>
                <a:lnTo>
                  <a:pt x="269" y="165"/>
                </a:lnTo>
                <a:lnTo>
                  <a:pt x="265" y="162"/>
                </a:lnTo>
                <a:lnTo>
                  <a:pt x="262" y="160"/>
                </a:lnTo>
                <a:lnTo>
                  <a:pt x="258" y="158"/>
                </a:lnTo>
                <a:lnTo>
                  <a:pt x="254" y="157"/>
                </a:lnTo>
                <a:lnTo>
                  <a:pt x="250" y="157"/>
                </a:lnTo>
                <a:lnTo>
                  <a:pt x="245" y="157"/>
                </a:lnTo>
                <a:lnTo>
                  <a:pt x="240" y="157"/>
                </a:lnTo>
                <a:lnTo>
                  <a:pt x="232" y="159"/>
                </a:lnTo>
                <a:lnTo>
                  <a:pt x="220" y="164"/>
                </a:lnTo>
                <a:lnTo>
                  <a:pt x="205" y="171"/>
                </a:lnTo>
                <a:lnTo>
                  <a:pt x="186" y="180"/>
                </a:lnTo>
                <a:lnTo>
                  <a:pt x="161" y="194"/>
                </a:lnTo>
                <a:lnTo>
                  <a:pt x="139" y="204"/>
                </a:lnTo>
                <a:lnTo>
                  <a:pt x="120" y="212"/>
                </a:lnTo>
                <a:lnTo>
                  <a:pt x="106" y="217"/>
                </a:lnTo>
                <a:lnTo>
                  <a:pt x="94" y="220"/>
                </a:lnTo>
                <a:lnTo>
                  <a:pt x="83" y="221"/>
                </a:lnTo>
                <a:lnTo>
                  <a:pt x="71" y="220"/>
                </a:lnTo>
                <a:lnTo>
                  <a:pt x="59" y="218"/>
                </a:lnTo>
                <a:lnTo>
                  <a:pt x="49" y="214"/>
                </a:lnTo>
                <a:lnTo>
                  <a:pt x="39" y="209"/>
                </a:lnTo>
                <a:lnTo>
                  <a:pt x="30" y="202"/>
                </a:lnTo>
                <a:lnTo>
                  <a:pt x="21" y="194"/>
                </a:lnTo>
                <a:lnTo>
                  <a:pt x="15" y="185"/>
                </a:lnTo>
                <a:lnTo>
                  <a:pt x="9" y="176"/>
                </a:lnTo>
                <a:lnTo>
                  <a:pt x="5" y="167"/>
                </a:lnTo>
                <a:lnTo>
                  <a:pt x="2" y="157"/>
                </a:lnTo>
                <a:lnTo>
                  <a:pt x="0" y="147"/>
                </a:lnTo>
                <a:lnTo>
                  <a:pt x="0" y="137"/>
                </a:lnTo>
                <a:lnTo>
                  <a:pt x="0" y="126"/>
                </a:lnTo>
                <a:lnTo>
                  <a:pt x="2" y="116"/>
                </a:lnTo>
                <a:lnTo>
                  <a:pt x="4" y="108"/>
                </a:lnTo>
                <a:lnTo>
                  <a:pt x="7" y="100"/>
                </a:lnTo>
                <a:lnTo>
                  <a:pt x="11" y="91"/>
                </a:lnTo>
                <a:lnTo>
                  <a:pt x="17" y="82"/>
                </a:lnTo>
                <a:lnTo>
                  <a:pt x="23" y="71"/>
                </a:lnTo>
                <a:lnTo>
                  <a:pt x="31" y="62"/>
                </a:lnTo>
                <a:lnTo>
                  <a:pt x="39" y="53"/>
                </a:lnTo>
                <a:lnTo>
                  <a:pt x="48" y="45"/>
                </a:lnTo>
                <a:lnTo>
                  <a:pt x="62" y="33"/>
                </a:lnTo>
                <a:lnTo>
                  <a:pt x="76" y="22"/>
                </a:lnTo>
                <a:lnTo>
                  <a:pt x="91" y="14"/>
                </a:lnTo>
                <a:lnTo>
                  <a:pt x="105" y="8"/>
                </a:lnTo>
                <a:lnTo>
                  <a:pt x="119" y="3"/>
                </a:lnTo>
                <a:lnTo>
                  <a:pt x="132" y="1"/>
                </a:lnTo>
                <a:lnTo>
                  <a:pt x="145" y="0"/>
                </a:lnTo>
                <a:lnTo>
                  <a:pt x="156" y="2"/>
                </a:lnTo>
                <a:lnTo>
                  <a:pt x="168" y="5"/>
                </a:lnTo>
                <a:lnTo>
                  <a:pt x="179" y="10"/>
                </a:lnTo>
                <a:lnTo>
                  <a:pt x="192" y="17"/>
                </a:lnTo>
                <a:lnTo>
                  <a:pt x="204" y="27"/>
                </a:lnTo>
                <a:lnTo>
                  <a:pt x="169" y="67"/>
                </a:lnTo>
                <a:lnTo>
                  <a:pt x="164" y="64"/>
                </a:lnTo>
                <a:lnTo>
                  <a:pt x="159" y="60"/>
                </a:lnTo>
                <a:lnTo>
                  <a:pt x="154" y="58"/>
                </a:lnTo>
                <a:lnTo>
                  <a:pt x="149" y="56"/>
                </a:lnTo>
                <a:lnTo>
                  <a:pt x="144" y="54"/>
                </a:lnTo>
                <a:lnTo>
                  <a:pt x="138" y="53"/>
                </a:lnTo>
                <a:lnTo>
                  <a:pt x="132" y="53"/>
                </a:lnTo>
                <a:lnTo>
                  <a:pt x="127" y="53"/>
                </a:lnTo>
                <a:lnTo>
                  <a:pt x="121" y="53"/>
                </a:lnTo>
                <a:lnTo>
                  <a:pt x="116" y="55"/>
                </a:lnTo>
                <a:lnTo>
                  <a:pt x="110" y="56"/>
                </a:lnTo>
                <a:lnTo>
                  <a:pt x="104" y="59"/>
                </a:lnTo>
                <a:lnTo>
                  <a:pt x="93" y="66"/>
                </a:lnTo>
                <a:lnTo>
                  <a:pt x="80" y="75"/>
                </a:lnTo>
                <a:lnTo>
                  <a:pt x="68" y="88"/>
                </a:lnTo>
                <a:lnTo>
                  <a:pt x="59" y="100"/>
                </a:lnTo>
                <a:lnTo>
                  <a:pt x="55" y="105"/>
                </a:lnTo>
                <a:lnTo>
                  <a:pt x="52" y="110"/>
                </a:lnTo>
                <a:lnTo>
                  <a:pt x="50" y="116"/>
                </a:lnTo>
                <a:lnTo>
                  <a:pt x="49" y="121"/>
                </a:lnTo>
                <a:lnTo>
                  <a:pt x="48" y="130"/>
                </a:lnTo>
                <a:lnTo>
                  <a:pt x="49" y="139"/>
                </a:lnTo>
                <a:lnTo>
                  <a:pt x="50" y="143"/>
                </a:lnTo>
                <a:lnTo>
                  <a:pt x="52" y="147"/>
                </a:lnTo>
                <a:lnTo>
                  <a:pt x="54" y="150"/>
                </a:lnTo>
                <a:lnTo>
                  <a:pt x="57" y="153"/>
                </a:lnTo>
                <a:lnTo>
                  <a:pt x="60" y="157"/>
                </a:lnTo>
                <a:lnTo>
                  <a:pt x="65" y="160"/>
                </a:lnTo>
                <a:lnTo>
                  <a:pt x="69" y="162"/>
                </a:lnTo>
                <a:lnTo>
                  <a:pt x="74" y="163"/>
                </a:lnTo>
                <a:lnTo>
                  <a:pt x="80" y="164"/>
                </a:lnTo>
                <a:lnTo>
                  <a:pt x="87" y="163"/>
                </a:lnTo>
                <a:lnTo>
                  <a:pt x="93" y="162"/>
                </a:lnTo>
                <a:lnTo>
                  <a:pt x="100" y="160"/>
                </a:lnTo>
                <a:lnTo>
                  <a:pt x="106" y="157"/>
                </a:lnTo>
                <a:lnTo>
                  <a:pt x="115" y="153"/>
                </a:lnTo>
                <a:lnTo>
                  <a:pt x="128" y="147"/>
                </a:lnTo>
                <a:lnTo>
                  <a:pt x="146" y="138"/>
                </a:lnTo>
                <a:lnTo>
                  <a:pt x="170" y="125"/>
                </a:lnTo>
                <a:lnTo>
                  <a:pt x="192" y="115"/>
                </a:lnTo>
                <a:lnTo>
                  <a:pt x="209" y="108"/>
                </a:lnTo>
                <a:lnTo>
                  <a:pt x="223" y="103"/>
                </a:lnTo>
                <a:lnTo>
                  <a:pt x="234" y="99"/>
                </a:lnTo>
                <a:lnTo>
                  <a:pt x="246" y="98"/>
                </a:lnTo>
                <a:lnTo>
                  <a:pt x="258" y="98"/>
                </a:lnTo>
                <a:lnTo>
                  <a:pt x="269" y="100"/>
                </a:lnTo>
                <a:lnTo>
                  <a:pt x="279" y="103"/>
                </a:lnTo>
                <a:lnTo>
                  <a:pt x="290" y="109"/>
                </a:lnTo>
                <a:lnTo>
                  <a:pt x="301" y="116"/>
                </a:lnTo>
                <a:lnTo>
                  <a:pt x="310" y="126"/>
                </a:lnTo>
                <a:lnTo>
                  <a:pt x="318" y="137"/>
                </a:lnTo>
                <a:lnTo>
                  <a:pt x="325" y="149"/>
                </a:lnTo>
                <a:lnTo>
                  <a:pt x="329" y="161"/>
                </a:lnTo>
                <a:lnTo>
                  <a:pt x="332" y="175"/>
                </a:lnTo>
                <a:lnTo>
                  <a:pt x="333" y="182"/>
                </a:lnTo>
                <a:lnTo>
                  <a:pt x="333" y="189"/>
                </a:lnTo>
                <a:lnTo>
                  <a:pt x="333" y="197"/>
                </a:lnTo>
                <a:lnTo>
                  <a:pt x="332" y="204"/>
                </a:lnTo>
                <a:lnTo>
                  <a:pt x="331" y="211"/>
                </a:lnTo>
                <a:lnTo>
                  <a:pt x="329" y="219"/>
                </a:lnTo>
                <a:lnTo>
                  <a:pt x="326" y="226"/>
                </a:lnTo>
                <a:lnTo>
                  <a:pt x="323" y="233"/>
                </a:lnTo>
                <a:lnTo>
                  <a:pt x="316" y="249"/>
                </a:lnTo>
                <a:lnTo>
                  <a:pt x="306" y="263"/>
                </a:lnTo>
                <a:lnTo>
                  <a:pt x="294" y="276"/>
                </a:lnTo>
                <a:lnTo>
                  <a:pt x="281" y="289"/>
                </a:lnTo>
                <a:lnTo>
                  <a:pt x="270" y="298"/>
                </a:lnTo>
                <a:lnTo>
                  <a:pt x="259" y="308"/>
                </a:lnTo>
                <a:lnTo>
                  <a:pt x="247" y="315"/>
                </a:lnTo>
                <a:lnTo>
                  <a:pt x="235" y="321"/>
                </a:lnTo>
                <a:lnTo>
                  <a:pt x="225" y="326"/>
                </a:lnTo>
                <a:lnTo>
                  <a:pt x="214" y="330"/>
                </a:lnTo>
                <a:lnTo>
                  <a:pt x="203" y="332"/>
                </a:lnTo>
                <a:lnTo>
                  <a:pt x="193" y="334"/>
                </a:lnTo>
                <a:lnTo>
                  <a:pt x="182" y="334"/>
                </a:lnTo>
                <a:lnTo>
                  <a:pt x="171" y="333"/>
                </a:lnTo>
                <a:lnTo>
                  <a:pt x="161" y="331"/>
                </a:lnTo>
                <a:lnTo>
                  <a:pt x="151" y="328"/>
                </a:lnTo>
                <a:lnTo>
                  <a:pt x="141" y="324"/>
                </a:lnTo>
                <a:lnTo>
                  <a:pt x="129" y="318"/>
                </a:lnTo>
                <a:lnTo>
                  <a:pt x="119" y="312"/>
                </a:lnTo>
                <a:lnTo>
                  <a:pt x="109" y="305"/>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21" name="Freeform 105"/>
          <p:cNvSpPr>
            <a:spLocks noEditPoints="1"/>
          </p:cNvSpPr>
          <p:nvPr/>
        </p:nvSpPr>
        <p:spPr bwMode="auto">
          <a:xfrm>
            <a:off x="8026400" y="2513013"/>
            <a:ext cx="176213" cy="174625"/>
          </a:xfrm>
          <a:custGeom>
            <a:avLst/>
            <a:gdLst>
              <a:gd name="T0" fmla="*/ 2147483647 w 334"/>
              <a:gd name="T1" fmla="*/ 2147483647 h 330"/>
              <a:gd name="T2" fmla="*/ 2147483647 w 334"/>
              <a:gd name="T3" fmla="*/ 2147483647 h 330"/>
              <a:gd name="T4" fmla="*/ 2147483647 w 334"/>
              <a:gd name="T5" fmla="*/ 2147483647 h 330"/>
              <a:gd name="T6" fmla="*/ 2147483647 w 334"/>
              <a:gd name="T7" fmla="*/ 2147483647 h 330"/>
              <a:gd name="T8" fmla="*/ 2147483647 w 334"/>
              <a:gd name="T9" fmla="*/ 2147483647 h 330"/>
              <a:gd name="T10" fmla="*/ 2147483647 w 334"/>
              <a:gd name="T11" fmla="*/ 2147483647 h 330"/>
              <a:gd name="T12" fmla="*/ 2147483647 w 334"/>
              <a:gd name="T13" fmla="*/ 2147483647 h 330"/>
              <a:gd name="T14" fmla="*/ 2147483647 w 334"/>
              <a:gd name="T15" fmla="*/ 2147483647 h 330"/>
              <a:gd name="T16" fmla="*/ 2147483647 w 334"/>
              <a:gd name="T17" fmla="*/ 2147483647 h 330"/>
              <a:gd name="T18" fmla="*/ 2147483647 w 334"/>
              <a:gd name="T19" fmla="*/ 2147483647 h 330"/>
              <a:gd name="T20" fmla="*/ 2147483647 w 334"/>
              <a:gd name="T21" fmla="*/ 2147483647 h 330"/>
              <a:gd name="T22" fmla="*/ 2147483647 w 334"/>
              <a:gd name="T23" fmla="*/ 2147483647 h 330"/>
              <a:gd name="T24" fmla="*/ 2147483647 w 334"/>
              <a:gd name="T25" fmla="*/ 2147483647 h 330"/>
              <a:gd name="T26" fmla="*/ 0 w 334"/>
              <a:gd name="T27" fmla="*/ 2147483647 h 330"/>
              <a:gd name="T28" fmla="*/ 2147483647 w 334"/>
              <a:gd name="T29" fmla="*/ 2147483647 h 330"/>
              <a:gd name="T30" fmla="*/ 2147483647 w 334"/>
              <a:gd name="T31" fmla="*/ 2147483647 h 330"/>
              <a:gd name="T32" fmla="*/ 2147483647 w 334"/>
              <a:gd name="T33" fmla="*/ 2147483647 h 330"/>
              <a:gd name="T34" fmla="*/ 2147483647 w 334"/>
              <a:gd name="T35" fmla="*/ 2147483647 h 330"/>
              <a:gd name="T36" fmla="*/ 2147483647 w 334"/>
              <a:gd name="T37" fmla="*/ 2147483647 h 330"/>
              <a:gd name="T38" fmla="*/ 2147483647 w 334"/>
              <a:gd name="T39" fmla="*/ 2147483647 h 330"/>
              <a:gd name="T40" fmla="*/ 2147483647 w 334"/>
              <a:gd name="T41" fmla="*/ 2147483647 h 330"/>
              <a:gd name="T42" fmla="*/ 2147483647 w 334"/>
              <a:gd name="T43" fmla="*/ 2147483647 h 330"/>
              <a:gd name="T44" fmla="*/ 2147483647 w 334"/>
              <a:gd name="T45" fmla="*/ 2147483647 h 330"/>
              <a:gd name="T46" fmla="*/ 2147483647 w 334"/>
              <a:gd name="T47" fmla="*/ 2147483647 h 330"/>
              <a:gd name="T48" fmla="*/ 2147483647 w 334"/>
              <a:gd name="T49" fmla="*/ 2147483647 h 330"/>
              <a:gd name="T50" fmla="*/ 2147483647 w 334"/>
              <a:gd name="T51" fmla="*/ 2147483647 h 330"/>
              <a:gd name="T52" fmla="*/ 2147483647 w 334"/>
              <a:gd name="T53" fmla="*/ 2147483647 h 330"/>
              <a:gd name="T54" fmla="*/ 2147483647 w 334"/>
              <a:gd name="T55" fmla="*/ 2147483647 h 330"/>
              <a:gd name="T56" fmla="*/ 2147483647 w 334"/>
              <a:gd name="T57" fmla="*/ 2147483647 h 330"/>
              <a:gd name="T58" fmla="*/ 2147483647 w 334"/>
              <a:gd name="T59" fmla="*/ 2147483647 h 330"/>
              <a:gd name="T60" fmla="*/ 2147483647 w 334"/>
              <a:gd name="T61" fmla="*/ 2147483647 h 330"/>
              <a:gd name="T62" fmla="*/ 2147483647 w 334"/>
              <a:gd name="T63" fmla="*/ 2147483647 h 330"/>
              <a:gd name="T64" fmla="*/ 2147483647 w 334"/>
              <a:gd name="T65" fmla="*/ 2147483647 h 330"/>
              <a:gd name="T66" fmla="*/ 2147483647 w 334"/>
              <a:gd name="T67" fmla="*/ 2147483647 h 330"/>
              <a:gd name="T68" fmla="*/ 2147483647 w 334"/>
              <a:gd name="T69" fmla="*/ 2147483647 h 330"/>
              <a:gd name="T70" fmla="*/ 2147483647 w 334"/>
              <a:gd name="T71" fmla="*/ 2147483647 h 330"/>
              <a:gd name="T72" fmla="*/ 2147483647 w 334"/>
              <a:gd name="T73" fmla="*/ 2147483647 h 330"/>
              <a:gd name="T74" fmla="*/ 2147483647 w 334"/>
              <a:gd name="T75" fmla="*/ 2147483647 h 330"/>
              <a:gd name="T76" fmla="*/ 2147483647 w 334"/>
              <a:gd name="T77" fmla="*/ 2147483647 h 330"/>
              <a:gd name="T78" fmla="*/ 2147483647 w 334"/>
              <a:gd name="T79" fmla="*/ 2147483647 h 330"/>
              <a:gd name="T80" fmla="*/ 2147483647 w 334"/>
              <a:gd name="T81" fmla="*/ 2147483647 h 330"/>
              <a:gd name="T82" fmla="*/ 2147483647 w 334"/>
              <a:gd name="T83" fmla="*/ 2147483647 h 330"/>
              <a:gd name="T84" fmla="*/ 2147483647 w 334"/>
              <a:gd name="T85" fmla="*/ 2147483647 h 330"/>
              <a:gd name="T86" fmla="*/ 2147483647 w 334"/>
              <a:gd name="T87" fmla="*/ 2147483647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
              <a:gd name="T133" fmla="*/ 0 h 330"/>
              <a:gd name="T134" fmla="*/ 334 w 334"/>
              <a:gd name="T135" fmla="*/ 330 h 3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 h="330">
                <a:moveTo>
                  <a:pt x="268" y="142"/>
                </a:moveTo>
                <a:lnTo>
                  <a:pt x="313" y="107"/>
                </a:lnTo>
                <a:lnTo>
                  <a:pt x="319" y="118"/>
                </a:lnTo>
                <a:lnTo>
                  <a:pt x="324" y="129"/>
                </a:lnTo>
                <a:lnTo>
                  <a:pt x="328" y="141"/>
                </a:lnTo>
                <a:lnTo>
                  <a:pt x="331" y="152"/>
                </a:lnTo>
                <a:lnTo>
                  <a:pt x="334" y="163"/>
                </a:lnTo>
                <a:lnTo>
                  <a:pt x="334" y="174"/>
                </a:lnTo>
                <a:lnTo>
                  <a:pt x="334" y="185"/>
                </a:lnTo>
                <a:lnTo>
                  <a:pt x="332" y="197"/>
                </a:lnTo>
                <a:lnTo>
                  <a:pt x="330" y="208"/>
                </a:lnTo>
                <a:lnTo>
                  <a:pt x="327" y="218"/>
                </a:lnTo>
                <a:lnTo>
                  <a:pt x="323" y="229"/>
                </a:lnTo>
                <a:lnTo>
                  <a:pt x="318" y="240"/>
                </a:lnTo>
                <a:lnTo>
                  <a:pt x="312" y="251"/>
                </a:lnTo>
                <a:lnTo>
                  <a:pt x="305" y="261"/>
                </a:lnTo>
                <a:lnTo>
                  <a:pt x="296" y="271"/>
                </a:lnTo>
                <a:lnTo>
                  <a:pt x="287" y="281"/>
                </a:lnTo>
                <a:lnTo>
                  <a:pt x="274" y="292"/>
                </a:lnTo>
                <a:lnTo>
                  <a:pt x="261" y="303"/>
                </a:lnTo>
                <a:lnTo>
                  <a:pt x="248" y="312"/>
                </a:lnTo>
                <a:lnTo>
                  <a:pt x="234" y="319"/>
                </a:lnTo>
                <a:lnTo>
                  <a:pt x="220" y="324"/>
                </a:lnTo>
                <a:lnTo>
                  <a:pt x="206" y="327"/>
                </a:lnTo>
                <a:lnTo>
                  <a:pt x="191" y="329"/>
                </a:lnTo>
                <a:lnTo>
                  <a:pt x="177" y="330"/>
                </a:lnTo>
                <a:lnTo>
                  <a:pt x="161" y="329"/>
                </a:lnTo>
                <a:lnTo>
                  <a:pt x="146" y="326"/>
                </a:lnTo>
                <a:lnTo>
                  <a:pt x="132" y="321"/>
                </a:lnTo>
                <a:lnTo>
                  <a:pt x="118" y="315"/>
                </a:lnTo>
                <a:lnTo>
                  <a:pt x="102" y="307"/>
                </a:lnTo>
                <a:lnTo>
                  <a:pt x="88" y="297"/>
                </a:lnTo>
                <a:lnTo>
                  <a:pt x="74" y="285"/>
                </a:lnTo>
                <a:lnTo>
                  <a:pt x="60" y="272"/>
                </a:lnTo>
                <a:lnTo>
                  <a:pt x="46" y="258"/>
                </a:lnTo>
                <a:lnTo>
                  <a:pt x="35" y="243"/>
                </a:lnTo>
                <a:lnTo>
                  <a:pt x="25" y="228"/>
                </a:lnTo>
                <a:lnTo>
                  <a:pt x="17" y="214"/>
                </a:lnTo>
                <a:lnTo>
                  <a:pt x="9" y="199"/>
                </a:lnTo>
                <a:lnTo>
                  <a:pt x="4" y="183"/>
                </a:lnTo>
                <a:lnTo>
                  <a:pt x="1" y="168"/>
                </a:lnTo>
                <a:lnTo>
                  <a:pt x="0" y="153"/>
                </a:lnTo>
                <a:lnTo>
                  <a:pt x="0" y="138"/>
                </a:lnTo>
                <a:lnTo>
                  <a:pt x="2" y="123"/>
                </a:lnTo>
                <a:lnTo>
                  <a:pt x="5" y="109"/>
                </a:lnTo>
                <a:lnTo>
                  <a:pt x="11" y="95"/>
                </a:lnTo>
                <a:lnTo>
                  <a:pt x="17" y="82"/>
                </a:lnTo>
                <a:lnTo>
                  <a:pt x="25" y="68"/>
                </a:lnTo>
                <a:lnTo>
                  <a:pt x="34" y="56"/>
                </a:lnTo>
                <a:lnTo>
                  <a:pt x="45" y="44"/>
                </a:lnTo>
                <a:lnTo>
                  <a:pt x="57" y="34"/>
                </a:lnTo>
                <a:lnTo>
                  <a:pt x="70" y="24"/>
                </a:lnTo>
                <a:lnTo>
                  <a:pt x="82" y="16"/>
                </a:lnTo>
                <a:lnTo>
                  <a:pt x="95" y="10"/>
                </a:lnTo>
                <a:lnTo>
                  <a:pt x="108" y="5"/>
                </a:lnTo>
                <a:lnTo>
                  <a:pt x="123" y="2"/>
                </a:lnTo>
                <a:lnTo>
                  <a:pt x="137" y="1"/>
                </a:lnTo>
                <a:lnTo>
                  <a:pt x="151" y="0"/>
                </a:lnTo>
                <a:lnTo>
                  <a:pt x="166" y="2"/>
                </a:lnTo>
                <a:lnTo>
                  <a:pt x="182" y="5"/>
                </a:lnTo>
                <a:lnTo>
                  <a:pt x="196" y="10"/>
                </a:lnTo>
                <a:lnTo>
                  <a:pt x="211" y="16"/>
                </a:lnTo>
                <a:lnTo>
                  <a:pt x="226" y="24"/>
                </a:lnTo>
                <a:lnTo>
                  <a:pt x="240" y="35"/>
                </a:lnTo>
                <a:lnTo>
                  <a:pt x="254" y="46"/>
                </a:lnTo>
                <a:lnTo>
                  <a:pt x="268" y="59"/>
                </a:lnTo>
                <a:lnTo>
                  <a:pt x="272" y="63"/>
                </a:lnTo>
                <a:lnTo>
                  <a:pt x="278" y="70"/>
                </a:lnTo>
                <a:lnTo>
                  <a:pt x="108" y="240"/>
                </a:lnTo>
                <a:lnTo>
                  <a:pt x="119" y="249"/>
                </a:lnTo>
                <a:lnTo>
                  <a:pt x="128" y="256"/>
                </a:lnTo>
                <a:lnTo>
                  <a:pt x="138" y="262"/>
                </a:lnTo>
                <a:lnTo>
                  <a:pt x="148" y="267"/>
                </a:lnTo>
                <a:lnTo>
                  <a:pt x="157" y="271"/>
                </a:lnTo>
                <a:lnTo>
                  <a:pt x="167" y="274"/>
                </a:lnTo>
                <a:lnTo>
                  <a:pt x="178" y="276"/>
                </a:lnTo>
                <a:lnTo>
                  <a:pt x="187" y="277"/>
                </a:lnTo>
                <a:lnTo>
                  <a:pt x="197" y="277"/>
                </a:lnTo>
                <a:lnTo>
                  <a:pt x="206" y="275"/>
                </a:lnTo>
                <a:lnTo>
                  <a:pt x="215" y="273"/>
                </a:lnTo>
                <a:lnTo>
                  <a:pt x="223" y="270"/>
                </a:lnTo>
                <a:lnTo>
                  <a:pt x="232" y="266"/>
                </a:lnTo>
                <a:lnTo>
                  <a:pt x="240" y="262"/>
                </a:lnTo>
                <a:lnTo>
                  <a:pt x="248" y="256"/>
                </a:lnTo>
                <a:lnTo>
                  <a:pt x="255" y="249"/>
                </a:lnTo>
                <a:lnTo>
                  <a:pt x="260" y="243"/>
                </a:lnTo>
                <a:lnTo>
                  <a:pt x="264" y="238"/>
                </a:lnTo>
                <a:lnTo>
                  <a:pt x="268" y="232"/>
                </a:lnTo>
                <a:lnTo>
                  <a:pt x="272" y="226"/>
                </a:lnTo>
                <a:lnTo>
                  <a:pt x="274" y="220"/>
                </a:lnTo>
                <a:lnTo>
                  <a:pt x="277" y="214"/>
                </a:lnTo>
                <a:lnTo>
                  <a:pt x="278" y="208"/>
                </a:lnTo>
                <a:lnTo>
                  <a:pt x="281" y="202"/>
                </a:lnTo>
                <a:lnTo>
                  <a:pt x="281" y="195"/>
                </a:lnTo>
                <a:lnTo>
                  <a:pt x="281" y="187"/>
                </a:lnTo>
                <a:lnTo>
                  <a:pt x="281" y="180"/>
                </a:lnTo>
                <a:lnTo>
                  <a:pt x="280" y="173"/>
                </a:lnTo>
                <a:lnTo>
                  <a:pt x="275" y="158"/>
                </a:lnTo>
                <a:lnTo>
                  <a:pt x="268" y="142"/>
                </a:lnTo>
                <a:close/>
                <a:moveTo>
                  <a:pt x="79" y="207"/>
                </a:moveTo>
                <a:lnTo>
                  <a:pt x="206" y="78"/>
                </a:lnTo>
                <a:lnTo>
                  <a:pt x="198" y="72"/>
                </a:lnTo>
                <a:lnTo>
                  <a:pt x="191" y="67"/>
                </a:lnTo>
                <a:lnTo>
                  <a:pt x="184" y="62"/>
                </a:lnTo>
                <a:lnTo>
                  <a:pt x="176" y="58"/>
                </a:lnTo>
                <a:lnTo>
                  <a:pt x="168" y="55"/>
                </a:lnTo>
                <a:lnTo>
                  <a:pt x="161" y="53"/>
                </a:lnTo>
                <a:lnTo>
                  <a:pt x="155" y="51"/>
                </a:lnTo>
                <a:lnTo>
                  <a:pt x="148" y="50"/>
                </a:lnTo>
                <a:lnTo>
                  <a:pt x="138" y="50"/>
                </a:lnTo>
                <a:lnTo>
                  <a:pt x="129" y="50"/>
                </a:lnTo>
                <a:lnTo>
                  <a:pt x="120" y="52"/>
                </a:lnTo>
                <a:lnTo>
                  <a:pt x="110" y="54"/>
                </a:lnTo>
                <a:lnTo>
                  <a:pt x="101" y="58"/>
                </a:lnTo>
                <a:lnTo>
                  <a:pt x="93" y="63"/>
                </a:lnTo>
                <a:lnTo>
                  <a:pt x="85" y="69"/>
                </a:lnTo>
                <a:lnTo>
                  <a:pt x="78" y="75"/>
                </a:lnTo>
                <a:lnTo>
                  <a:pt x="72" y="83"/>
                </a:lnTo>
                <a:lnTo>
                  <a:pt x="67" y="90"/>
                </a:lnTo>
                <a:lnTo>
                  <a:pt x="61" y="97"/>
                </a:lnTo>
                <a:lnTo>
                  <a:pt x="57" y="105"/>
                </a:lnTo>
                <a:lnTo>
                  <a:pt x="54" y="113"/>
                </a:lnTo>
                <a:lnTo>
                  <a:pt x="52" y="121"/>
                </a:lnTo>
                <a:lnTo>
                  <a:pt x="51" y="129"/>
                </a:lnTo>
                <a:lnTo>
                  <a:pt x="50" y="139"/>
                </a:lnTo>
                <a:lnTo>
                  <a:pt x="51" y="148"/>
                </a:lnTo>
                <a:lnTo>
                  <a:pt x="52" y="156"/>
                </a:lnTo>
                <a:lnTo>
                  <a:pt x="54" y="165"/>
                </a:lnTo>
                <a:lnTo>
                  <a:pt x="57" y="173"/>
                </a:lnTo>
                <a:lnTo>
                  <a:pt x="61" y="182"/>
                </a:lnTo>
                <a:lnTo>
                  <a:pt x="67" y="191"/>
                </a:lnTo>
                <a:lnTo>
                  <a:pt x="72" y="199"/>
                </a:lnTo>
                <a:lnTo>
                  <a:pt x="79" y="207"/>
                </a:lnTo>
                <a:close/>
              </a:path>
            </a:pathLst>
          </a:custGeom>
          <a:solidFill>
            <a:srgbClr val="FFFFF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22" name="Rectangle 106"/>
          <p:cNvSpPr>
            <a:spLocks noChangeArrowheads="1"/>
          </p:cNvSpPr>
          <p:nvPr/>
        </p:nvSpPr>
        <p:spPr bwMode="auto">
          <a:xfrm>
            <a:off x="5813425" y="1924050"/>
            <a:ext cx="2005013" cy="701675"/>
          </a:xfrm>
          <a:prstGeom prst="rect">
            <a:avLst/>
          </a:prstGeom>
          <a:noFill/>
          <a:ln w="9525">
            <a:noFill/>
            <a:miter lim="800000"/>
            <a:headEnd/>
            <a:tailEnd/>
          </a:ln>
        </p:spPr>
        <p:txBody>
          <a:bodyPr wrap="none">
            <a:spAutoFit/>
          </a:bodyPr>
          <a:lstStyle/>
          <a:p>
            <a:pPr algn="ctr" eaLnBrk="0" hangingPunct="0"/>
            <a:r>
              <a:rPr lang="en-US" sz="2000" b="1" smtClean="0">
                <a:solidFill>
                  <a:srgbClr val="000000"/>
                </a:solidFill>
                <a:latin typeface="Arial" panose="020B0604020202020204" pitchFamily="34" charset="0"/>
              </a:rPr>
              <a:t>Extraordinary</a:t>
            </a:r>
          </a:p>
          <a:p>
            <a:pPr algn="ctr" eaLnBrk="0" hangingPunct="0"/>
            <a:r>
              <a:rPr lang="en-US" sz="2000" b="1" smtClean="0">
                <a:solidFill>
                  <a:srgbClr val="000000"/>
                </a:solidFill>
                <a:latin typeface="Arial" panose="020B0604020202020204" pitchFamily="34" charset="0"/>
              </a:rPr>
              <a:t>Circumstances</a:t>
            </a:r>
          </a:p>
        </p:txBody>
      </p:sp>
      <p:sp>
        <p:nvSpPr>
          <p:cNvPr id="34923" name="Rectangle 107"/>
          <p:cNvSpPr>
            <a:spLocks noChangeArrowheads="1"/>
          </p:cNvSpPr>
          <p:nvPr/>
        </p:nvSpPr>
        <p:spPr bwMode="auto">
          <a:xfrm>
            <a:off x="3962400" y="6388100"/>
            <a:ext cx="1684338" cy="317500"/>
          </a:xfrm>
          <a:prstGeom prst="rect">
            <a:avLst/>
          </a:prstGeom>
          <a:noFill/>
          <a:ln w="12700">
            <a:noFill/>
            <a:miter lim="800000"/>
            <a:headEnd/>
            <a:tailEnd/>
          </a:ln>
        </p:spPr>
        <p:txBody>
          <a:bodyPr lIns="90488" tIns="44450" rIns="90488" bIns="44450">
            <a:spAutoFit/>
          </a:bodyPr>
          <a:lstStyle/>
          <a:p>
            <a:pPr algn="ctr" eaLnBrk="0" hangingPunct="0"/>
            <a:r>
              <a:rPr lang="en-US" sz="1500" b="1" i="1" smtClean="0">
                <a:solidFill>
                  <a:srgbClr val="000000"/>
                </a:solidFill>
                <a:latin typeface="Arial" panose="020B0604020202020204" pitchFamily="34" charset="0"/>
              </a:rPr>
              <a:t>Disaster Relief</a:t>
            </a:r>
          </a:p>
        </p:txBody>
      </p:sp>
      <p:sp>
        <p:nvSpPr>
          <p:cNvPr id="34924" name="Rectangle 108"/>
          <p:cNvSpPr>
            <a:spLocks noChangeArrowheads="1"/>
          </p:cNvSpPr>
          <p:nvPr/>
        </p:nvSpPr>
        <p:spPr bwMode="auto">
          <a:xfrm>
            <a:off x="5811838" y="6311900"/>
            <a:ext cx="1485900" cy="546100"/>
          </a:xfrm>
          <a:prstGeom prst="rect">
            <a:avLst/>
          </a:prstGeom>
          <a:noFill/>
          <a:ln w="12700">
            <a:noFill/>
            <a:miter lim="800000"/>
            <a:headEnd/>
            <a:tailEnd/>
          </a:ln>
        </p:spPr>
        <p:txBody>
          <a:bodyPr lIns="90488" tIns="44450" rIns="90488" bIns="44450">
            <a:spAutoFit/>
          </a:bodyPr>
          <a:lstStyle/>
          <a:p>
            <a:pPr algn="ctr" eaLnBrk="0" hangingPunct="0"/>
            <a:r>
              <a:rPr lang="en-US" sz="1500" b="1" i="1" smtClean="0">
                <a:solidFill>
                  <a:srgbClr val="000000"/>
                </a:solidFill>
                <a:latin typeface="Arial" panose="020B0604020202020204" pitchFamily="34" charset="0"/>
              </a:rPr>
              <a:t>Civil Disturbances</a:t>
            </a:r>
          </a:p>
        </p:txBody>
      </p:sp>
      <p:sp>
        <p:nvSpPr>
          <p:cNvPr id="34925" name="Rectangle 109"/>
          <p:cNvSpPr>
            <a:spLocks noChangeArrowheads="1"/>
          </p:cNvSpPr>
          <p:nvPr/>
        </p:nvSpPr>
        <p:spPr bwMode="auto">
          <a:xfrm>
            <a:off x="6986588" y="6294438"/>
            <a:ext cx="2298700" cy="546100"/>
          </a:xfrm>
          <a:prstGeom prst="rect">
            <a:avLst/>
          </a:prstGeom>
          <a:noFill/>
          <a:ln w="12700">
            <a:noFill/>
            <a:miter lim="800000"/>
            <a:headEnd/>
            <a:tailEnd/>
          </a:ln>
        </p:spPr>
        <p:txBody>
          <a:bodyPr lIns="90488" tIns="44450" rIns="90488" bIns="44450">
            <a:spAutoFit/>
          </a:bodyPr>
          <a:lstStyle/>
          <a:p>
            <a:pPr algn="ctr" eaLnBrk="0" hangingPunct="0"/>
            <a:r>
              <a:rPr lang="en-US" sz="1500" b="1" i="1" smtClean="0">
                <a:solidFill>
                  <a:srgbClr val="000000"/>
                </a:solidFill>
                <a:latin typeface="Arial" panose="020B0604020202020204" pitchFamily="34" charset="0"/>
              </a:rPr>
              <a:t>CBRNE </a:t>
            </a:r>
          </a:p>
          <a:p>
            <a:pPr algn="ctr" eaLnBrk="0" hangingPunct="0"/>
            <a:r>
              <a:rPr lang="en-US" sz="1500" b="1" i="1" smtClean="0">
                <a:solidFill>
                  <a:srgbClr val="000000"/>
                </a:solidFill>
                <a:latin typeface="Arial" panose="020B0604020202020204" pitchFamily="34" charset="0"/>
              </a:rPr>
              <a:t>Incident Mgmt</a:t>
            </a:r>
          </a:p>
        </p:txBody>
      </p:sp>
      <p:sp>
        <p:nvSpPr>
          <p:cNvPr id="34926" name="Rectangle 110"/>
          <p:cNvSpPr>
            <a:spLocks noChangeArrowheads="1"/>
          </p:cNvSpPr>
          <p:nvPr/>
        </p:nvSpPr>
        <p:spPr bwMode="auto">
          <a:xfrm>
            <a:off x="381000" y="6464300"/>
            <a:ext cx="1689100" cy="317500"/>
          </a:xfrm>
          <a:prstGeom prst="rect">
            <a:avLst/>
          </a:prstGeom>
          <a:noFill/>
          <a:ln w="12700">
            <a:noFill/>
            <a:miter lim="800000"/>
            <a:headEnd/>
            <a:tailEnd/>
          </a:ln>
        </p:spPr>
        <p:txBody>
          <a:bodyPr lIns="90488" tIns="44450" rIns="90488" bIns="44450">
            <a:spAutoFit/>
          </a:bodyPr>
          <a:lstStyle/>
          <a:p>
            <a:pPr algn="ctr" eaLnBrk="0" hangingPunct="0"/>
            <a:r>
              <a:rPr lang="en-US" sz="1500" b="1" i="1" smtClean="0">
                <a:solidFill>
                  <a:srgbClr val="000000"/>
                </a:solidFill>
                <a:latin typeface="Arial" panose="020B0604020202020204" pitchFamily="34" charset="0"/>
              </a:rPr>
              <a:t>Special Events</a:t>
            </a:r>
          </a:p>
        </p:txBody>
      </p:sp>
      <p:sp>
        <p:nvSpPr>
          <p:cNvPr id="34927" name="Rectangle 111"/>
          <p:cNvSpPr>
            <a:spLocks noChangeArrowheads="1"/>
          </p:cNvSpPr>
          <p:nvPr/>
        </p:nvSpPr>
        <p:spPr bwMode="auto">
          <a:xfrm>
            <a:off x="7267575" y="4865688"/>
            <a:ext cx="1898650" cy="320675"/>
          </a:xfrm>
          <a:prstGeom prst="rect">
            <a:avLst/>
          </a:prstGeom>
          <a:noFill/>
          <a:ln w="9525">
            <a:noFill/>
            <a:miter lim="800000"/>
            <a:headEnd/>
            <a:tailEnd/>
          </a:ln>
        </p:spPr>
        <p:txBody>
          <a:bodyPr lIns="92075" tIns="46038" rIns="92075" bIns="46038">
            <a:spAutoFit/>
          </a:bodyPr>
          <a:lstStyle/>
          <a:p>
            <a:pPr marL="114300" indent="-114300" algn="ctr" eaLnBrk="0" hangingPunct="0"/>
            <a:r>
              <a:rPr lang="en-US" sz="1500" b="1" i="1" smtClean="0">
                <a:solidFill>
                  <a:srgbClr val="000000"/>
                </a:solidFill>
                <a:latin typeface="Arial" panose="020B0604020202020204" pitchFamily="34" charset="0"/>
              </a:rPr>
              <a:t>Execute OPLANS</a:t>
            </a:r>
          </a:p>
        </p:txBody>
      </p:sp>
      <p:sp>
        <p:nvSpPr>
          <p:cNvPr id="34928" name="Rectangle 112"/>
          <p:cNvSpPr>
            <a:spLocks noChangeArrowheads="1"/>
          </p:cNvSpPr>
          <p:nvPr/>
        </p:nvSpPr>
        <p:spPr bwMode="auto">
          <a:xfrm>
            <a:off x="246063" y="3746500"/>
            <a:ext cx="2005012" cy="701675"/>
          </a:xfrm>
          <a:prstGeom prst="rect">
            <a:avLst/>
          </a:prstGeom>
          <a:noFill/>
          <a:ln w="9525">
            <a:noFill/>
            <a:miter lim="800000"/>
            <a:headEnd/>
            <a:tailEnd/>
          </a:ln>
        </p:spPr>
        <p:txBody>
          <a:bodyPr wrap="none">
            <a:spAutoFit/>
          </a:bodyPr>
          <a:lstStyle/>
          <a:p>
            <a:pPr algn="ctr" eaLnBrk="0" hangingPunct="0"/>
            <a:r>
              <a:rPr lang="en-US" sz="2000" b="1" smtClean="0">
                <a:solidFill>
                  <a:srgbClr val="000000"/>
                </a:solidFill>
                <a:latin typeface="Arial" panose="020B0604020202020204" pitchFamily="34" charset="0"/>
              </a:rPr>
              <a:t>Temporary </a:t>
            </a:r>
          </a:p>
          <a:p>
            <a:pPr algn="ctr" eaLnBrk="0" hangingPunct="0"/>
            <a:r>
              <a:rPr lang="en-US" sz="2000" b="1" smtClean="0">
                <a:solidFill>
                  <a:srgbClr val="000000"/>
                </a:solidFill>
                <a:latin typeface="Arial" panose="020B0604020202020204" pitchFamily="34" charset="0"/>
              </a:rPr>
              <a:t>Circumstances</a:t>
            </a:r>
          </a:p>
        </p:txBody>
      </p:sp>
      <p:sp>
        <p:nvSpPr>
          <p:cNvPr id="34929" name="Rectangle 113"/>
          <p:cNvSpPr>
            <a:spLocks noChangeArrowheads="1"/>
          </p:cNvSpPr>
          <p:nvPr/>
        </p:nvSpPr>
        <p:spPr bwMode="auto">
          <a:xfrm>
            <a:off x="3130550" y="3140075"/>
            <a:ext cx="2005013" cy="701675"/>
          </a:xfrm>
          <a:prstGeom prst="rect">
            <a:avLst/>
          </a:prstGeom>
          <a:noFill/>
          <a:ln w="9525">
            <a:noFill/>
            <a:miter lim="800000"/>
            <a:headEnd/>
            <a:tailEnd/>
          </a:ln>
        </p:spPr>
        <p:txBody>
          <a:bodyPr wrap="none">
            <a:spAutoFit/>
          </a:bodyPr>
          <a:lstStyle/>
          <a:p>
            <a:pPr algn="ctr" eaLnBrk="0" hangingPunct="0"/>
            <a:r>
              <a:rPr lang="en-US" sz="2000" b="1" smtClean="0">
                <a:solidFill>
                  <a:srgbClr val="000000"/>
                </a:solidFill>
                <a:latin typeface="Arial" panose="020B0604020202020204" pitchFamily="34" charset="0"/>
              </a:rPr>
              <a:t>Emergency </a:t>
            </a:r>
          </a:p>
          <a:p>
            <a:pPr algn="ctr" eaLnBrk="0" hangingPunct="0"/>
            <a:r>
              <a:rPr lang="en-US" sz="2000" b="1" smtClean="0">
                <a:solidFill>
                  <a:srgbClr val="000000"/>
                </a:solidFill>
                <a:latin typeface="Arial" panose="020B0604020202020204" pitchFamily="34" charset="0"/>
              </a:rPr>
              <a:t>Circumstances</a:t>
            </a:r>
          </a:p>
        </p:txBody>
      </p:sp>
      <p:sp>
        <p:nvSpPr>
          <p:cNvPr id="34930" name="AutoShape 114"/>
          <p:cNvSpPr>
            <a:spLocks noChangeArrowheads="1"/>
          </p:cNvSpPr>
          <p:nvPr/>
        </p:nvSpPr>
        <p:spPr bwMode="auto">
          <a:xfrm>
            <a:off x="6610350" y="958850"/>
            <a:ext cx="2425700" cy="973138"/>
          </a:xfrm>
          <a:prstGeom prst="irregularSeal2">
            <a:avLst/>
          </a:prstGeom>
          <a:solidFill>
            <a:srgbClr val="FFFF00"/>
          </a:solidFill>
          <a:ln w="28575">
            <a:solidFill>
              <a:schemeClr val="tx1"/>
            </a:solidFill>
            <a:miter lim="800000"/>
            <a:headEnd/>
            <a:tailEnd/>
          </a:ln>
        </p:spPr>
        <p:txBody>
          <a:bodyPr lIns="83339" tIns="39476" rIns="83339" bIns="39476"/>
          <a:lstStyle/>
          <a:p>
            <a:pPr marL="292100" indent="-292100" algn="ctr" defTabSz="858838" eaLnBrk="0" hangingPunct="0">
              <a:lnSpc>
                <a:spcPct val="75000"/>
              </a:lnSpc>
              <a:spcBef>
                <a:spcPct val="10000"/>
              </a:spcBef>
            </a:pPr>
            <a:r>
              <a:rPr lang="en-US" b="1" i="1" smtClean="0">
                <a:solidFill>
                  <a:srgbClr val="000000"/>
                </a:solidFill>
                <a:latin typeface="Arial" panose="020B0604020202020204" pitchFamily="34" charset="0"/>
              </a:rPr>
              <a:t>DoD’s #1</a:t>
            </a:r>
          </a:p>
          <a:p>
            <a:pPr marL="292100" indent="-292100" algn="ctr" defTabSz="858838" eaLnBrk="0" hangingPunct="0">
              <a:lnSpc>
                <a:spcPct val="75000"/>
              </a:lnSpc>
              <a:spcBef>
                <a:spcPct val="10000"/>
              </a:spcBef>
            </a:pPr>
            <a:r>
              <a:rPr lang="en-US" b="1" i="1" smtClean="0">
                <a:solidFill>
                  <a:srgbClr val="000000"/>
                </a:solidFill>
                <a:latin typeface="Arial" panose="020B0604020202020204" pitchFamily="34" charset="0"/>
              </a:rPr>
              <a:t>Priority</a:t>
            </a:r>
            <a:endParaRPr lang="en-US" sz="1800" i="1" smtClean="0">
              <a:solidFill>
                <a:srgbClr val="000000"/>
              </a:solidFill>
              <a:latin typeface="Times New Roman" pitchFamily="18" charset="0"/>
            </a:endParaRPr>
          </a:p>
        </p:txBody>
      </p:sp>
      <p:sp>
        <p:nvSpPr>
          <p:cNvPr id="34931" name="Freeform 115"/>
          <p:cNvSpPr>
            <a:spLocks/>
          </p:cNvSpPr>
          <p:nvPr/>
        </p:nvSpPr>
        <p:spPr bwMode="auto">
          <a:xfrm>
            <a:off x="3619500" y="3690938"/>
            <a:ext cx="1584325" cy="855662"/>
          </a:xfrm>
          <a:custGeom>
            <a:avLst/>
            <a:gdLst>
              <a:gd name="T0" fmla="*/ 2147483647 w 2992"/>
              <a:gd name="T1" fmla="*/ 2147483647 h 1618"/>
              <a:gd name="T2" fmla="*/ 2147483647 w 2992"/>
              <a:gd name="T3" fmla="*/ 2147483647 h 1618"/>
              <a:gd name="T4" fmla="*/ 2147483647 w 2992"/>
              <a:gd name="T5" fmla="*/ 2147483647 h 1618"/>
              <a:gd name="T6" fmla="*/ 2147483647 w 2992"/>
              <a:gd name="T7" fmla="*/ 0 h 1618"/>
              <a:gd name="T8" fmla="*/ 2147483647 w 2992"/>
              <a:gd name="T9" fmla="*/ 2147483647 h 1618"/>
              <a:gd name="T10" fmla="*/ 2147483647 w 2992"/>
              <a:gd name="T11" fmla="*/ 2147483647 h 1618"/>
              <a:gd name="T12" fmla="*/ 2147483647 w 2992"/>
              <a:gd name="T13" fmla="*/ 2147483647 h 1618"/>
              <a:gd name="T14" fmla="*/ 0 w 2992"/>
              <a:gd name="T15" fmla="*/ 2147483647 h 1618"/>
              <a:gd name="T16" fmla="*/ 2147483647 w 2992"/>
              <a:gd name="T17" fmla="*/ 2147483647 h 1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92"/>
              <a:gd name="T28" fmla="*/ 0 h 1618"/>
              <a:gd name="T29" fmla="*/ 2992 w 2992"/>
              <a:gd name="T30" fmla="*/ 1618 h 1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92" h="1618">
                <a:moveTo>
                  <a:pt x="22" y="1618"/>
                </a:moveTo>
                <a:lnTo>
                  <a:pt x="29" y="1618"/>
                </a:lnTo>
                <a:lnTo>
                  <a:pt x="2992" y="16"/>
                </a:lnTo>
                <a:lnTo>
                  <a:pt x="2984" y="0"/>
                </a:lnTo>
                <a:lnTo>
                  <a:pt x="20" y="1601"/>
                </a:lnTo>
                <a:lnTo>
                  <a:pt x="22" y="1618"/>
                </a:lnTo>
                <a:lnTo>
                  <a:pt x="20" y="1601"/>
                </a:lnTo>
                <a:lnTo>
                  <a:pt x="0" y="1613"/>
                </a:lnTo>
                <a:lnTo>
                  <a:pt x="22" y="161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2" name="Freeform 116"/>
          <p:cNvSpPr>
            <a:spLocks/>
          </p:cNvSpPr>
          <p:nvPr/>
        </p:nvSpPr>
        <p:spPr bwMode="auto">
          <a:xfrm>
            <a:off x="6275388" y="3879850"/>
            <a:ext cx="431800" cy="374650"/>
          </a:xfrm>
          <a:custGeom>
            <a:avLst/>
            <a:gdLst>
              <a:gd name="T0" fmla="*/ 2147483647 w 816"/>
              <a:gd name="T1" fmla="*/ 2147483647 h 706"/>
              <a:gd name="T2" fmla="*/ 2147483647 w 816"/>
              <a:gd name="T3" fmla="*/ 0 h 706"/>
              <a:gd name="T4" fmla="*/ 0 w 816"/>
              <a:gd name="T5" fmla="*/ 2147483647 h 706"/>
              <a:gd name="T6" fmla="*/ 2147483647 w 816"/>
              <a:gd name="T7" fmla="*/ 2147483647 h 706"/>
              <a:gd name="T8" fmla="*/ 2147483647 w 816"/>
              <a:gd name="T9" fmla="*/ 2147483647 h 706"/>
              <a:gd name="T10" fmla="*/ 2147483647 w 816"/>
              <a:gd name="T11" fmla="*/ 2147483647 h 706"/>
              <a:gd name="T12" fmla="*/ 2147483647 w 816"/>
              <a:gd name="T13" fmla="*/ 2147483647 h 706"/>
              <a:gd name="T14" fmla="*/ 2147483647 w 816"/>
              <a:gd name="T15" fmla="*/ 2147483647 h 706"/>
              <a:gd name="T16" fmla="*/ 2147483647 w 816"/>
              <a:gd name="T17" fmla="*/ 2147483647 h 7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706"/>
              <a:gd name="T29" fmla="*/ 816 w 816"/>
              <a:gd name="T30" fmla="*/ 706 h 7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706">
                <a:moveTo>
                  <a:pt x="816" y="13"/>
                </a:moveTo>
                <a:lnTo>
                  <a:pt x="804" y="0"/>
                </a:lnTo>
                <a:lnTo>
                  <a:pt x="0" y="692"/>
                </a:lnTo>
                <a:lnTo>
                  <a:pt x="12" y="706"/>
                </a:lnTo>
                <a:lnTo>
                  <a:pt x="816" y="1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3" name="Freeform 117"/>
          <p:cNvSpPr>
            <a:spLocks/>
          </p:cNvSpPr>
          <p:nvPr/>
        </p:nvSpPr>
        <p:spPr bwMode="auto">
          <a:xfrm>
            <a:off x="6673850" y="3595688"/>
            <a:ext cx="125413" cy="42862"/>
          </a:xfrm>
          <a:custGeom>
            <a:avLst/>
            <a:gdLst>
              <a:gd name="T0" fmla="*/ 0 w 238"/>
              <a:gd name="T1" fmla="*/ 2147483647 h 82"/>
              <a:gd name="T2" fmla="*/ 2147483647 w 238"/>
              <a:gd name="T3" fmla="*/ 2147483647 h 82"/>
              <a:gd name="T4" fmla="*/ 2147483647 w 238"/>
              <a:gd name="T5" fmla="*/ 2147483647 h 82"/>
              <a:gd name="T6" fmla="*/ 2147483647 w 238"/>
              <a:gd name="T7" fmla="*/ 0 h 82"/>
              <a:gd name="T8" fmla="*/ 0 w 238"/>
              <a:gd name="T9" fmla="*/ 2147483647 h 82"/>
              <a:gd name="T10" fmla="*/ 0 w 238"/>
              <a:gd name="T11" fmla="*/ 2147483647 h 82"/>
              <a:gd name="T12" fmla="*/ 0 w 238"/>
              <a:gd name="T13" fmla="*/ 2147483647 h 82"/>
              <a:gd name="T14" fmla="*/ 0 w 238"/>
              <a:gd name="T15" fmla="*/ 2147483647 h 82"/>
              <a:gd name="T16" fmla="*/ 0 w 238"/>
              <a:gd name="T17" fmla="*/ 2147483647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82"/>
              <a:gd name="T29" fmla="*/ 238 w 23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82">
                <a:moveTo>
                  <a:pt x="0" y="66"/>
                </a:moveTo>
                <a:lnTo>
                  <a:pt x="4" y="82"/>
                </a:lnTo>
                <a:lnTo>
                  <a:pt x="238" y="17"/>
                </a:lnTo>
                <a:lnTo>
                  <a:pt x="233" y="0"/>
                </a:lnTo>
                <a:lnTo>
                  <a:pt x="0" y="6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4" name="Freeform 118"/>
          <p:cNvSpPr>
            <a:spLocks/>
          </p:cNvSpPr>
          <p:nvPr/>
        </p:nvSpPr>
        <p:spPr bwMode="auto">
          <a:xfrm>
            <a:off x="6538913" y="3630613"/>
            <a:ext cx="136525" cy="46037"/>
          </a:xfrm>
          <a:custGeom>
            <a:avLst/>
            <a:gdLst>
              <a:gd name="T0" fmla="*/ 2147483647 w 257"/>
              <a:gd name="T1" fmla="*/ 2147483647 h 89"/>
              <a:gd name="T2" fmla="*/ 2147483647 w 257"/>
              <a:gd name="T3" fmla="*/ 2147483647 h 89"/>
              <a:gd name="T4" fmla="*/ 2147483647 w 257"/>
              <a:gd name="T5" fmla="*/ 2147483647 h 89"/>
              <a:gd name="T6" fmla="*/ 2147483647 w 257"/>
              <a:gd name="T7" fmla="*/ 0 h 89"/>
              <a:gd name="T8" fmla="*/ 0 w 257"/>
              <a:gd name="T9" fmla="*/ 2147483647 h 89"/>
              <a:gd name="T10" fmla="*/ 2147483647 w 257"/>
              <a:gd name="T11" fmla="*/ 2147483647 h 89"/>
              <a:gd name="T12" fmla="*/ 2147483647 w 257"/>
              <a:gd name="T13" fmla="*/ 2147483647 h 89"/>
              <a:gd name="T14" fmla="*/ 2147483647 w 257"/>
              <a:gd name="T15" fmla="*/ 2147483647 h 89"/>
              <a:gd name="T16" fmla="*/ 2147483647 w 257"/>
              <a:gd name="T17" fmla="*/ 2147483647 h 89"/>
              <a:gd name="T18" fmla="*/ 2147483647 w 257"/>
              <a:gd name="T19" fmla="*/ 2147483647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89"/>
              <a:gd name="T32" fmla="*/ 257 w 2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89">
                <a:moveTo>
                  <a:pt x="4" y="89"/>
                </a:moveTo>
                <a:lnTo>
                  <a:pt x="5" y="89"/>
                </a:lnTo>
                <a:lnTo>
                  <a:pt x="257" y="16"/>
                </a:lnTo>
                <a:lnTo>
                  <a:pt x="253" y="0"/>
                </a:lnTo>
                <a:lnTo>
                  <a:pt x="0" y="71"/>
                </a:lnTo>
                <a:lnTo>
                  <a:pt x="4" y="89"/>
                </a:lnTo>
                <a:lnTo>
                  <a:pt x="5" y="89"/>
                </a:lnTo>
                <a:lnTo>
                  <a:pt x="4" y="8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5" name="Freeform 119"/>
          <p:cNvSpPr>
            <a:spLocks/>
          </p:cNvSpPr>
          <p:nvPr/>
        </p:nvSpPr>
        <p:spPr bwMode="auto">
          <a:xfrm>
            <a:off x="6397625" y="3667125"/>
            <a:ext cx="144463" cy="39688"/>
          </a:xfrm>
          <a:custGeom>
            <a:avLst/>
            <a:gdLst>
              <a:gd name="T0" fmla="*/ 2147483647 w 273"/>
              <a:gd name="T1" fmla="*/ 2147483647 h 75"/>
              <a:gd name="T2" fmla="*/ 2147483647 w 273"/>
              <a:gd name="T3" fmla="*/ 2147483647 h 75"/>
              <a:gd name="T4" fmla="*/ 2147483647 w 273"/>
              <a:gd name="T5" fmla="*/ 2147483647 h 75"/>
              <a:gd name="T6" fmla="*/ 2147483647 w 273"/>
              <a:gd name="T7" fmla="*/ 0 h 75"/>
              <a:gd name="T8" fmla="*/ 0 w 273"/>
              <a:gd name="T9" fmla="*/ 2147483647 h 75"/>
              <a:gd name="T10" fmla="*/ 2147483647 w 273"/>
              <a:gd name="T11" fmla="*/ 2147483647 h 75"/>
              <a:gd name="T12" fmla="*/ 2147483647 w 273"/>
              <a:gd name="T13" fmla="*/ 2147483647 h 75"/>
              <a:gd name="T14" fmla="*/ 2147483647 w 273"/>
              <a:gd name="T15" fmla="*/ 2147483647 h 75"/>
              <a:gd name="T16" fmla="*/ 2147483647 w 273"/>
              <a:gd name="T17" fmla="*/ 2147483647 h 75"/>
              <a:gd name="T18" fmla="*/ 2147483647 w 273"/>
              <a:gd name="T19" fmla="*/ 2147483647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75"/>
              <a:gd name="T32" fmla="*/ 273 w 27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75">
                <a:moveTo>
                  <a:pt x="3" y="75"/>
                </a:moveTo>
                <a:lnTo>
                  <a:pt x="4" y="75"/>
                </a:lnTo>
                <a:lnTo>
                  <a:pt x="273" y="18"/>
                </a:lnTo>
                <a:lnTo>
                  <a:pt x="270" y="0"/>
                </a:lnTo>
                <a:lnTo>
                  <a:pt x="0" y="57"/>
                </a:lnTo>
                <a:lnTo>
                  <a:pt x="3" y="75"/>
                </a:lnTo>
                <a:lnTo>
                  <a:pt x="4" y="75"/>
                </a:lnTo>
                <a:lnTo>
                  <a:pt x="3" y="7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6" name="Freeform 120"/>
          <p:cNvSpPr>
            <a:spLocks/>
          </p:cNvSpPr>
          <p:nvPr/>
        </p:nvSpPr>
        <p:spPr bwMode="auto">
          <a:xfrm>
            <a:off x="6229350" y="3697288"/>
            <a:ext cx="169863" cy="36512"/>
          </a:xfrm>
          <a:custGeom>
            <a:avLst/>
            <a:gdLst>
              <a:gd name="T0" fmla="*/ 0 w 321"/>
              <a:gd name="T1" fmla="*/ 2147483647 h 69"/>
              <a:gd name="T2" fmla="*/ 2147483647 w 321"/>
              <a:gd name="T3" fmla="*/ 2147483647 h 69"/>
              <a:gd name="T4" fmla="*/ 2147483647 w 321"/>
              <a:gd name="T5" fmla="*/ 2147483647 h 69"/>
              <a:gd name="T6" fmla="*/ 2147483647 w 321"/>
              <a:gd name="T7" fmla="*/ 0 h 69"/>
              <a:gd name="T8" fmla="*/ 0 w 321"/>
              <a:gd name="T9" fmla="*/ 2147483647 h 69"/>
              <a:gd name="T10" fmla="*/ 0 w 321"/>
              <a:gd name="T11" fmla="*/ 2147483647 h 69"/>
              <a:gd name="T12" fmla="*/ 0 w 321"/>
              <a:gd name="T13" fmla="*/ 2147483647 h 69"/>
              <a:gd name="T14" fmla="*/ 0 w 321"/>
              <a:gd name="T15" fmla="*/ 2147483647 h 69"/>
              <a:gd name="T16" fmla="*/ 0 w 32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69"/>
              <a:gd name="T29" fmla="*/ 321 w 32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69">
                <a:moveTo>
                  <a:pt x="0" y="51"/>
                </a:moveTo>
                <a:lnTo>
                  <a:pt x="3" y="69"/>
                </a:lnTo>
                <a:lnTo>
                  <a:pt x="321" y="18"/>
                </a:lnTo>
                <a:lnTo>
                  <a:pt x="318" y="0"/>
                </a:lnTo>
                <a:lnTo>
                  <a:pt x="0" y="5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7" name="Freeform 121"/>
          <p:cNvSpPr>
            <a:spLocks/>
          </p:cNvSpPr>
          <p:nvPr/>
        </p:nvSpPr>
        <p:spPr bwMode="auto">
          <a:xfrm>
            <a:off x="6078538" y="3724275"/>
            <a:ext cx="152400" cy="47625"/>
          </a:xfrm>
          <a:custGeom>
            <a:avLst/>
            <a:gdLst>
              <a:gd name="T0" fmla="*/ 2147483647 w 289"/>
              <a:gd name="T1" fmla="*/ 2147483647 h 90"/>
              <a:gd name="T2" fmla="*/ 2147483647 w 289"/>
              <a:gd name="T3" fmla="*/ 2147483647 h 90"/>
              <a:gd name="T4" fmla="*/ 2147483647 w 289"/>
              <a:gd name="T5" fmla="*/ 2147483647 h 90"/>
              <a:gd name="T6" fmla="*/ 2147483647 w 289"/>
              <a:gd name="T7" fmla="*/ 0 h 90"/>
              <a:gd name="T8" fmla="*/ 0 w 289"/>
              <a:gd name="T9" fmla="*/ 2147483647 h 90"/>
              <a:gd name="T10" fmla="*/ 2147483647 w 289"/>
              <a:gd name="T11" fmla="*/ 2147483647 h 90"/>
              <a:gd name="T12" fmla="*/ 2147483647 w 289"/>
              <a:gd name="T13" fmla="*/ 2147483647 h 90"/>
              <a:gd name="T14" fmla="*/ 2147483647 w 289"/>
              <a:gd name="T15" fmla="*/ 2147483647 h 90"/>
              <a:gd name="T16" fmla="*/ 2147483647 w 289"/>
              <a:gd name="T17" fmla="*/ 2147483647 h 90"/>
              <a:gd name="T18" fmla="*/ 2147483647 w 289"/>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9"/>
              <a:gd name="T31" fmla="*/ 0 h 90"/>
              <a:gd name="T32" fmla="*/ 289 w 289"/>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9" h="90">
                <a:moveTo>
                  <a:pt x="3" y="90"/>
                </a:moveTo>
                <a:lnTo>
                  <a:pt x="4" y="90"/>
                </a:lnTo>
                <a:lnTo>
                  <a:pt x="289" y="18"/>
                </a:lnTo>
                <a:lnTo>
                  <a:pt x="285" y="0"/>
                </a:lnTo>
                <a:lnTo>
                  <a:pt x="0" y="73"/>
                </a:lnTo>
                <a:lnTo>
                  <a:pt x="3" y="90"/>
                </a:lnTo>
                <a:lnTo>
                  <a:pt x="4" y="90"/>
                </a:lnTo>
                <a:lnTo>
                  <a:pt x="3" y="9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8" name="Freeform 122"/>
          <p:cNvSpPr>
            <a:spLocks/>
          </p:cNvSpPr>
          <p:nvPr/>
        </p:nvSpPr>
        <p:spPr bwMode="auto">
          <a:xfrm>
            <a:off x="5961063" y="3763963"/>
            <a:ext cx="119062" cy="25400"/>
          </a:xfrm>
          <a:custGeom>
            <a:avLst/>
            <a:gdLst>
              <a:gd name="T0" fmla="*/ 0 w 224"/>
              <a:gd name="T1" fmla="*/ 2147483647 h 49"/>
              <a:gd name="T2" fmla="*/ 2147483647 w 224"/>
              <a:gd name="T3" fmla="*/ 2147483647 h 49"/>
              <a:gd name="T4" fmla="*/ 2147483647 w 224"/>
              <a:gd name="T5" fmla="*/ 2147483647 h 49"/>
              <a:gd name="T6" fmla="*/ 2147483647 w 224"/>
              <a:gd name="T7" fmla="*/ 0 h 49"/>
              <a:gd name="T8" fmla="*/ 0 w 224"/>
              <a:gd name="T9" fmla="*/ 2147483647 h 49"/>
              <a:gd name="T10" fmla="*/ 0 w 224"/>
              <a:gd name="T11" fmla="*/ 2147483647 h 49"/>
              <a:gd name="T12" fmla="*/ 0 w 224"/>
              <a:gd name="T13" fmla="*/ 2147483647 h 49"/>
              <a:gd name="T14" fmla="*/ 0 w 224"/>
              <a:gd name="T15" fmla="*/ 2147483647 h 49"/>
              <a:gd name="T16" fmla="*/ 0 w 224"/>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49"/>
              <a:gd name="T29" fmla="*/ 224 w 2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49">
                <a:moveTo>
                  <a:pt x="0" y="32"/>
                </a:moveTo>
                <a:lnTo>
                  <a:pt x="2" y="49"/>
                </a:lnTo>
                <a:lnTo>
                  <a:pt x="224" y="17"/>
                </a:lnTo>
                <a:lnTo>
                  <a:pt x="222" y="0"/>
                </a:lnTo>
                <a:lnTo>
                  <a:pt x="0" y="3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39" name="Freeform 123"/>
          <p:cNvSpPr>
            <a:spLocks/>
          </p:cNvSpPr>
          <p:nvPr/>
        </p:nvSpPr>
        <p:spPr bwMode="auto">
          <a:xfrm>
            <a:off x="5848350" y="3779838"/>
            <a:ext cx="114300" cy="30162"/>
          </a:xfrm>
          <a:custGeom>
            <a:avLst/>
            <a:gdLst>
              <a:gd name="T0" fmla="*/ 0 w 217"/>
              <a:gd name="T1" fmla="*/ 2147483647 h 57"/>
              <a:gd name="T2" fmla="*/ 2147483647 w 217"/>
              <a:gd name="T3" fmla="*/ 2147483647 h 57"/>
              <a:gd name="T4" fmla="*/ 2147483647 w 217"/>
              <a:gd name="T5" fmla="*/ 2147483647 h 57"/>
              <a:gd name="T6" fmla="*/ 2147483647 w 217"/>
              <a:gd name="T7" fmla="*/ 0 h 57"/>
              <a:gd name="T8" fmla="*/ 2147483647 w 217"/>
              <a:gd name="T9" fmla="*/ 2147483647 h 57"/>
              <a:gd name="T10" fmla="*/ 0 w 217"/>
              <a:gd name="T11" fmla="*/ 2147483647 h 57"/>
              <a:gd name="T12" fmla="*/ 2147483647 w 217"/>
              <a:gd name="T13" fmla="*/ 2147483647 h 57"/>
              <a:gd name="T14" fmla="*/ 0 w 217"/>
              <a:gd name="T15" fmla="*/ 2147483647 h 57"/>
              <a:gd name="T16" fmla="*/ 0 w 217"/>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7"/>
              <a:gd name="T28" fmla="*/ 0 h 57"/>
              <a:gd name="T29" fmla="*/ 217 w 21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7" h="57">
                <a:moveTo>
                  <a:pt x="0" y="39"/>
                </a:moveTo>
                <a:lnTo>
                  <a:pt x="4" y="57"/>
                </a:lnTo>
                <a:lnTo>
                  <a:pt x="217" y="17"/>
                </a:lnTo>
                <a:lnTo>
                  <a:pt x="214" y="0"/>
                </a:lnTo>
                <a:lnTo>
                  <a:pt x="1" y="39"/>
                </a:lnTo>
                <a:lnTo>
                  <a:pt x="0" y="39"/>
                </a:lnTo>
                <a:lnTo>
                  <a:pt x="1" y="39"/>
                </a:lnTo>
                <a:lnTo>
                  <a:pt x="0" y="3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0" name="Freeform 124"/>
          <p:cNvSpPr>
            <a:spLocks/>
          </p:cNvSpPr>
          <p:nvPr/>
        </p:nvSpPr>
        <p:spPr bwMode="auto">
          <a:xfrm>
            <a:off x="5749925" y="3800475"/>
            <a:ext cx="100013" cy="36513"/>
          </a:xfrm>
          <a:custGeom>
            <a:avLst/>
            <a:gdLst>
              <a:gd name="T0" fmla="*/ 2147483647 w 188"/>
              <a:gd name="T1" fmla="*/ 2147483647 h 69"/>
              <a:gd name="T2" fmla="*/ 2147483647 w 188"/>
              <a:gd name="T3" fmla="*/ 2147483647 h 69"/>
              <a:gd name="T4" fmla="*/ 2147483647 w 188"/>
              <a:gd name="T5" fmla="*/ 2147483647 h 69"/>
              <a:gd name="T6" fmla="*/ 2147483647 w 188"/>
              <a:gd name="T7" fmla="*/ 0 h 69"/>
              <a:gd name="T8" fmla="*/ 0 w 188"/>
              <a:gd name="T9" fmla="*/ 2147483647 h 69"/>
              <a:gd name="T10" fmla="*/ 2147483647 w 188"/>
              <a:gd name="T11" fmla="*/ 2147483647 h 69"/>
              <a:gd name="T12" fmla="*/ 2147483647 w 188"/>
              <a:gd name="T13" fmla="*/ 2147483647 h 69"/>
              <a:gd name="T14" fmla="*/ 2147483647 w 188"/>
              <a:gd name="T15" fmla="*/ 2147483647 h 69"/>
              <a:gd name="T16" fmla="*/ 2147483647 w 188"/>
              <a:gd name="T17" fmla="*/ 2147483647 h 69"/>
              <a:gd name="T18" fmla="*/ 2147483647 w 188"/>
              <a:gd name="T19" fmla="*/ 2147483647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69"/>
              <a:gd name="T32" fmla="*/ 188 w 188"/>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69">
                <a:moveTo>
                  <a:pt x="3" y="69"/>
                </a:moveTo>
                <a:lnTo>
                  <a:pt x="6" y="68"/>
                </a:lnTo>
                <a:lnTo>
                  <a:pt x="188" y="17"/>
                </a:lnTo>
                <a:lnTo>
                  <a:pt x="184" y="0"/>
                </a:lnTo>
                <a:lnTo>
                  <a:pt x="0" y="52"/>
                </a:lnTo>
                <a:lnTo>
                  <a:pt x="3" y="69"/>
                </a:lnTo>
                <a:lnTo>
                  <a:pt x="5" y="69"/>
                </a:lnTo>
                <a:lnTo>
                  <a:pt x="6" y="68"/>
                </a:lnTo>
                <a:lnTo>
                  <a:pt x="3" y="6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1" name="Freeform 125"/>
          <p:cNvSpPr>
            <a:spLocks/>
          </p:cNvSpPr>
          <p:nvPr/>
        </p:nvSpPr>
        <p:spPr bwMode="auto">
          <a:xfrm>
            <a:off x="5645150" y="3827463"/>
            <a:ext cx="106363" cy="17462"/>
          </a:xfrm>
          <a:custGeom>
            <a:avLst/>
            <a:gdLst>
              <a:gd name="T0" fmla="*/ 0 w 202"/>
              <a:gd name="T1" fmla="*/ 2147483647 h 33"/>
              <a:gd name="T2" fmla="*/ 2147483647 w 202"/>
              <a:gd name="T3" fmla="*/ 2147483647 h 33"/>
              <a:gd name="T4" fmla="*/ 2147483647 w 202"/>
              <a:gd name="T5" fmla="*/ 2147483647 h 33"/>
              <a:gd name="T6" fmla="*/ 2147483647 w 202"/>
              <a:gd name="T7" fmla="*/ 0 h 33"/>
              <a:gd name="T8" fmla="*/ 2147483647 w 202"/>
              <a:gd name="T9" fmla="*/ 2147483647 h 33"/>
              <a:gd name="T10" fmla="*/ 0 w 202"/>
              <a:gd name="T11" fmla="*/ 2147483647 h 33"/>
              <a:gd name="T12" fmla="*/ 2147483647 w 202"/>
              <a:gd name="T13" fmla="*/ 2147483647 h 33"/>
              <a:gd name="T14" fmla="*/ 0 w 202"/>
              <a:gd name="T15" fmla="*/ 2147483647 h 33"/>
              <a:gd name="T16" fmla="*/ 0 w 202"/>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33"/>
              <a:gd name="T29" fmla="*/ 202 w 20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33">
                <a:moveTo>
                  <a:pt x="0" y="15"/>
                </a:moveTo>
                <a:lnTo>
                  <a:pt x="2" y="33"/>
                </a:lnTo>
                <a:lnTo>
                  <a:pt x="202" y="18"/>
                </a:lnTo>
                <a:lnTo>
                  <a:pt x="201" y="0"/>
                </a:lnTo>
                <a:lnTo>
                  <a:pt x="1" y="15"/>
                </a:lnTo>
                <a:lnTo>
                  <a:pt x="0" y="15"/>
                </a:lnTo>
                <a:lnTo>
                  <a:pt x="1" y="15"/>
                </a:lnTo>
                <a:lnTo>
                  <a:pt x="0" y="1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2" name="Freeform 126"/>
          <p:cNvSpPr>
            <a:spLocks/>
          </p:cNvSpPr>
          <p:nvPr/>
        </p:nvSpPr>
        <p:spPr bwMode="auto">
          <a:xfrm>
            <a:off x="5545138" y="3835400"/>
            <a:ext cx="101600" cy="26988"/>
          </a:xfrm>
          <a:custGeom>
            <a:avLst/>
            <a:gdLst>
              <a:gd name="T0" fmla="*/ 2147483647 w 193"/>
              <a:gd name="T1" fmla="*/ 2147483647 h 51"/>
              <a:gd name="T2" fmla="*/ 2147483647 w 193"/>
              <a:gd name="T3" fmla="*/ 2147483647 h 51"/>
              <a:gd name="T4" fmla="*/ 2147483647 w 193"/>
              <a:gd name="T5" fmla="*/ 2147483647 h 51"/>
              <a:gd name="T6" fmla="*/ 2147483647 w 193"/>
              <a:gd name="T7" fmla="*/ 0 h 51"/>
              <a:gd name="T8" fmla="*/ 0 w 193"/>
              <a:gd name="T9" fmla="*/ 2147483647 h 51"/>
              <a:gd name="T10" fmla="*/ 2147483647 w 193"/>
              <a:gd name="T11" fmla="*/ 2147483647 h 51"/>
              <a:gd name="T12" fmla="*/ 2147483647 w 193"/>
              <a:gd name="T13" fmla="*/ 2147483647 h 51"/>
              <a:gd name="T14" fmla="*/ 2147483647 w 193"/>
              <a:gd name="T15" fmla="*/ 2147483647 h 51"/>
              <a:gd name="T16" fmla="*/ 2147483647 w 193"/>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51"/>
              <a:gd name="T29" fmla="*/ 193 w 19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51">
                <a:moveTo>
                  <a:pt x="3" y="51"/>
                </a:moveTo>
                <a:lnTo>
                  <a:pt x="3" y="51"/>
                </a:lnTo>
                <a:lnTo>
                  <a:pt x="193" y="17"/>
                </a:lnTo>
                <a:lnTo>
                  <a:pt x="190" y="0"/>
                </a:lnTo>
                <a:lnTo>
                  <a:pt x="0" y="33"/>
                </a:lnTo>
                <a:lnTo>
                  <a:pt x="3" y="5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3" name="Freeform 127"/>
          <p:cNvSpPr>
            <a:spLocks/>
          </p:cNvSpPr>
          <p:nvPr/>
        </p:nvSpPr>
        <p:spPr bwMode="auto">
          <a:xfrm>
            <a:off x="5454650" y="3852863"/>
            <a:ext cx="92075" cy="22225"/>
          </a:xfrm>
          <a:custGeom>
            <a:avLst/>
            <a:gdLst>
              <a:gd name="T0" fmla="*/ 2147483647 w 173"/>
              <a:gd name="T1" fmla="*/ 2147483647 h 41"/>
              <a:gd name="T2" fmla="*/ 2147483647 w 173"/>
              <a:gd name="T3" fmla="*/ 2147483647 h 41"/>
              <a:gd name="T4" fmla="*/ 2147483647 w 173"/>
              <a:gd name="T5" fmla="*/ 2147483647 h 41"/>
              <a:gd name="T6" fmla="*/ 2147483647 w 173"/>
              <a:gd name="T7" fmla="*/ 0 h 41"/>
              <a:gd name="T8" fmla="*/ 0 w 173"/>
              <a:gd name="T9" fmla="*/ 2147483647 h 41"/>
              <a:gd name="T10" fmla="*/ 2147483647 w 173"/>
              <a:gd name="T11" fmla="*/ 2147483647 h 41"/>
              <a:gd name="T12" fmla="*/ 2147483647 w 173"/>
              <a:gd name="T13" fmla="*/ 2147483647 h 41"/>
              <a:gd name="T14" fmla="*/ 2147483647 w 173"/>
              <a:gd name="T15" fmla="*/ 2147483647 h 41"/>
              <a:gd name="T16" fmla="*/ 2147483647 w 173"/>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41"/>
              <a:gd name="T29" fmla="*/ 173 w 17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41">
                <a:moveTo>
                  <a:pt x="2" y="41"/>
                </a:moveTo>
                <a:lnTo>
                  <a:pt x="2" y="41"/>
                </a:lnTo>
                <a:lnTo>
                  <a:pt x="173" y="18"/>
                </a:lnTo>
                <a:lnTo>
                  <a:pt x="171" y="0"/>
                </a:lnTo>
                <a:lnTo>
                  <a:pt x="0" y="24"/>
                </a:lnTo>
                <a:lnTo>
                  <a:pt x="2" y="41"/>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4" name="Freeform 128"/>
          <p:cNvSpPr>
            <a:spLocks/>
          </p:cNvSpPr>
          <p:nvPr/>
        </p:nvSpPr>
        <p:spPr bwMode="auto">
          <a:xfrm>
            <a:off x="5373688" y="3865563"/>
            <a:ext cx="82550" cy="17462"/>
          </a:xfrm>
          <a:custGeom>
            <a:avLst/>
            <a:gdLst>
              <a:gd name="T0" fmla="*/ 0 w 155"/>
              <a:gd name="T1" fmla="*/ 2147483647 h 33"/>
              <a:gd name="T2" fmla="*/ 2147483647 w 155"/>
              <a:gd name="T3" fmla="*/ 2147483647 h 33"/>
              <a:gd name="T4" fmla="*/ 2147483647 w 155"/>
              <a:gd name="T5" fmla="*/ 2147483647 h 33"/>
              <a:gd name="T6" fmla="*/ 2147483647 w 155"/>
              <a:gd name="T7" fmla="*/ 0 h 33"/>
              <a:gd name="T8" fmla="*/ 0 w 155"/>
              <a:gd name="T9" fmla="*/ 2147483647 h 33"/>
              <a:gd name="T10" fmla="*/ 0 w 155"/>
              <a:gd name="T11" fmla="*/ 2147483647 h 33"/>
              <a:gd name="T12" fmla="*/ 2147483647 w 155"/>
              <a:gd name="T13" fmla="*/ 2147483647 h 33"/>
              <a:gd name="T14" fmla="*/ 2147483647 w 155"/>
              <a:gd name="T15" fmla="*/ 2147483647 h 33"/>
              <a:gd name="T16" fmla="*/ 2147483647 w 155"/>
              <a:gd name="T17" fmla="*/ 2147483647 h 33"/>
              <a:gd name="T18" fmla="*/ 0 w 155"/>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33"/>
              <a:gd name="T32" fmla="*/ 155 w 155"/>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33">
                <a:moveTo>
                  <a:pt x="0" y="15"/>
                </a:moveTo>
                <a:lnTo>
                  <a:pt x="2" y="33"/>
                </a:lnTo>
                <a:lnTo>
                  <a:pt x="155" y="17"/>
                </a:lnTo>
                <a:lnTo>
                  <a:pt x="153" y="0"/>
                </a:lnTo>
                <a:lnTo>
                  <a:pt x="0" y="15"/>
                </a:lnTo>
                <a:lnTo>
                  <a:pt x="2" y="33"/>
                </a:lnTo>
                <a:lnTo>
                  <a:pt x="0" y="1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5" name="Freeform 129"/>
          <p:cNvSpPr>
            <a:spLocks/>
          </p:cNvSpPr>
          <p:nvPr/>
        </p:nvSpPr>
        <p:spPr bwMode="auto">
          <a:xfrm>
            <a:off x="5275263" y="3873500"/>
            <a:ext cx="100012" cy="19050"/>
          </a:xfrm>
          <a:custGeom>
            <a:avLst/>
            <a:gdLst>
              <a:gd name="T0" fmla="*/ 2147483647 w 187"/>
              <a:gd name="T1" fmla="*/ 2147483647 h 36"/>
              <a:gd name="T2" fmla="*/ 2147483647 w 187"/>
              <a:gd name="T3" fmla="*/ 2147483647 h 36"/>
              <a:gd name="T4" fmla="*/ 2147483647 w 187"/>
              <a:gd name="T5" fmla="*/ 2147483647 h 36"/>
              <a:gd name="T6" fmla="*/ 2147483647 w 187"/>
              <a:gd name="T7" fmla="*/ 0 h 36"/>
              <a:gd name="T8" fmla="*/ 0 w 187"/>
              <a:gd name="T9" fmla="*/ 2147483647 h 36"/>
              <a:gd name="T10" fmla="*/ 2147483647 w 187"/>
              <a:gd name="T11" fmla="*/ 2147483647 h 36"/>
              <a:gd name="T12" fmla="*/ 2147483647 w 187"/>
              <a:gd name="T13" fmla="*/ 2147483647 h 36"/>
              <a:gd name="T14" fmla="*/ 2147483647 w 187"/>
              <a:gd name="T15" fmla="*/ 2147483647 h 36"/>
              <a:gd name="T16" fmla="*/ 2147483647 w 187"/>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36"/>
              <a:gd name="T29" fmla="*/ 187 w 18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36">
                <a:moveTo>
                  <a:pt x="1" y="36"/>
                </a:moveTo>
                <a:lnTo>
                  <a:pt x="1" y="36"/>
                </a:lnTo>
                <a:lnTo>
                  <a:pt x="187" y="18"/>
                </a:lnTo>
                <a:lnTo>
                  <a:pt x="185" y="0"/>
                </a:lnTo>
                <a:lnTo>
                  <a:pt x="0" y="18"/>
                </a:lnTo>
                <a:lnTo>
                  <a:pt x="1" y="3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6" name="Freeform 130"/>
          <p:cNvSpPr>
            <a:spLocks/>
          </p:cNvSpPr>
          <p:nvPr/>
        </p:nvSpPr>
        <p:spPr bwMode="auto">
          <a:xfrm>
            <a:off x="5173663" y="3883025"/>
            <a:ext cx="103187" cy="17463"/>
          </a:xfrm>
          <a:custGeom>
            <a:avLst/>
            <a:gdLst>
              <a:gd name="T0" fmla="*/ 0 w 193"/>
              <a:gd name="T1" fmla="*/ 2147483647 h 33"/>
              <a:gd name="T2" fmla="*/ 2147483647 w 193"/>
              <a:gd name="T3" fmla="*/ 2147483647 h 33"/>
              <a:gd name="T4" fmla="*/ 2147483647 w 193"/>
              <a:gd name="T5" fmla="*/ 2147483647 h 33"/>
              <a:gd name="T6" fmla="*/ 2147483647 w 193"/>
              <a:gd name="T7" fmla="*/ 0 h 33"/>
              <a:gd name="T8" fmla="*/ 2147483647 w 193"/>
              <a:gd name="T9" fmla="*/ 2147483647 h 33"/>
              <a:gd name="T10" fmla="*/ 0 w 193"/>
              <a:gd name="T11" fmla="*/ 2147483647 h 33"/>
              <a:gd name="T12" fmla="*/ 0 w 193"/>
              <a:gd name="T13" fmla="*/ 2147483647 h 33"/>
              <a:gd name="T14" fmla="*/ 0 w 193"/>
              <a:gd name="T15" fmla="*/ 2147483647 h 33"/>
              <a:gd name="T16" fmla="*/ 2147483647 w 193"/>
              <a:gd name="T17" fmla="*/ 2147483647 h 33"/>
              <a:gd name="T18" fmla="*/ 0 w 193"/>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33"/>
              <a:gd name="T32" fmla="*/ 193 w 19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33">
                <a:moveTo>
                  <a:pt x="0" y="24"/>
                </a:moveTo>
                <a:lnTo>
                  <a:pt x="10" y="33"/>
                </a:lnTo>
                <a:lnTo>
                  <a:pt x="193" y="18"/>
                </a:lnTo>
                <a:lnTo>
                  <a:pt x="192" y="0"/>
                </a:lnTo>
                <a:lnTo>
                  <a:pt x="8" y="15"/>
                </a:lnTo>
                <a:lnTo>
                  <a:pt x="0" y="24"/>
                </a:lnTo>
                <a:lnTo>
                  <a:pt x="0" y="33"/>
                </a:lnTo>
                <a:lnTo>
                  <a:pt x="10" y="33"/>
                </a:lnTo>
                <a:lnTo>
                  <a:pt x="0" y="2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7" name="Freeform 131"/>
          <p:cNvSpPr>
            <a:spLocks/>
          </p:cNvSpPr>
          <p:nvPr/>
        </p:nvSpPr>
        <p:spPr bwMode="auto">
          <a:xfrm>
            <a:off x="139700" y="3744913"/>
            <a:ext cx="6473825" cy="1363662"/>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1"/>
                </a:moveTo>
                <a:lnTo>
                  <a:pt x="671" y="1421"/>
                </a:lnTo>
                <a:lnTo>
                  <a:pt x="2441" y="1421"/>
                </a:lnTo>
                <a:lnTo>
                  <a:pt x="3458" y="1421"/>
                </a:lnTo>
                <a:lnTo>
                  <a:pt x="4946" y="1340"/>
                </a:lnTo>
                <a:lnTo>
                  <a:pt x="6337" y="1236"/>
                </a:lnTo>
                <a:lnTo>
                  <a:pt x="7834" y="1026"/>
                </a:lnTo>
                <a:lnTo>
                  <a:pt x="8959" y="861"/>
                </a:lnTo>
                <a:lnTo>
                  <a:pt x="10042" y="626"/>
                </a:lnTo>
                <a:lnTo>
                  <a:pt x="11050" y="390"/>
                </a:lnTo>
                <a:lnTo>
                  <a:pt x="11923" y="105"/>
                </a:lnTo>
                <a:lnTo>
                  <a:pt x="12235" y="0"/>
                </a:lnTo>
                <a:lnTo>
                  <a:pt x="12235" y="1260"/>
                </a:lnTo>
                <a:lnTo>
                  <a:pt x="11361" y="1521"/>
                </a:lnTo>
                <a:lnTo>
                  <a:pt x="10480" y="1740"/>
                </a:lnTo>
                <a:lnTo>
                  <a:pt x="9584" y="1919"/>
                </a:lnTo>
                <a:lnTo>
                  <a:pt x="8647" y="2096"/>
                </a:lnTo>
                <a:lnTo>
                  <a:pt x="7859" y="2210"/>
                </a:lnTo>
                <a:lnTo>
                  <a:pt x="7109" y="2318"/>
                </a:lnTo>
                <a:lnTo>
                  <a:pt x="6391" y="2399"/>
                </a:lnTo>
                <a:lnTo>
                  <a:pt x="5456" y="2471"/>
                </a:lnTo>
                <a:lnTo>
                  <a:pt x="4322" y="2552"/>
                </a:lnTo>
                <a:lnTo>
                  <a:pt x="3293" y="2576"/>
                </a:lnTo>
                <a:lnTo>
                  <a:pt x="1850" y="2576"/>
                </a:lnTo>
                <a:lnTo>
                  <a:pt x="951" y="2576"/>
                </a:lnTo>
                <a:lnTo>
                  <a:pt x="438" y="2576"/>
                </a:lnTo>
                <a:lnTo>
                  <a:pt x="0" y="2576"/>
                </a:lnTo>
                <a:lnTo>
                  <a:pt x="0" y="1421"/>
                </a:lnTo>
                <a:close/>
              </a:path>
            </a:pathLst>
          </a:custGeom>
          <a:solidFill>
            <a:srgbClr val="656B6F"/>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8" name="Freeform 132"/>
          <p:cNvSpPr>
            <a:spLocks/>
          </p:cNvSpPr>
          <p:nvPr/>
        </p:nvSpPr>
        <p:spPr bwMode="auto">
          <a:xfrm>
            <a:off x="165100" y="3770313"/>
            <a:ext cx="6473825" cy="1363662"/>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2"/>
                </a:moveTo>
                <a:lnTo>
                  <a:pt x="672" y="1422"/>
                </a:lnTo>
                <a:lnTo>
                  <a:pt x="2441" y="1422"/>
                </a:lnTo>
                <a:lnTo>
                  <a:pt x="3458" y="1422"/>
                </a:lnTo>
                <a:lnTo>
                  <a:pt x="4947" y="1340"/>
                </a:lnTo>
                <a:lnTo>
                  <a:pt x="6338" y="1235"/>
                </a:lnTo>
                <a:lnTo>
                  <a:pt x="7835" y="1026"/>
                </a:lnTo>
                <a:lnTo>
                  <a:pt x="8959" y="861"/>
                </a:lnTo>
                <a:lnTo>
                  <a:pt x="10042" y="626"/>
                </a:lnTo>
                <a:lnTo>
                  <a:pt x="11050" y="390"/>
                </a:lnTo>
                <a:lnTo>
                  <a:pt x="11923" y="105"/>
                </a:lnTo>
                <a:lnTo>
                  <a:pt x="12235" y="0"/>
                </a:lnTo>
                <a:lnTo>
                  <a:pt x="12235" y="1260"/>
                </a:lnTo>
                <a:lnTo>
                  <a:pt x="11362" y="1521"/>
                </a:lnTo>
                <a:lnTo>
                  <a:pt x="10480" y="1740"/>
                </a:lnTo>
                <a:lnTo>
                  <a:pt x="9583" y="1919"/>
                </a:lnTo>
                <a:lnTo>
                  <a:pt x="8647" y="2096"/>
                </a:lnTo>
                <a:lnTo>
                  <a:pt x="7858" y="2210"/>
                </a:lnTo>
                <a:lnTo>
                  <a:pt x="7109" y="2318"/>
                </a:lnTo>
                <a:lnTo>
                  <a:pt x="6392" y="2399"/>
                </a:lnTo>
                <a:lnTo>
                  <a:pt x="5456" y="2471"/>
                </a:lnTo>
                <a:lnTo>
                  <a:pt x="4322" y="2552"/>
                </a:lnTo>
                <a:lnTo>
                  <a:pt x="3293" y="2576"/>
                </a:lnTo>
                <a:lnTo>
                  <a:pt x="1850" y="2576"/>
                </a:lnTo>
                <a:lnTo>
                  <a:pt x="950" y="2576"/>
                </a:lnTo>
                <a:lnTo>
                  <a:pt x="438" y="2576"/>
                </a:lnTo>
                <a:lnTo>
                  <a:pt x="0" y="2576"/>
                </a:lnTo>
                <a:lnTo>
                  <a:pt x="0" y="142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49" name="Freeform 133"/>
          <p:cNvSpPr>
            <a:spLocks/>
          </p:cNvSpPr>
          <p:nvPr/>
        </p:nvSpPr>
        <p:spPr bwMode="auto">
          <a:xfrm>
            <a:off x="0" y="3733800"/>
            <a:ext cx="6473825" cy="1363663"/>
          </a:xfrm>
          <a:custGeom>
            <a:avLst/>
            <a:gdLst>
              <a:gd name="T0" fmla="*/ 0 w 12235"/>
              <a:gd name="T1" fmla="*/ 2147483647 h 2576"/>
              <a:gd name="T2" fmla="*/ 2147483647 w 12235"/>
              <a:gd name="T3" fmla="*/ 2147483647 h 2576"/>
              <a:gd name="T4" fmla="*/ 2147483647 w 12235"/>
              <a:gd name="T5" fmla="*/ 2147483647 h 2576"/>
              <a:gd name="T6" fmla="*/ 2147483647 w 12235"/>
              <a:gd name="T7" fmla="*/ 2147483647 h 2576"/>
              <a:gd name="T8" fmla="*/ 2147483647 w 12235"/>
              <a:gd name="T9" fmla="*/ 2147483647 h 2576"/>
              <a:gd name="T10" fmla="*/ 2147483647 w 12235"/>
              <a:gd name="T11" fmla="*/ 2147483647 h 2576"/>
              <a:gd name="T12" fmla="*/ 2147483647 w 12235"/>
              <a:gd name="T13" fmla="*/ 2147483647 h 2576"/>
              <a:gd name="T14" fmla="*/ 2147483647 w 12235"/>
              <a:gd name="T15" fmla="*/ 2147483647 h 2576"/>
              <a:gd name="T16" fmla="*/ 2147483647 w 12235"/>
              <a:gd name="T17" fmla="*/ 2147483647 h 2576"/>
              <a:gd name="T18" fmla="*/ 2147483647 w 12235"/>
              <a:gd name="T19" fmla="*/ 2147483647 h 2576"/>
              <a:gd name="T20" fmla="*/ 2147483647 w 12235"/>
              <a:gd name="T21" fmla="*/ 2147483647 h 2576"/>
              <a:gd name="T22" fmla="*/ 2147483647 w 12235"/>
              <a:gd name="T23" fmla="*/ 0 h 2576"/>
              <a:gd name="T24" fmla="*/ 2147483647 w 12235"/>
              <a:gd name="T25" fmla="*/ 2147483647 h 2576"/>
              <a:gd name="T26" fmla="*/ 2147483647 w 12235"/>
              <a:gd name="T27" fmla="*/ 2147483647 h 2576"/>
              <a:gd name="T28" fmla="*/ 2147483647 w 12235"/>
              <a:gd name="T29" fmla="*/ 2147483647 h 2576"/>
              <a:gd name="T30" fmla="*/ 2147483647 w 12235"/>
              <a:gd name="T31" fmla="*/ 2147483647 h 2576"/>
              <a:gd name="T32" fmla="*/ 2147483647 w 12235"/>
              <a:gd name="T33" fmla="*/ 2147483647 h 2576"/>
              <a:gd name="T34" fmla="*/ 2147483647 w 12235"/>
              <a:gd name="T35" fmla="*/ 2147483647 h 2576"/>
              <a:gd name="T36" fmla="*/ 2147483647 w 12235"/>
              <a:gd name="T37" fmla="*/ 2147483647 h 2576"/>
              <a:gd name="T38" fmla="*/ 2147483647 w 12235"/>
              <a:gd name="T39" fmla="*/ 2147483647 h 2576"/>
              <a:gd name="T40" fmla="*/ 2147483647 w 12235"/>
              <a:gd name="T41" fmla="*/ 2147483647 h 2576"/>
              <a:gd name="T42" fmla="*/ 2147483647 w 12235"/>
              <a:gd name="T43" fmla="*/ 2147483647 h 2576"/>
              <a:gd name="T44" fmla="*/ 2147483647 w 12235"/>
              <a:gd name="T45" fmla="*/ 2147483647 h 2576"/>
              <a:gd name="T46" fmla="*/ 2147483647 w 12235"/>
              <a:gd name="T47" fmla="*/ 2147483647 h 2576"/>
              <a:gd name="T48" fmla="*/ 2147483647 w 12235"/>
              <a:gd name="T49" fmla="*/ 2147483647 h 2576"/>
              <a:gd name="T50" fmla="*/ 2147483647 w 12235"/>
              <a:gd name="T51" fmla="*/ 2147483647 h 2576"/>
              <a:gd name="T52" fmla="*/ 0 w 12235"/>
              <a:gd name="T53" fmla="*/ 2147483647 h 2576"/>
              <a:gd name="T54" fmla="*/ 0 w 12235"/>
              <a:gd name="T55" fmla="*/ 2147483647 h 2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235"/>
              <a:gd name="T85" fmla="*/ 0 h 2576"/>
              <a:gd name="T86" fmla="*/ 12235 w 12235"/>
              <a:gd name="T87" fmla="*/ 2576 h 2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235" h="2576">
                <a:moveTo>
                  <a:pt x="0" y="1421"/>
                </a:moveTo>
                <a:lnTo>
                  <a:pt x="672" y="1421"/>
                </a:lnTo>
                <a:lnTo>
                  <a:pt x="2442" y="1421"/>
                </a:lnTo>
                <a:lnTo>
                  <a:pt x="3459" y="1421"/>
                </a:lnTo>
                <a:lnTo>
                  <a:pt x="4946" y="1341"/>
                </a:lnTo>
                <a:lnTo>
                  <a:pt x="6338" y="1236"/>
                </a:lnTo>
                <a:lnTo>
                  <a:pt x="7835" y="1025"/>
                </a:lnTo>
                <a:lnTo>
                  <a:pt x="8959" y="861"/>
                </a:lnTo>
                <a:lnTo>
                  <a:pt x="10042" y="627"/>
                </a:lnTo>
                <a:lnTo>
                  <a:pt x="11050" y="390"/>
                </a:lnTo>
                <a:lnTo>
                  <a:pt x="11922" y="105"/>
                </a:lnTo>
                <a:lnTo>
                  <a:pt x="12235" y="0"/>
                </a:lnTo>
                <a:lnTo>
                  <a:pt x="12235" y="1259"/>
                </a:lnTo>
                <a:lnTo>
                  <a:pt x="11362" y="1520"/>
                </a:lnTo>
                <a:lnTo>
                  <a:pt x="10480" y="1739"/>
                </a:lnTo>
                <a:lnTo>
                  <a:pt x="9583" y="1920"/>
                </a:lnTo>
                <a:lnTo>
                  <a:pt x="8648" y="2096"/>
                </a:lnTo>
                <a:lnTo>
                  <a:pt x="7859" y="2210"/>
                </a:lnTo>
                <a:lnTo>
                  <a:pt x="7109" y="2318"/>
                </a:lnTo>
                <a:lnTo>
                  <a:pt x="6392" y="2399"/>
                </a:lnTo>
                <a:lnTo>
                  <a:pt x="5456" y="2471"/>
                </a:lnTo>
                <a:lnTo>
                  <a:pt x="4323" y="2552"/>
                </a:lnTo>
                <a:lnTo>
                  <a:pt x="3293" y="2576"/>
                </a:lnTo>
                <a:lnTo>
                  <a:pt x="1851" y="2576"/>
                </a:lnTo>
                <a:lnTo>
                  <a:pt x="951" y="2576"/>
                </a:lnTo>
                <a:lnTo>
                  <a:pt x="438" y="2576"/>
                </a:lnTo>
                <a:lnTo>
                  <a:pt x="0" y="2576"/>
                </a:lnTo>
                <a:lnTo>
                  <a:pt x="0" y="1421"/>
                </a:lnTo>
                <a:close/>
              </a:path>
            </a:pathLst>
          </a:custGeom>
          <a:solidFill>
            <a:srgbClr val="010181"/>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0" name="Freeform 134"/>
          <p:cNvSpPr>
            <a:spLocks/>
          </p:cNvSpPr>
          <p:nvPr/>
        </p:nvSpPr>
        <p:spPr bwMode="auto">
          <a:xfrm>
            <a:off x="5465763" y="3959225"/>
            <a:ext cx="534987" cy="134938"/>
          </a:xfrm>
          <a:custGeom>
            <a:avLst/>
            <a:gdLst>
              <a:gd name="T0" fmla="*/ 2147483647 w 1013"/>
              <a:gd name="T1" fmla="*/ 2147483647 h 254"/>
              <a:gd name="T2" fmla="*/ 2147483647 w 1013"/>
              <a:gd name="T3" fmla="*/ 0 h 254"/>
              <a:gd name="T4" fmla="*/ 0 w 1013"/>
              <a:gd name="T5" fmla="*/ 2147483647 h 254"/>
              <a:gd name="T6" fmla="*/ 2147483647 w 1013"/>
              <a:gd name="T7" fmla="*/ 2147483647 h 254"/>
              <a:gd name="T8" fmla="*/ 2147483647 w 1013"/>
              <a:gd name="T9" fmla="*/ 2147483647 h 254"/>
              <a:gd name="T10" fmla="*/ 2147483647 w 1013"/>
              <a:gd name="T11" fmla="*/ 2147483647 h 254"/>
              <a:gd name="T12" fmla="*/ 2147483647 w 1013"/>
              <a:gd name="T13" fmla="*/ 2147483647 h 254"/>
              <a:gd name="T14" fmla="*/ 2147483647 w 1013"/>
              <a:gd name="T15" fmla="*/ 2147483647 h 254"/>
              <a:gd name="T16" fmla="*/ 2147483647 w 1013"/>
              <a:gd name="T17" fmla="*/ 2147483647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3"/>
              <a:gd name="T28" fmla="*/ 0 h 254"/>
              <a:gd name="T29" fmla="*/ 1013 w 1013"/>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3" h="254">
                <a:moveTo>
                  <a:pt x="1013" y="18"/>
                </a:moveTo>
                <a:lnTo>
                  <a:pt x="1008" y="0"/>
                </a:lnTo>
                <a:lnTo>
                  <a:pt x="0" y="237"/>
                </a:lnTo>
                <a:lnTo>
                  <a:pt x="5" y="254"/>
                </a:lnTo>
                <a:lnTo>
                  <a:pt x="1012" y="18"/>
                </a:lnTo>
                <a:lnTo>
                  <a:pt x="1013" y="18"/>
                </a:lnTo>
                <a:lnTo>
                  <a:pt x="1012" y="18"/>
                </a:lnTo>
                <a:lnTo>
                  <a:pt x="1013" y="1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1" name="Freeform 135"/>
          <p:cNvSpPr>
            <a:spLocks/>
          </p:cNvSpPr>
          <p:nvPr/>
        </p:nvSpPr>
        <p:spPr bwMode="auto">
          <a:xfrm>
            <a:off x="5997575" y="3808413"/>
            <a:ext cx="465138" cy="160337"/>
          </a:xfrm>
          <a:custGeom>
            <a:avLst/>
            <a:gdLst>
              <a:gd name="T0" fmla="*/ 2147483647 w 878"/>
              <a:gd name="T1" fmla="*/ 2147483647 h 303"/>
              <a:gd name="T2" fmla="*/ 2147483647 w 878"/>
              <a:gd name="T3" fmla="*/ 0 h 303"/>
              <a:gd name="T4" fmla="*/ 0 w 878"/>
              <a:gd name="T5" fmla="*/ 2147483647 h 303"/>
              <a:gd name="T6" fmla="*/ 2147483647 w 878"/>
              <a:gd name="T7" fmla="*/ 2147483647 h 303"/>
              <a:gd name="T8" fmla="*/ 2147483647 w 878"/>
              <a:gd name="T9" fmla="*/ 2147483647 h 303"/>
              <a:gd name="T10" fmla="*/ 2147483647 w 878"/>
              <a:gd name="T11" fmla="*/ 2147483647 h 303"/>
              <a:gd name="T12" fmla="*/ 2147483647 w 878"/>
              <a:gd name="T13" fmla="*/ 2147483647 h 303"/>
              <a:gd name="T14" fmla="*/ 2147483647 w 878"/>
              <a:gd name="T15" fmla="*/ 2147483647 h 303"/>
              <a:gd name="T16" fmla="*/ 2147483647 w 878"/>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303"/>
              <a:gd name="T29" fmla="*/ 878 w 878"/>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303">
                <a:moveTo>
                  <a:pt x="878" y="17"/>
                </a:moveTo>
                <a:lnTo>
                  <a:pt x="873" y="0"/>
                </a:lnTo>
                <a:lnTo>
                  <a:pt x="0" y="285"/>
                </a:lnTo>
                <a:lnTo>
                  <a:pt x="6" y="303"/>
                </a:lnTo>
                <a:lnTo>
                  <a:pt x="878"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2" name="Freeform 136"/>
          <p:cNvSpPr>
            <a:spLocks/>
          </p:cNvSpPr>
          <p:nvPr/>
        </p:nvSpPr>
        <p:spPr bwMode="auto">
          <a:xfrm>
            <a:off x="6459538" y="3751263"/>
            <a:ext cx="171450" cy="66675"/>
          </a:xfrm>
          <a:custGeom>
            <a:avLst/>
            <a:gdLst>
              <a:gd name="T0" fmla="*/ 2147483647 w 323"/>
              <a:gd name="T1" fmla="*/ 2147483647 h 126"/>
              <a:gd name="T2" fmla="*/ 2147483647 w 323"/>
              <a:gd name="T3" fmla="*/ 2147483647 h 126"/>
              <a:gd name="T4" fmla="*/ 0 w 323"/>
              <a:gd name="T5" fmla="*/ 2147483647 h 126"/>
              <a:gd name="T6" fmla="*/ 2147483647 w 323"/>
              <a:gd name="T7" fmla="*/ 2147483647 h 126"/>
              <a:gd name="T8" fmla="*/ 2147483647 w 323"/>
              <a:gd name="T9" fmla="*/ 2147483647 h 126"/>
              <a:gd name="T10" fmla="*/ 2147483647 w 323"/>
              <a:gd name="T11" fmla="*/ 2147483647 h 126"/>
              <a:gd name="T12" fmla="*/ 2147483647 w 323"/>
              <a:gd name="T13" fmla="*/ 2147483647 h 126"/>
              <a:gd name="T14" fmla="*/ 2147483647 w 323"/>
              <a:gd name="T15" fmla="*/ 0 h 126"/>
              <a:gd name="T16" fmla="*/ 2147483647 w 323"/>
              <a:gd name="T17" fmla="*/ 2147483647 h 126"/>
              <a:gd name="T18" fmla="*/ 2147483647 w 323"/>
              <a:gd name="T19" fmla="*/ 214748364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3"/>
              <a:gd name="T31" fmla="*/ 0 h 126"/>
              <a:gd name="T32" fmla="*/ 323 w 323"/>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3" h="126">
                <a:moveTo>
                  <a:pt x="323" y="13"/>
                </a:moveTo>
                <a:lnTo>
                  <a:pt x="312" y="4"/>
                </a:lnTo>
                <a:lnTo>
                  <a:pt x="0" y="109"/>
                </a:lnTo>
                <a:lnTo>
                  <a:pt x="5" y="126"/>
                </a:lnTo>
                <a:lnTo>
                  <a:pt x="317" y="22"/>
                </a:lnTo>
                <a:lnTo>
                  <a:pt x="323" y="13"/>
                </a:lnTo>
                <a:lnTo>
                  <a:pt x="323" y="0"/>
                </a:lnTo>
                <a:lnTo>
                  <a:pt x="312" y="4"/>
                </a:lnTo>
                <a:lnTo>
                  <a:pt x="323" y="13"/>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3" name="Freeform 137"/>
          <p:cNvSpPr>
            <a:spLocks/>
          </p:cNvSpPr>
          <p:nvPr/>
        </p:nvSpPr>
        <p:spPr bwMode="auto">
          <a:xfrm>
            <a:off x="6621463" y="3757613"/>
            <a:ext cx="9525" cy="671512"/>
          </a:xfrm>
          <a:custGeom>
            <a:avLst/>
            <a:gdLst>
              <a:gd name="T0" fmla="*/ 2147483647 w 17"/>
              <a:gd name="T1" fmla="*/ 2147483647 h 1269"/>
              <a:gd name="T2" fmla="*/ 2147483647 w 17"/>
              <a:gd name="T3" fmla="*/ 2147483647 h 1269"/>
              <a:gd name="T4" fmla="*/ 2147483647 w 17"/>
              <a:gd name="T5" fmla="*/ 0 h 1269"/>
              <a:gd name="T6" fmla="*/ 0 w 17"/>
              <a:gd name="T7" fmla="*/ 0 h 1269"/>
              <a:gd name="T8" fmla="*/ 0 w 17"/>
              <a:gd name="T9" fmla="*/ 2147483647 h 1269"/>
              <a:gd name="T10" fmla="*/ 2147483647 w 17"/>
              <a:gd name="T11" fmla="*/ 2147483647 h 1269"/>
              <a:gd name="T12" fmla="*/ 2147483647 w 17"/>
              <a:gd name="T13" fmla="*/ 2147483647 h 1269"/>
              <a:gd name="T14" fmla="*/ 2147483647 w 17"/>
              <a:gd name="T15" fmla="*/ 2147483647 h 1269"/>
              <a:gd name="T16" fmla="*/ 2147483647 w 17"/>
              <a:gd name="T17" fmla="*/ 2147483647 h 1269"/>
              <a:gd name="T18" fmla="*/ 2147483647 w 17"/>
              <a:gd name="T19" fmla="*/ 2147483647 h 1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269"/>
              <a:gd name="T32" fmla="*/ 17 w 17"/>
              <a:gd name="T33" fmla="*/ 1269 h 1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269">
                <a:moveTo>
                  <a:pt x="11" y="1269"/>
                </a:moveTo>
                <a:lnTo>
                  <a:pt x="17" y="1259"/>
                </a:lnTo>
                <a:lnTo>
                  <a:pt x="17" y="0"/>
                </a:lnTo>
                <a:lnTo>
                  <a:pt x="0" y="0"/>
                </a:lnTo>
                <a:lnTo>
                  <a:pt x="0" y="1259"/>
                </a:lnTo>
                <a:lnTo>
                  <a:pt x="11" y="1269"/>
                </a:lnTo>
                <a:lnTo>
                  <a:pt x="17" y="1267"/>
                </a:lnTo>
                <a:lnTo>
                  <a:pt x="17" y="1259"/>
                </a:lnTo>
                <a:lnTo>
                  <a:pt x="11" y="126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4" name="Freeform 138"/>
          <p:cNvSpPr>
            <a:spLocks/>
          </p:cNvSpPr>
          <p:nvPr/>
        </p:nvSpPr>
        <p:spPr bwMode="auto">
          <a:xfrm>
            <a:off x="2439988" y="5060950"/>
            <a:ext cx="600075" cy="52388"/>
          </a:xfrm>
          <a:custGeom>
            <a:avLst/>
            <a:gdLst>
              <a:gd name="T0" fmla="*/ 2147483647 w 1135"/>
              <a:gd name="T1" fmla="*/ 2147483647 h 99"/>
              <a:gd name="T2" fmla="*/ 2147483647 w 1135"/>
              <a:gd name="T3" fmla="*/ 2147483647 h 99"/>
              <a:gd name="T4" fmla="*/ 2147483647 w 1135"/>
              <a:gd name="T5" fmla="*/ 2147483647 h 99"/>
              <a:gd name="T6" fmla="*/ 2147483647 w 1135"/>
              <a:gd name="T7" fmla="*/ 0 h 99"/>
              <a:gd name="T8" fmla="*/ 0 w 1135"/>
              <a:gd name="T9" fmla="*/ 2147483647 h 99"/>
              <a:gd name="T10" fmla="*/ 2147483647 w 1135"/>
              <a:gd name="T11" fmla="*/ 2147483647 h 99"/>
              <a:gd name="T12" fmla="*/ 2147483647 w 1135"/>
              <a:gd name="T13" fmla="*/ 2147483647 h 99"/>
              <a:gd name="T14" fmla="*/ 2147483647 w 1135"/>
              <a:gd name="T15" fmla="*/ 2147483647 h 99"/>
              <a:gd name="T16" fmla="*/ 2147483647 w 1135"/>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5"/>
              <a:gd name="T28" fmla="*/ 0 h 99"/>
              <a:gd name="T29" fmla="*/ 1135 w 1135"/>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5" h="99">
                <a:moveTo>
                  <a:pt x="1" y="99"/>
                </a:moveTo>
                <a:lnTo>
                  <a:pt x="1" y="99"/>
                </a:lnTo>
                <a:lnTo>
                  <a:pt x="1135" y="18"/>
                </a:lnTo>
                <a:lnTo>
                  <a:pt x="1134" y="0"/>
                </a:lnTo>
                <a:lnTo>
                  <a:pt x="0" y="81"/>
                </a:lnTo>
                <a:lnTo>
                  <a:pt x="1" y="9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5" name="Freeform 139"/>
          <p:cNvSpPr>
            <a:spLocks/>
          </p:cNvSpPr>
          <p:nvPr/>
        </p:nvSpPr>
        <p:spPr bwMode="auto">
          <a:xfrm>
            <a:off x="1895475" y="5103813"/>
            <a:ext cx="544513" cy="22225"/>
          </a:xfrm>
          <a:custGeom>
            <a:avLst/>
            <a:gdLst>
              <a:gd name="T0" fmla="*/ 0 w 1030"/>
              <a:gd name="T1" fmla="*/ 2147483647 h 42"/>
              <a:gd name="T2" fmla="*/ 0 w 1030"/>
              <a:gd name="T3" fmla="*/ 2147483647 h 42"/>
              <a:gd name="T4" fmla="*/ 2147483647 w 1030"/>
              <a:gd name="T5" fmla="*/ 2147483647 h 42"/>
              <a:gd name="T6" fmla="*/ 2147483647 w 1030"/>
              <a:gd name="T7" fmla="*/ 0 h 42"/>
              <a:gd name="T8" fmla="*/ 0 w 1030"/>
              <a:gd name="T9" fmla="*/ 2147483647 h 42"/>
              <a:gd name="T10" fmla="*/ 0 w 1030"/>
              <a:gd name="T11" fmla="*/ 2147483647 h 42"/>
              <a:gd name="T12" fmla="*/ 0 w 1030"/>
              <a:gd name="T13" fmla="*/ 2147483647 h 42"/>
              <a:gd name="T14" fmla="*/ 0 w 1030"/>
              <a:gd name="T15" fmla="*/ 2147483647 h 42"/>
              <a:gd name="T16" fmla="*/ 0 w 1030"/>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0"/>
              <a:gd name="T28" fmla="*/ 0 h 42"/>
              <a:gd name="T29" fmla="*/ 1030 w 103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0" h="42">
                <a:moveTo>
                  <a:pt x="0" y="42"/>
                </a:moveTo>
                <a:lnTo>
                  <a:pt x="0" y="42"/>
                </a:lnTo>
                <a:lnTo>
                  <a:pt x="1030" y="18"/>
                </a:lnTo>
                <a:lnTo>
                  <a:pt x="1030" y="0"/>
                </a:lnTo>
                <a:lnTo>
                  <a:pt x="0" y="24"/>
                </a:lnTo>
                <a:lnTo>
                  <a:pt x="0" y="42"/>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6" name="Freeform 140"/>
          <p:cNvSpPr>
            <a:spLocks/>
          </p:cNvSpPr>
          <p:nvPr/>
        </p:nvSpPr>
        <p:spPr bwMode="auto">
          <a:xfrm>
            <a:off x="1131888" y="5116513"/>
            <a:ext cx="763587" cy="9525"/>
          </a:xfrm>
          <a:custGeom>
            <a:avLst/>
            <a:gdLst>
              <a:gd name="T0" fmla="*/ 0 w 1442"/>
              <a:gd name="T1" fmla="*/ 0 h 18"/>
              <a:gd name="T2" fmla="*/ 0 w 1442"/>
              <a:gd name="T3" fmla="*/ 2147483647 h 18"/>
              <a:gd name="T4" fmla="*/ 2147483647 w 1442"/>
              <a:gd name="T5" fmla="*/ 2147483647 h 18"/>
              <a:gd name="T6" fmla="*/ 2147483647 w 1442"/>
              <a:gd name="T7" fmla="*/ 0 h 18"/>
              <a:gd name="T8" fmla="*/ 0 w 1442"/>
              <a:gd name="T9" fmla="*/ 0 h 18"/>
              <a:gd name="T10" fmla="*/ 0 w 1442"/>
              <a:gd name="T11" fmla="*/ 0 h 18"/>
              <a:gd name="T12" fmla="*/ 0 w 1442"/>
              <a:gd name="T13" fmla="*/ 2147483647 h 18"/>
              <a:gd name="T14" fmla="*/ 0 w 1442"/>
              <a:gd name="T15" fmla="*/ 2147483647 h 18"/>
              <a:gd name="T16" fmla="*/ 0 w 1442"/>
              <a:gd name="T17" fmla="*/ 2147483647 h 18"/>
              <a:gd name="T18" fmla="*/ 0 w 144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2"/>
              <a:gd name="T31" fmla="*/ 0 h 18"/>
              <a:gd name="T32" fmla="*/ 1442 w 144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2" h="18">
                <a:moveTo>
                  <a:pt x="0" y="0"/>
                </a:moveTo>
                <a:lnTo>
                  <a:pt x="0" y="18"/>
                </a:lnTo>
                <a:lnTo>
                  <a:pt x="1442" y="18"/>
                </a:lnTo>
                <a:lnTo>
                  <a:pt x="1442" y="0"/>
                </a:lnTo>
                <a:lnTo>
                  <a:pt x="0" y="0"/>
                </a:lnTo>
                <a:lnTo>
                  <a:pt x="0" y="18"/>
                </a:lnTo>
                <a:lnTo>
                  <a:pt x="0"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7" name="Freeform 141"/>
          <p:cNvSpPr>
            <a:spLocks/>
          </p:cNvSpPr>
          <p:nvPr/>
        </p:nvSpPr>
        <p:spPr bwMode="auto">
          <a:xfrm>
            <a:off x="655638" y="5116513"/>
            <a:ext cx="476250" cy="9525"/>
          </a:xfrm>
          <a:custGeom>
            <a:avLst/>
            <a:gdLst>
              <a:gd name="T0" fmla="*/ 0 w 900"/>
              <a:gd name="T1" fmla="*/ 0 h 18"/>
              <a:gd name="T2" fmla="*/ 0 w 900"/>
              <a:gd name="T3" fmla="*/ 2147483647 h 18"/>
              <a:gd name="T4" fmla="*/ 2147483647 w 900"/>
              <a:gd name="T5" fmla="*/ 2147483647 h 18"/>
              <a:gd name="T6" fmla="*/ 2147483647 w 900"/>
              <a:gd name="T7" fmla="*/ 0 h 18"/>
              <a:gd name="T8" fmla="*/ 0 w 900"/>
              <a:gd name="T9" fmla="*/ 0 h 18"/>
              <a:gd name="T10" fmla="*/ 0 w 900"/>
              <a:gd name="T11" fmla="*/ 0 h 18"/>
              <a:gd name="T12" fmla="*/ 0 w 900"/>
              <a:gd name="T13" fmla="*/ 2147483647 h 18"/>
              <a:gd name="T14" fmla="*/ 0 w 900"/>
              <a:gd name="T15" fmla="*/ 2147483647 h 18"/>
              <a:gd name="T16" fmla="*/ 0 w 900"/>
              <a:gd name="T17" fmla="*/ 2147483647 h 18"/>
              <a:gd name="T18" fmla="*/ 0 w 90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0"/>
              <a:gd name="T31" fmla="*/ 0 h 18"/>
              <a:gd name="T32" fmla="*/ 900 w 90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0" h="18">
                <a:moveTo>
                  <a:pt x="0" y="0"/>
                </a:moveTo>
                <a:lnTo>
                  <a:pt x="0" y="18"/>
                </a:lnTo>
                <a:lnTo>
                  <a:pt x="900" y="18"/>
                </a:lnTo>
                <a:lnTo>
                  <a:pt x="900" y="0"/>
                </a:lnTo>
                <a:lnTo>
                  <a:pt x="0" y="0"/>
                </a:lnTo>
                <a:lnTo>
                  <a:pt x="0" y="18"/>
                </a:lnTo>
                <a:lnTo>
                  <a:pt x="0"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8" name="Freeform 142"/>
          <p:cNvSpPr>
            <a:spLocks/>
          </p:cNvSpPr>
          <p:nvPr/>
        </p:nvSpPr>
        <p:spPr bwMode="auto">
          <a:xfrm>
            <a:off x="384175" y="5116513"/>
            <a:ext cx="271463" cy="9525"/>
          </a:xfrm>
          <a:custGeom>
            <a:avLst/>
            <a:gdLst>
              <a:gd name="T0" fmla="*/ 0 w 513"/>
              <a:gd name="T1" fmla="*/ 0 h 18"/>
              <a:gd name="T2" fmla="*/ 0 w 513"/>
              <a:gd name="T3" fmla="*/ 2147483647 h 18"/>
              <a:gd name="T4" fmla="*/ 2147483647 w 513"/>
              <a:gd name="T5" fmla="*/ 2147483647 h 18"/>
              <a:gd name="T6" fmla="*/ 2147483647 w 513"/>
              <a:gd name="T7" fmla="*/ 0 h 18"/>
              <a:gd name="T8" fmla="*/ 0 w 513"/>
              <a:gd name="T9" fmla="*/ 0 h 18"/>
              <a:gd name="T10" fmla="*/ 0 w 513"/>
              <a:gd name="T11" fmla="*/ 0 h 18"/>
              <a:gd name="T12" fmla="*/ 0 w 513"/>
              <a:gd name="T13" fmla="*/ 2147483647 h 18"/>
              <a:gd name="T14" fmla="*/ 0 w 513"/>
              <a:gd name="T15" fmla="*/ 2147483647 h 18"/>
              <a:gd name="T16" fmla="*/ 0 w 513"/>
              <a:gd name="T17" fmla="*/ 2147483647 h 18"/>
              <a:gd name="T18" fmla="*/ 0 w 513"/>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3"/>
              <a:gd name="T31" fmla="*/ 0 h 18"/>
              <a:gd name="T32" fmla="*/ 513 w 51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3" h="18">
                <a:moveTo>
                  <a:pt x="0" y="0"/>
                </a:moveTo>
                <a:lnTo>
                  <a:pt x="0" y="18"/>
                </a:lnTo>
                <a:lnTo>
                  <a:pt x="513" y="18"/>
                </a:lnTo>
                <a:lnTo>
                  <a:pt x="513" y="0"/>
                </a:lnTo>
                <a:lnTo>
                  <a:pt x="0" y="0"/>
                </a:lnTo>
                <a:lnTo>
                  <a:pt x="0" y="18"/>
                </a:lnTo>
                <a:lnTo>
                  <a:pt x="0" y="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59" name="Freeform 143"/>
          <p:cNvSpPr>
            <a:spLocks/>
          </p:cNvSpPr>
          <p:nvPr/>
        </p:nvSpPr>
        <p:spPr bwMode="auto">
          <a:xfrm>
            <a:off x="147638" y="5116513"/>
            <a:ext cx="236537" cy="9525"/>
          </a:xfrm>
          <a:custGeom>
            <a:avLst/>
            <a:gdLst>
              <a:gd name="T0" fmla="*/ 0 w 447"/>
              <a:gd name="T1" fmla="*/ 2147483647 h 18"/>
              <a:gd name="T2" fmla="*/ 2147483647 w 447"/>
              <a:gd name="T3" fmla="*/ 2147483647 h 18"/>
              <a:gd name="T4" fmla="*/ 2147483647 w 447"/>
              <a:gd name="T5" fmla="*/ 2147483647 h 18"/>
              <a:gd name="T6" fmla="*/ 2147483647 w 447"/>
              <a:gd name="T7" fmla="*/ 0 h 18"/>
              <a:gd name="T8" fmla="*/ 2147483647 w 447"/>
              <a:gd name="T9" fmla="*/ 0 h 18"/>
              <a:gd name="T10" fmla="*/ 0 w 447"/>
              <a:gd name="T11" fmla="*/ 2147483647 h 18"/>
              <a:gd name="T12" fmla="*/ 0 w 447"/>
              <a:gd name="T13" fmla="*/ 2147483647 h 18"/>
              <a:gd name="T14" fmla="*/ 0 w 447"/>
              <a:gd name="T15" fmla="*/ 2147483647 h 18"/>
              <a:gd name="T16" fmla="*/ 2147483647 w 447"/>
              <a:gd name="T17" fmla="*/ 2147483647 h 18"/>
              <a:gd name="T18" fmla="*/ 0 w 447"/>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7"/>
              <a:gd name="T31" fmla="*/ 0 h 18"/>
              <a:gd name="T32" fmla="*/ 447 w 44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7" h="18">
                <a:moveTo>
                  <a:pt x="0" y="9"/>
                </a:moveTo>
                <a:lnTo>
                  <a:pt x="9" y="18"/>
                </a:lnTo>
                <a:lnTo>
                  <a:pt x="447" y="18"/>
                </a:lnTo>
                <a:lnTo>
                  <a:pt x="447" y="0"/>
                </a:lnTo>
                <a:lnTo>
                  <a:pt x="9" y="0"/>
                </a:lnTo>
                <a:lnTo>
                  <a:pt x="0" y="9"/>
                </a:lnTo>
                <a:lnTo>
                  <a:pt x="0" y="18"/>
                </a:lnTo>
                <a:lnTo>
                  <a:pt x="9" y="18"/>
                </a:lnTo>
                <a:lnTo>
                  <a:pt x="0" y="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0" name="Rectangle 144"/>
          <p:cNvSpPr>
            <a:spLocks noChangeArrowheads="1"/>
          </p:cNvSpPr>
          <p:nvPr/>
        </p:nvSpPr>
        <p:spPr bwMode="auto">
          <a:xfrm>
            <a:off x="147638" y="4510088"/>
            <a:ext cx="9525" cy="611187"/>
          </a:xfrm>
          <a:prstGeom prst="rect">
            <a:avLst/>
          </a:prstGeom>
          <a:solidFill>
            <a:srgbClr val="131516"/>
          </a:solidFill>
          <a:ln w="9525">
            <a:noFill/>
            <a:miter lim="800000"/>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1" name="Freeform 145"/>
          <p:cNvSpPr>
            <a:spLocks/>
          </p:cNvSpPr>
          <p:nvPr/>
        </p:nvSpPr>
        <p:spPr bwMode="auto">
          <a:xfrm>
            <a:off x="152400" y="4505325"/>
            <a:ext cx="355600" cy="9525"/>
          </a:xfrm>
          <a:custGeom>
            <a:avLst/>
            <a:gdLst>
              <a:gd name="T0" fmla="*/ 2147483647 w 672"/>
              <a:gd name="T1" fmla="*/ 2147483647 h 19"/>
              <a:gd name="T2" fmla="*/ 2147483647 w 672"/>
              <a:gd name="T3" fmla="*/ 0 h 19"/>
              <a:gd name="T4" fmla="*/ 0 w 672"/>
              <a:gd name="T5" fmla="*/ 0 h 19"/>
              <a:gd name="T6" fmla="*/ 0 w 672"/>
              <a:gd name="T7" fmla="*/ 2147483647 h 19"/>
              <a:gd name="T8" fmla="*/ 2147483647 w 672"/>
              <a:gd name="T9" fmla="*/ 2147483647 h 19"/>
              <a:gd name="T10" fmla="*/ 2147483647 w 672"/>
              <a:gd name="T11" fmla="*/ 2147483647 h 19"/>
              <a:gd name="T12" fmla="*/ 2147483647 w 672"/>
              <a:gd name="T13" fmla="*/ 0 h 19"/>
              <a:gd name="T14" fmla="*/ 2147483647 w 672"/>
              <a:gd name="T15" fmla="*/ 0 h 19"/>
              <a:gd name="T16" fmla="*/ 2147483647 w 672"/>
              <a:gd name="T17" fmla="*/ 0 h 19"/>
              <a:gd name="T18" fmla="*/ 2147483647 w 672"/>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19"/>
              <a:gd name="T32" fmla="*/ 672 w 67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2" h="19">
                <a:moveTo>
                  <a:pt x="672" y="19"/>
                </a:moveTo>
                <a:lnTo>
                  <a:pt x="672" y="0"/>
                </a:lnTo>
                <a:lnTo>
                  <a:pt x="0" y="0"/>
                </a:lnTo>
                <a:lnTo>
                  <a:pt x="0" y="19"/>
                </a:lnTo>
                <a:lnTo>
                  <a:pt x="672" y="19"/>
                </a:lnTo>
                <a:lnTo>
                  <a:pt x="672" y="0"/>
                </a:lnTo>
                <a:lnTo>
                  <a:pt x="672" y="1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2" name="Freeform 146"/>
          <p:cNvSpPr>
            <a:spLocks/>
          </p:cNvSpPr>
          <p:nvPr/>
        </p:nvSpPr>
        <p:spPr bwMode="auto">
          <a:xfrm>
            <a:off x="508000" y="4505325"/>
            <a:ext cx="936625" cy="9525"/>
          </a:xfrm>
          <a:custGeom>
            <a:avLst/>
            <a:gdLst>
              <a:gd name="T0" fmla="*/ 2147483647 w 1770"/>
              <a:gd name="T1" fmla="*/ 2147483647 h 19"/>
              <a:gd name="T2" fmla="*/ 2147483647 w 1770"/>
              <a:gd name="T3" fmla="*/ 0 h 19"/>
              <a:gd name="T4" fmla="*/ 0 w 1770"/>
              <a:gd name="T5" fmla="*/ 0 h 19"/>
              <a:gd name="T6" fmla="*/ 0 w 1770"/>
              <a:gd name="T7" fmla="*/ 2147483647 h 19"/>
              <a:gd name="T8" fmla="*/ 2147483647 w 1770"/>
              <a:gd name="T9" fmla="*/ 2147483647 h 19"/>
              <a:gd name="T10" fmla="*/ 2147483647 w 1770"/>
              <a:gd name="T11" fmla="*/ 2147483647 h 19"/>
              <a:gd name="T12" fmla="*/ 2147483647 w 1770"/>
              <a:gd name="T13" fmla="*/ 0 h 19"/>
              <a:gd name="T14" fmla="*/ 2147483647 w 1770"/>
              <a:gd name="T15" fmla="*/ 0 h 19"/>
              <a:gd name="T16" fmla="*/ 2147483647 w 1770"/>
              <a:gd name="T17" fmla="*/ 0 h 19"/>
              <a:gd name="T18" fmla="*/ 2147483647 w 177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0"/>
              <a:gd name="T31" fmla="*/ 0 h 19"/>
              <a:gd name="T32" fmla="*/ 1770 w 177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0" h="19">
                <a:moveTo>
                  <a:pt x="1770" y="19"/>
                </a:moveTo>
                <a:lnTo>
                  <a:pt x="1770" y="0"/>
                </a:lnTo>
                <a:lnTo>
                  <a:pt x="0" y="0"/>
                </a:lnTo>
                <a:lnTo>
                  <a:pt x="0" y="19"/>
                </a:lnTo>
                <a:lnTo>
                  <a:pt x="1770" y="19"/>
                </a:lnTo>
                <a:lnTo>
                  <a:pt x="1770" y="0"/>
                </a:lnTo>
                <a:lnTo>
                  <a:pt x="1770" y="1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3" name="Freeform 147"/>
          <p:cNvSpPr>
            <a:spLocks/>
          </p:cNvSpPr>
          <p:nvPr/>
        </p:nvSpPr>
        <p:spPr bwMode="auto">
          <a:xfrm>
            <a:off x="1444625" y="4505325"/>
            <a:ext cx="538163" cy="9525"/>
          </a:xfrm>
          <a:custGeom>
            <a:avLst/>
            <a:gdLst>
              <a:gd name="T0" fmla="*/ 2147483647 w 1017"/>
              <a:gd name="T1" fmla="*/ 2147483647 h 19"/>
              <a:gd name="T2" fmla="*/ 2147483647 w 1017"/>
              <a:gd name="T3" fmla="*/ 0 h 19"/>
              <a:gd name="T4" fmla="*/ 0 w 1017"/>
              <a:gd name="T5" fmla="*/ 0 h 19"/>
              <a:gd name="T6" fmla="*/ 0 w 1017"/>
              <a:gd name="T7" fmla="*/ 2147483647 h 19"/>
              <a:gd name="T8" fmla="*/ 2147483647 w 1017"/>
              <a:gd name="T9" fmla="*/ 2147483647 h 19"/>
              <a:gd name="T10" fmla="*/ 2147483647 w 1017"/>
              <a:gd name="T11" fmla="*/ 2147483647 h 19"/>
              <a:gd name="T12" fmla="*/ 2147483647 w 1017"/>
              <a:gd name="T13" fmla="*/ 2147483647 h 19"/>
              <a:gd name="T14" fmla="*/ 2147483647 w 1017"/>
              <a:gd name="T15" fmla="*/ 2147483647 h 19"/>
              <a:gd name="T16" fmla="*/ 2147483647 w 1017"/>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7"/>
              <a:gd name="T28" fmla="*/ 0 h 19"/>
              <a:gd name="T29" fmla="*/ 1017 w 10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7" h="19">
                <a:moveTo>
                  <a:pt x="1017" y="19"/>
                </a:moveTo>
                <a:lnTo>
                  <a:pt x="1017" y="0"/>
                </a:lnTo>
                <a:lnTo>
                  <a:pt x="0" y="0"/>
                </a:lnTo>
                <a:lnTo>
                  <a:pt x="0" y="19"/>
                </a:lnTo>
                <a:lnTo>
                  <a:pt x="1017" y="19"/>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4" name="Freeform 148"/>
          <p:cNvSpPr>
            <a:spLocks/>
          </p:cNvSpPr>
          <p:nvPr/>
        </p:nvSpPr>
        <p:spPr bwMode="auto">
          <a:xfrm>
            <a:off x="1981200" y="4462463"/>
            <a:ext cx="788988" cy="52387"/>
          </a:xfrm>
          <a:custGeom>
            <a:avLst/>
            <a:gdLst>
              <a:gd name="T0" fmla="*/ 2147483647 w 1490"/>
              <a:gd name="T1" fmla="*/ 2147483647 h 99"/>
              <a:gd name="T2" fmla="*/ 2147483647 w 1490"/>
              <a:gd name="T3" fmla="*/ 0 h 99"/>
              <a:gd name="T4" fmla="*/ 0 w 1490"/>
              <a:gd name="T5" fmla="*/ 2147483647 h 99"/>
              <a:gd name="T6" fmla="*/ 2147483647 w 1490"/>
              <a:gd name="T7" fmla="*/ 2147483647 h 99"/>
              <a:gd name="T8" fmla="*/ 2147483647 w 1490"/>
              <a:gd name="T9" fmla="*/ 2147483647 h 99"/>
              <a:gd name="T10" fmla="*/ 2147483647 w 1490"/>
              <a:gd name="T11" fmla="*/ 2147483647 h 99"/>
              <a:gd name="T12" fmla="*/ 2147483647 w 1490"/>
              <a:gd name="T13" fmla="*/ 2147483647 h 99"/>
              <a:gd name="T14" fmla="*/ 2147483647 w 1490"/>
              <a:gd name="T15" fmla="*/ 2147483647 h 99"/>
              <a:gd name="T16" fmla="*/ 2147483647 w 1490"/>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0"/>
              <a:gd name="T28" fmla="*/ 0 h 99"/>
              <a:gd name="T29" fmla="*/ 1490 w 1490"/>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0" h="99">
                <a:moveTo>
                  <a:pt x="1490" y="17"/>
                </a:moveTo>
                <a:lnTo>
                  <a:pt x="1489" y="0"/>
                </a:lnTo>
                <a:lnTo>
                  <a:pt x="0" y="80"/>
                </a:lnTo>
                <a:lnTo>
                  <a:pt x="2" y="99"/>
                </a:lnTo>
                <a:lnTo>
                  <a:pt x="1489" y="17"/>
                </a:lnTo>
                <a:lnTo>
                  <a:pt x="1490" y="17"/>
                </a:lnTo>
                <a:lnTo>
                  <a:pt x="1489" y="17"/>
                </a:lnTo>
                <a:lnTo>
                  <a:pt x="1490"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5" name="Freeform 149"/>
          <p:cNvSpPr>
            <a:spLocks/>
          </p:cNvSpPr>
          <p:nvPr/>
        </p:nvSpPr>
        <p:spPr bwMode="auto">
          <a:xfrm>
            <a:off x="2768600" y="4406900"/>
            <a:ext cx="738188" cy="65088"/>
          </a:xfrm>
          <a:custGeom>
            <a:avLst/>
            <a:gdLst>
              <a:gd name="T0" fmla="*/ 2147483647 w 1394"/>
              <a:gd name="T1" fmla="*/ 2147483647 h 122"/>
              <a:gd name="T2" fmla="*/ 2147483647 w 1394"/>
              <a:gd name="T3" fmla="*/ 0 h 122"/>
              <a:gd name="T4" fmla="*/ 0 w 1394"/>
              <a:gd name="T5" fmla="*/ 2147483647 h 122"/>
              <a:gd name="T6" fmla="*/ 2147483647 w 1394"/>
              <a:gd name="T7" fmla="*/ 2147483647 h 122"/>
              <a:gd name="T8" fmla="*/ 2147483647 w 1394"/>
              <a:gd name="T9" fmla="*/ 2147483647 h 122"/>
              <a:gd name="T10" fmla="*/ 2147483647 w 1394"/>
              <a:gd name="T11" fmla="*/ 2147483647 h 122"/>
              <a:gd name="T12" fmla="*/ 2147483647 w 1394"/>
              <a:gd name="T13" fmla="*/ 2147483647 h 122"/>
              <a:gd name="T14" fmla="*/ 2147483647 w 1394"/>
              <a:gd name="T15" fmla="*/ 2147483647 h 122"/>
              <a:gd name="T16" fmla="*/ 2147483647 w 1394"/>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4"/>
              <a:gd name="T28" fmla="*/ 0 h 122"/>
              <a:gd name="T29" fmla="*/ 1394 w 139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4" h="122">
                <a:moveTo>
                  <a:pt x="1394" y="17"/>
                </a:moveTo>
                <a:lnTo>
                  <a:pt x="1392" y="0"/>
                </a:lnTo>
                <a:lnTo>
                  <a:pt x="0" y="105"/>
                </a:lnTo>
                <a:lnTo>
                  <a:pt x="2" y="122"/>
                </a:lnTo>
                <a:lnTo>
                  <a:pt x="1394"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6" name="Freeform 150"/>
          <p:cNvSpPr>
            <a:spLocks/>
          </p:cNvSpPr>
          <p:nvPr/>
        </p:nvSpPr>
        <p:spPr bwMode="auto">
          <a:xfrm>
            <a:off x="3505200" y="4295775"/>
            <a:ext cx="793750" cy="120650"/>
          </a:xfrm>
          <a:custGeom>
            <a:avLst/>
            <a:gdLst>
              <a:gd name="T0" fmla="*/ 2147483647 w 1499"/>
              <a:gd name="T1" fmla="*/ 2147483647 h 227"/>
              <a:gd name="T2" fmla="*/ 2147483647 w 1499"/>
              <a:gd name="T3" fmla="*/ 0 h 227"/>
              <a:gd name="T4" fmla="*/ 0 w 1499"/>
              <a:gd name="T5" fmla="*/ 2147483647 h 227"/>
              <a:gd name="T6" fmla="*/ 2147483647 w 1499"/>
              <a:gd name="T7" fmla="*/ 2147483647 h 227"/>
              <a:gd name="T8" fmla="*/ 2147483647 w 1499"/>
              <a:gd name="T9" fmla="*/ 2147483647 h 227"/>
              <a:gd name="T10" fmla="*/ 2147483647 w 1499"/>
              <a:gd name="T11" fmla="*/ 2147483647 h 227"/>
              <a:gd name="T12" fmla="*/ 2147483647 w 1499"/>
              <a:gd name="T13" fmla="*/ 2147483647 h 227"/>
              <a:gd name="T14" fmla="*/ 2147483647 w 1499"/>
              <a:gd name="T15" fmla="*/ 2147483647 h 227"/>
              <a:gd name="T16" fmla="*/ 2147483647 w 1499"/>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9"/>
              <a:gd name="T28" fmla="*/ 0 h 227"/>
              <a:gd name="T29" fmla="*/ 1499 w 1499"/>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9" h="227">
                <a:moveTo>
                  <a:pt x="1499" y="17"/>
                </a:moveTo>
                <a:lnTo>
                  <a:pt x="1497" y="0"/>
                </a:lnTo>
                <a:lnTo>
                  <a:pt x="0" y="210"/>
                </a:lnTo>
                <a:lnTo>
                  <a:pt x="2" y="227"/>
                </a:lnTo>
                <a:lnTo>
                  <a:pt x="1499"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7" name="Freeform 151"/>
          <p:cNvSpPr>
            <a:spLocks/>
          </p:cNvSpPr>
          <p:nvPr/>
        </p:nvSpPr>
        <p:spPr bwMode="auto">
          <a:xfrm>
            <a:off x="4297363" y="4208463"/>
            <a:ext cx="596900" cy="96837"/>
          </a:xfrm>
          <a:custGeom>
            <a:avLst/>
            <a:gdLst>
              <a:gd name="T0" fmla="*/ 2147483647 w 1127"/>
              <a:gd name="T1" fmla="*/ 2147483647 h 182"/>
              <a:gd name="T2" fmla="*/ 2147483647 w 1127"/>
              <a:gd name="T3" fmla="*/ 0 h 182"/>
              <a:gd name="T4" fmla="*/ 0 w 1127"/>
              <a:gd name="T5" fmla="*/ 2147483647 h 182"/>
              <a:gd name="T6" fmla="*/ 2147483647 w 1127"/>
              <a:gd name="T7" fmla="*/ 2147483647 h 182"/>
              <a:gd name="T8" fmla="*/ 2147483647 w 1127"/>
              <a:gd name="T9" fmla="*/ 2147483647 h 182"/>
              <a:gd name="T10" fmla="*/ 2147483647 w 1127"/>
              <a:gd name="T11" fmla="*/ 2147483647 h 182"/>
              <a:gd name="T12" fmla="*/ 2147483647 w 1127"/>
              <a:gd name="T13" fmla="*/ 2147483647 h 182"/>
              <a:gd name="T14" fmla="*/ 2147483647 w 1127"/>
              <a:gd name="T15" fmla="*/ 2147483647 h 182"/>
              <a:gd name="T16" fmla="*/ 2147483647 w 1127"/>
              <a:gd name="T17" fmla="*/ 2147483647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7"/>
              <a:gd name="T28" fmla="*/ 0 h 182"/>
              <a:gd name="T29" fmla="*/ 1127 w 1127"/>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7" h="182">
                <a:moveTo>
                  <a:pt x="1127" y="17"/>
                </a:moveTo>
                <a:lnTo>
                  <a:pt x="1124" y="0"/>
                </a:lnTo>
                <a:lnTo>
                  <a:pt x="0" y="165"/>
                </a:lnTo>
                <a:lnTo>
                  <a:pt x="2" y="182"/>
                </a:lnTo>
                <a:lnTo>
                  <a:pt x="1126" y="17"/>
                </a:lnTo>
                <a:lnTo>
                  <a:pt x="1127" y="17"/>
                </a:lnTo>
                <a:lnTo>
                  <a:pt x="1126" y="17"/>
                </a:lnTo>
                <a:lnTo>
                  <a:pt x="1127"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8" name="Freeform 152"/>
          <p:cNvSpPr>
            <a:spLocks/>
          </p:cNvSpPr>
          <p:nvPr/>
        </p:nvSpPr>
        <p:spPr bwMode="auto">
          <a:xfrm>
            <a:off x="4511675" y="4148138"/>
            <a:ext cx="574675" cy="133350"/>
          </a:xfrm>
          <a:custGeom>
            <a:avLst/>
            <a:gdLst>
              <a:gd name="T0" fmla="*/ 2147483647 w 1088"/>
              <a:gd name="T1" fmla="*/ 2147483647 h 251"/>
              <a:gd name="T2" fmla="*/ 2147483647 w 1088"/>
              <a:gd name="T3" fmla="*/ 0 h 251"/>
              <a:gd name="T4" fmla="*/ 0 w 1088"/>
              <a:gd name="T5" fmla="*/ 2147483647 h 251"/>
              <a:gd name="T6" fmla="*/ 2147483647 w 1088"/>
              <a:gd name="T7" fmla="*/ 2147483647 h 251"/>
              <a:gd name="T8" fmla="*/ 2147483647 w 1088"/>
              <a:gd name="T9" fmla="*/ 2147483647 h 251"/>
              <a:gd name="T10" fmla="*/ 2147483647 w 1088"/>
              <a:gd name="T11" fmla="*/ 2147483647 h 251"/>
              <a:gd name="T12" fmla="*/ 2147483647 w 1088"/>
              <a:gd name="T13" fmla="*/ 2147483647 h 251"/>
              <a:gd name="T14" fmla="*/ 2147483647 w 1088"/>
              <a:gd name="T15" fmla="*/ 2147483647 h 251"/>
              <a:gd name="T16" fmla="*/ 2147483647 w 1088"/>
              <a:gd name="T17" fmla="*/ 2147483647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
              <a:gd name="T28" fmla="*/ 0 h 251"/>
              <a:gd name="T29" fmla="*/ 1088 w 1088"/>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 h="251">
                <a:moveTo>
                  <a:pt x="1088" y="17"/>
                </a:moveTo>
                <a:lnTo>
                  <a:pt x="1083" y="0"/>
                </a:lnTo>
                <a:lnTo>
                  <a:pt x="0" y="234"/>
                </a:lnTo>
                <a:lnTo>
                  <a:pt x="4" y="251"/>
                </a:lnTo>
                <a:lnTo>
                  <a:pt x="1088" y="18"/>
                </a:lnTo>
                <a:lnTo>
                  <a:pt x="1088" y="17"/>
                </a:lnTo>
                <a:lnTo>
                  <a:pt x="1088" y="18"/>
                </a:lnTo>
                <a:lnTo>
                  <a:pt x="1088" y="17"/>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69" name="Freeform 153"/>
          <p:cNvSpPr>
            <a:spLocks/>
          </p:cNvSpPr>
          <p:nvPr/>
        </p:nvSpPr>
        <p:spPr bwMode="auto">
          <a:xfrm>
            <a:off x="6162675" y="4419600"/>
            <a:ext cx="465138" cy="147638"/>
          </a:xfrm>
          <a:custGeom>
            <a:avLst/>
            <a:gdLst>
              <a:gd name="T0" fmla="*/ 2147483647 w 878"/>
              <a:gd name="T1" fmla="*/ 2147483647 h 278"/>
              <a:gd name="T2" fmla="*/ 2147483647 w 878"/>
              <a:gd name="T3" fmla="*/ 2147483647 h 278"/>
              <a:gd name="T4" fmla="*/ 2147483647 w 878"/>
              <a:gd name="T5" fmla="*/ 2147483647 h 278"/>
              <a:gd name="T6" fmla="*/ 2147483647 w 878"/>
              <a:gd name="T7" fmla="*/ 0 h 278"/>
              <a:gd name="T8" fmla="*/ 0 w 878"/>
              <a:gd name="T9" fmla="*/ 2147483647 h 278"/>
              <a:gd name="T10" fmla="*/ 2147483647 w 878"/>
              <a:gd name="T11" fmla="*/ 2147483647 h 278"/>
              <a:gd name="T12" fmla="*/ 2147483647 w 878"/>
              <a:gd name="T13" fmla="*/ 2147483647 h 278"/>
              <a:gd name="T14" fmla="*/ 2147483647 w 878"/>
              <a:gd name="T15" fmla="*/ 2147483647 h 278"/>
              <a:gd name="T16" fmla="*/ 2147483647 w 878"/>
              <a:gd name="T17" fmla="*/ 2147483647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8"/>
              <a:gd name="T28" fmla="*/ 0 h 278"/>
              <a:gd name="T29" fmla="*/ 878 w 878"/>
              <a:gd name="T30" fmla="*/ 278 h 2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8" h="278">
                <a:moveTo>
                  <a:pt x="5" y="278"/>
                </a:moveTo>
                <a:lnTo>
                  <a:pt x="5" y="278"/>
                </a:lnTo>
                <a:lnTo>
                  <a:pt x="878" y="18"/>
                </a:lnTo>
                <a:lnTo>
                  <a:pt x="873" y="0"/>
                </a:lnTo>
                <a:lnTo>
                  <a:pt x="0" y="261"/>
                </a:lnTo>
                <a:lnTo>
                  <a:pt x="5" y="27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0" name="Freeform 154"/>
          <p:cNvSpPr>
            <a:spLocks/>
          </p:cNvSpPr>
          <p:nvPr/>
        </p:nvSpPr>
        <p:spPr bwMode="auto">
          <a:xfrm>
            <a:off x="5030788" y="4071938"/>
            <a:ext cx="468312" cy="125412"/>
          </a:xfrm>
          <a:custGeom>
            <a:avLst/>
            <a:gdLst>
              <a:gd name="T0" fmla="*/ 2147483647 w 886"/>
              <a:gd name="T1" fmla="*/ 2147483647 h 236"/>
              <a:gd name="T2" fmla="*/ 2147483647 w 886"/>
              <a:gd name="T3" fmla="*/ 2147483647 h 236"/>
              <a:gd name="T4" fmla="*/ 2147483647 w 886"/>
              <a:gd name="T5" fmla="*/ 2147483647 h 236"/>
              <a:gd name="T6" fmla="*/ 2147483647 w 886"/>
              <a:gd name="T7" fmla="*/ 0 h 236"/>
              <a:gd name="T8" fmla="*/ 0 w 886"/>
              <a:gd name="T9" fmla="*/ 2147483647 h 236"/>
              <a:gd name="T10" fmla="*/ 2147483647 w 886"/>
              <a:gd name="T11" fmla="*/ 2147483647 h 236"/>
              <a:gd name="T12" fmla="*/ 2147483647 w 886"/>
              <a:gd name="T13" fmla="*/ 2147483647 h 236"/>
              <a:gd name="T14" fmla="*/ 2147483647 w 886"/>
              <a:gd name="T15" fmla="*/ 2147483647 h 236"/>
              <a:gd name="T16" fmla="*/ 2147483647 w 886"/>
              <a:gd name="T17" fmla="*/ 2147483647 h 236"/>
              <a:gd name="T18" fmla="*/ 2147483647 w 886"/>
              <a:gd name="T19" fmla="*/ 2147483647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6"/>
              <a:gd name="T31" fmla="*/ 0 h 236"/>
              <a:gd name="T32" fmla="*/ 886 w 886"/>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6" h="236">
                <a:moveTo>
                  <a:pt x="4" y="236"/>
                </a:moveTo>
                <a:lnTo>
                  <a:pt x="5" y="236"/>
                </a:lnTo>
                <a:lnTo>
                  <a:pt x="886" y="17"/>
                </a:lnTo>
                <a:lnTo>
                  <a:pt x="882" y="0"/>
                </a:lnTo>
                <a:lnTo>
                  <a:pt x="0" y="219"/>
                </a:lnTo>
                <a:lnTo>
                  <a:pt x="4" y="236"/>
                </a:lnTo>
                <a:lnTo>
                  <a:pt x="5" y="236"/>
                </a:lnTo>
                <a:lnTo>
                  <a:pt x="4" y="236"/>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1" name="Freeform 155"/>
          <p:cNvSpPr>
            <a:spLocks/>
          </p:cNvSpPr>
          <p:nvPr/>
        </p:nvSpPr>
        <p:spPr bwMode="auto">
          <a:xfrm>
            <a:off x="4841875" y="4737100"/>
            <a:ext cx="476250" cy="104775"/>
          </a:xfrm>
          <a:custGeom>
            <a:avLst/>
            <a:gdLst>
              <a:gd name="T0" fmla="*/ 2147483647 w 900"/>
              <a:gd name="T1" fmla="*/ 2147483647 h 198"/>
              <a:gd name="T2" fmla="*/ 2147483647 w 900"/>
              <a:gd name="T3" fmla="*/ 2147483647 h 198"/>
              <a:gd name="T4" fmla="*/ 2147483647 w 900"/>
              <a:gd name="T5" fmla="*/ 2147483647 h 198"/>
              <a:gd name="T6" fmla="*/ 2147483647 w 900"/>
              <a:gd name="T7" fmla="*/ 0 h 198"/>
              <a:gd name="T8" fmla="*/ 0 w 900"/>
              <a:gd name="T9" fmla="*/ 2147483647 h 198"/>
              <a:gd name="T10" fmla="*/ 2147483647 w 900"/>
              <a:gd name="T11" fmla="*/ 2147483647 h 198"/>
              <a:gd name="T12" fmla="*/ 2147483647 w 900"/>
              <a:gd name="T13" fmla="*/ 2147483647 h 198"/>
              <a:gd name="T14" fmla="*/ 2147483647 w 900"/>
              <a:gd name="T15" fmla="*/ 2147483647 h 198"/>
              <a:gd name="T16" fmla="*/ 2147483647 w 900"/>
              <a:gd name="T17" fmla="*/ 2147483647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0"/>
              <a:gd name="T28" fmla="*/ 0 h 198"/>
              <a:gd name="T29" fmla="*/ 900 w 900"/>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0" h="198">
                <a:moveTo>
                  <a:pt x="3" y="198"/>
                </a:moveTo>
                <a:lnTo>
                  <a:pt x="3" y="198"/>
                </a:lnTo>
                <a:lnTo>
                  <a:pt x="900" y="18"/>
                </a:lnTo>
                <a:lnTo>
                  <a:pt x="897" y="0"/>
                </a:lnTo>
                <a:lnTo>
                  <a:pt x="0" y="180"/>
                </a:lnTo>
                <a:lnTo>
                  <a:pt x="3" y="19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2" name="Freeform 156"/>
          <p:cNvSpPr>
            <a:spLocks/>
          </p:cNvSpPr>
          <p:nvPr/>
        </p:nvSpPr>
        <p:spPr bwMode="auto">
          <a:xfrm>
            <a:off x="4727575" y="4768850"/>
            <a:ext cx="496888" cy="103188"/>
          </a:xfrm>
          <a:custGeom>
            <a:avLst/>
            <a:gdLst>
              <a:gd name="T0" fmla="*/ 2147483647 w 939"/>
              <a:gd name="T1" fmla="*/ 2147483647 h 195"/>
              <a:gd name="T2" fmla="*/ 2147483647 w 939"/>
              <a:gd name="T3" fmla="*/ 2147483647 h 195"/>
              <a:gd name="T4" fmla="*/ 2147483647 w 939"/>
              <a:gd name="T5" fmla="*/ 2147483647 h 195"/>
              <a:gd name="T6" fmla="*/ 2147483647 w 939"/>
              <a:gd name="T7" fmla="*/ 0 h 195"/>
              <a:gd name="T8" fmla="*/ 0 w 939"/>
              <a:gd name="T9" fmla="*/ 2147483647 h 195"/>
              <a:gd name="T10" fmla="*/ 2147483647 w 939"/>
              <a:gd name="T11" fmla="*/ 2147483647 h 195"/>
              <a:gd name="T12" fmla="*/ 2147483647 w 939"/>
              <a:gd name="T13" fmla="*/ 2147483647 h 195"/>
              <a:gd name="T14" fmla="*/ 2147483647 w 939"/>
              <a:gd name="T15" fmla="*/ 2147483647 h 195"/>
              <a:gd name="T16" fmla="*/ 2147483647 w 939"/>
              <a:gd name="T17" fmla="*/ 2147483647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9"/>
              <a:gd name="T28" fmla="*/ 0 h 195"/>
              <a:gd name="T29" fmla="*/ 939 w 939"/>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9" h="195">
                <a:moveTo>
                  <a:pt x="3" y="195"/>
                </a:moveTo>
                <a:lnTo>
                  <a:pt x="3" y="195"/>
                </a:lnTo>
                <a:lnTo>
                  <a:pt x="939" y="18"/>
                </a:lnTo>
                <a:lnTo>
                  <a:pt x="936" y="0"/>
                </a:lnTo>
                <a:lnTo>
                  <a:pt x="0" y="178"/>
                </a:lnTo>
                <a:lnTo>
                  <a:pt x="3" y="19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3" name="Freeform 157"/>
          <p:cNvSpPr>
            <a:spLocks/>
          </p:cNvSpPr>
          <p:nvPr/>
        </p:nvSpPr>
        <p:spPr bwMode="auto">
          <a:xfrm>
            <a:off x="4310063" y="4862513"/>
            <a:ext cx="419100" cy="69850"/>
          </a:xfrm>
          <a:custGeom>
            <a:avLst/>
            <a:gdLst>
              <a:gd name="T0" fmla="*/ 0 w 792"/>
              <a:gd name="T1" fmla="*/ 2147483647 h 131"/>
              <a:gd name="T2" fmla="*/ 2147483647 w 792"/>
              <a:gd name="T3" fmla="*/ 2147483647 h 131"/>
              <a:gd name="T4" fmla="*/ 2147483647 w 792"/>
              <a:gd name="T5" fmla="*/ 2147483647 h 131"/>
              <a:gd name="T6" fmla="*/ 2147483647 w 792"/>
              <a:gd name="T7" fmla="*/ 0 h 131"/>
              <a:gd name="T8" fmla="*/ 0 w 792"/>
              <a:gd name="T9" fmla="*/ 2147483647 h 131"/>
              <a:gd name="T10" fmla="*/ 0 w 792"/>
              <a:gd name="T11" fmla="*/ 2147483647 h 131"/>
              <a:gd name="T12" fmla="*/ 2147483647 w 792"/>
              <a:gd name="T13" fmla="*/ 2147483647 h 131"/>
              <a:gd name="T14" fmla="*/ 2147483647 w 792"/>
              <a:gd name="T15" fmla="*/ 2147483647 h 131"/>
              <a:gd name="T16" fmla="*/ 2147483647 w 792"/>
              <a:gd name="T17" fmla="*/ 2147483647 h 131"/>
              <a:gd name="T18" fmla="*/ 0 w 79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2"/>
              <a:gd name="T31" fmla="*/ 0 h 131"/>
              <a:gd name="T32" fmla="*/ 792 w 79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2" h="131">
                <a:moveTo>
                  <a:pt x="0" y="114"/>
                </a:moveTo>
                <a:lnTo>
                  <a:pt x="3" y="131"/>
                </a:lnTo>
                <a:lnTo>
                  <a:pt x="792" y="17"/>
                </a:lnTo>
                <a:lnTo>
                  <a:pt x="790" y="0"/>
                </a:lnTo>
                <a:lnTo>
                  <a:pt x="0" y="114"/>
                </a:lnTo>
                <a:lnTo>
                  <a:pt x="3" y="131"/>
                </a:lnTo>
                <a:lnTo>
                  <a:pt x="0" y="114"/>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4" name="Freeform 158"/>
          <p:cNvSpPr>
            <a:spLocks/>
          </p:cNvSpPr>
          <p:nvPr/>
        </p:nvSpPr>
        <p:spPr bwMode="auto">
          <a:xfrm>
            <a:off x="3913188" y="4922838"/>
            <a:ext cx="398462" cy="66675"/>
          </a:xfrm>
          <a:custGeom>
            <a:avLst/>
            <a:gdLst>
              <a:gd name="T0" fmla="*/ 2147483647 w 753"/>
              <a:gd name="T1" fmla="*/ 2147483647 h 125"/>
              <a:gd name="T2" fmla="*/ 2147483647 w 753"/>
              <a:gd name="T3" fmla="*/ 2147483647 h 125"/>
              <a:gd name="T4" fmla="*/ 2147483647 w 753"/>
              <a:gd name="T5" fmla="*/ 2147483647 h 125"/>
              <a:gd name="T6" fmla="*/ 2147483647 w 753"/>
              <a:gd name="T7" fmla="*/ 0 h 125"/>
              <a:gd name="T8" fmla="*/ 0 w 753"/>
              <a:gd name="T9" fmla="*/ 2147483647 h 125"/>
              <a:gd name="T10" fmla="*/ 2147483647 w 753"/>
              <a:gd name="T11" fmla="*/ 2147483647 h 125"/>
              <a:gd name="T12" fmla="*/ 2147483647 w 753"/>
              <a:gd name="T13" fmla="*/ 2147483647 h 125"/>
              <a:gd name="T14" fmla="*/ 2147483647 w 753"/>
              <a:gd name="T15" fmla="*/ 2147483647 h 125"/>
              <a:gd name="T16" fmla="*/ 2147483647 w 753"/>
              <a:gd name="T17" fmla="*/ 214748364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3"/>
              <a:gd name="T28" fmla="*/ 0 h 125"/>
              <a:gd name="T29" fmla="*/ 753 w 753"/>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3" h="125">
                <a:moveTo>
                  <a:pt x="3" y="125"/>
                </a:moveTo>
                <a:lnTo>
                  <a:pt x="3" y="125"/>
                </a:lnTo>
                <a:lnTo>
                  <a:pt x="753" y="17"/>
                </a:lnTo>
                <a:lnTo>
                  <a:pt x="750" y="0"/>
                </a:lnTo>
                <a:lnTo>
                  <a:pt x="0" y="108"/>
                </a:lnTo>
                <a:lnTo>
                  <a:pt x="3" y="125"/>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5" name="Freeform 159"/>
          <p:cNvSpPr>
            <a:spLocks/>
          </p:cNvSpPr>
          <p:nvPr/>
        </p:nvSpPr>
        <p:spPr bwMode="auto">
          <a:xfrm>
            <a:off x="3533775" y="4979988"/>
            <a:ext cx="381000" cy="52387"/>
          </a:xfrm>
          <a:custGeom>
            <a:avLst/>
            <a:gdLst>
              <a:gd name="T0" fmla="*/ 2147483647 w 719"/>
              <a:gd name="T1" fmla="*/ 2147483647 h 98"/>
              <a:gd name="T2" fmla="*/ 2147483647 w 719"/>
              <a:gd name="T3" fmla="*/ 2147483647 h 98"/>
              <a:gd name="T4" fmla="*/ 2147483647 w 719"/>
              <a:gd name="T5" fmla="*/ 2147483647 h 98"/>
              <a:gd name="T6" fmla="*/ 2147483647 w 719"/>
              <a:gd name="T7" fmla="*/ 0 h 98"/>
              <a:gd name="T8" fmla="*/ 0 w 719"/>
              <a:gd name="T9" fmla="*/ 2147483647 h 98"/>
              <a:gd name="T10" fmla="*/ 2147483647 w 719"/>
              <a:gd name="T11" fmla="*/ 2147483647 h 98"/>
              <a:gd name="T12" fmla="*/ 2147483647 w 719"/>
              <a:gd name="T13" fmla="*/ 2147483647 h 98"/>
              <a:gd name="T14" fmla="*/ 2147483647 w 719"/>
              <a:gd name="T15" fmla="*/ 2147483647 h 98"/>
              <a:gd name="T16" fmla="*/ 2147483647 w 719"/>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9"/>
              <a:gd name="T28" fmla="*/ 0 h 98"/>
              <a:gd name="T29" fmla="*/ 719 w 71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9" h="98">
                <a:moveTo>
                  <a:pt x="2" y="98"/>
                </a:moveTo>
                <a:lnTo>
                  <a:pt x="2" y="98"/>
                </a:lnTo>
                <a:lnTo>
                  <a:pt x="719" y="17"/>
                </a:lnTo>
                <a:lnTo>
                  <a:pt x="717" y="0"/>
                </a:lnTo>
                <a:lnTo>
                  <a:pt x="0" y="80"/>
                </a:lnTo>
                <a:lnTo>
                  <a:pt x="2" y="98"/>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sp>
        <p:nvSpPr>
          <p:cNvPr id="34976" name="Freeform 160"/>
          <p:cNvSpPr>
            <a:spLocks/>
          </p:cNvSpPr>
          <p:nvPr/>
        </p:nvSpPr>
        <p:spPr bwMode="auto">
          <a:xfrm>
            <a:off x="3040063" y="5022850"/>
            <a:ext cx="495300" cy="47625"/>
          </a:xfrm>
          <a:custGeom>
            <a:avLst/>
            <a:gdLst>
              <a:gd name="T0" fmla="*/ 2147483647 w 937"/>
              <a:gd name="T1" fmla="*/ 2147483647 h 90"/>
              <a:gd name="T2" fmla="*/ 2147483647 w 937"/>
              <a:gd name="T3" fmla="*/ 2147483647 h 90"/>
              <a:gd name="T4" fmla="*/ 2147483647 w 937"/>
              <a:gd name="T5" fmla="*/ 2147483647 h 90"/>
              <a:gd name="T6" fmla="*/ 2147483647 w 937"/>
              <a:gd name="T7" fmla="*/ 0 h 90"/>
              <a:gd name="T8" fmla="*/ 0 w 937"/>
              <a:gd name="T9" fmla="*/ 2147483647 h 90"/>
              <a:gd name="T10" fmla="*/ 2147483647 w 937"/>
              <a:gd name="T11" fmla="*/ 2147483647 h 90"/>
              <a:gd name="T12" fmla="*/ 2147483647 w 937"/>
              <a:gd name="T13" fmla="*/ 2147483647 h 90"/>
              <a:gd name="T14" fmla="*/ 2147483647 w 937"/>
              <a:gd name="T15" fmla="*/ 2147483647 h 90"/>
              <a:gd name="T16" fmla="*/ 2147483647 w 937"/>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7"/>
              <a:gd name="T28" fmla="*/ 0 h 90"/>
              <a:gd name="T29" fmla="*/ 937 w 937"/>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7" h="90">
                <a:moveTo>
                  <a:pt x="1" y="90"/>
                </a:moveTo>
                <a:lnTo>
                  <a:pt x="1" y="90"/>
                </a:lnTo>
                <a:lnTo>
                  <a:pt x="937" y="18"/>
                </a:lnTo>
                <a:lnTo>
                  <a:pt x="935" y="0"/>
                </a:lnTo>
                <a:lnTo>
                  <a:pt x="0" y="72"/>
                </a:lnTo>
                <a:lnTo>
                  <a:pt x="1" y="90"/>
                </a:lnTo>
                <a:close/>
              </a:path>
            </a:pathLst>
          </a:custGeom>
          <a:solidFill>
            <a:srgbClr val="131516"/>
          </a:solidFill>
          <a:ln w="9525">
            <a:noFill/>
            <a:round/>
            <a:headEnd/>
            <a:tailEnd/>
          </a:ln>
        </p:spPr>
        <p:txBody>
          <a:bodyPr/>
          <a:lstStyle/>
          <a:p>
            <a:pPr algn="ctr" eaLnBrk="0" hangingPunct="0"/>
            <a:endParaRPr lang="en-US" smtClean="0">
              <a:solidFill>
                <a:srgbClr val="000000"/>
              </a:solidFill>
              <a:latin typeface="Arial" panose="020B0604020202020204" pitchFamily="34" charset="0"/>
            </a:endParaRPr>
          </a:p>
        </p:txBody>
      </p:sp>
      <p:pic>
        <p:nvPicPr>
          <p:cNvPr id="34977" name="Picture 161" descr="2"/>
          <p:cNvPicPr>
            <a:picLocks noChangeAspect="1" noChangeArrowheads="1"/>
          </p:cNvPicPr>
          <p:nvPr/>
        </p:nvPicPr>
        <p:blipFill>
          <a:blip r:embed="rId4" cstate="print"/>
          <a:srcRect/>
          <a:stretch>
            <a:fillRect/>
          </a:stretch>
        </p:blipFill>
        <p:spPr bwMode="auto">
          <a:xfrm>
            <a:off x="2405063" y="5310188"/>
            <a:ext cx="1247775" cy="938212"/>
          </a:xfrm>
          <a:prstGeom prst="rect">
            <a:avLst/>
          </a:prstGeom>
          <a:noFill/>
          <a:ln w="19050">
            <a:solidFill>
              <a:srgbClr val="000000"/>
            </a:solidFill>
            <a:miter lim="800000"/>
            <a:headEnd/>
            <a:tailEnd/>
          </a:ln>
        </p:spPr>
      </p:pic>
      <p:pic>
        <p:nvPicPr>
          <p:cNvPr id="34978" name="Picture 162" descr="3"/>
          <p:cNvPicPr>
            <a:picLocks noChangeAspect="1" noChangeArrowheads="1"/>
          </p:cNvPicPr>
          <p:nvPr/>
        </p:nvPicPr>
        <p:blipFill>
          <a:blip r:embed="rId5" cstate="print"/>
          <a:srcRect/>
          <a:stretch>
            <a:fillRect/>
          </a:stretch>
        </p:blipFill>
        <p:spPr bwMode="auto">
          <a:xfrm>
            <a:off x="3873500" y="5314950"/>
            <a:ext cx="1657350" cy="946150"/>
          </a:xfrm>
          <a:prstGeom prst="rect">
            <a:avLst/>
          </a:prstGeom>
          <a:noFill/>
          <a:ln w="19050">
            <a:solidFill>
              <a:srgbClr val="000000"/>
            </a:solidFill>
            <a:miter lim="800000"/>
            <a:headEnd/>
            <a:tailEnd/>
          </a:ln>
        </p:spPr>
      </p:pic>
      <p:pic>
        <p:nvPicPr>
          <p:cNvPr id="34979" name="Picture 163" descr="5"/>
          <p:cNvPicPr>
            <a:picLocks noChangeAspect="1" noChangeArrowheads="1"/>
          </p:cNvPicPr>
          <p:nvPr/>
        </p:nvPicPr>
        <p:blipFill>
          <a:blip r:embed="rId6" cstate="print"/>
          <a:srcRect/>
          <a:stretch>
            <a:fillRect/>
          </a:stretch>
        </p:blipFill>
        <p:spPr bwMode="auto">
          <a:xfrm>
            <a:off x="7475538" y="5322888"/>
            <a:ext cx="1371600" cy="935037"/>
          </a:xfrm>
          <a:prstGeom prst="rect">
            <a:avLst/>
          </a:prstGeom>
          <a:noFill/>
          <a:ln w="19050">
            <a:solidFill>
              <a:srgbClr val="000000"/>
            </a:solidFill>
            <a:miter lim="800000"/>
            <a:headEnd/>
            <a:tailEnd/>
          </a:ln>
        </p:spPr>
      </p:pic>
      <p:pic>
        <p:nvPicPr>
          <p:cNvPr id="34980" name="Picture 164" descr="6"/>
          <p:cNvPicPr>
            <a:picLocks noChangeAspect="1" noChangeArrowheads="1"/>
          </p:cNvPicPr>
          <p:nvPr/>
        </p:nvPicPr>
        <p:blipFill>
          <a:blip r:embed="rId7" cstate="print"/>
          <a:srcRect/>
          <a:stretch>
            <a:fillRect/>
          </a:stretch>
        </p:blipFill>
        <p:spPr bwMode="auto">
          <a:xfrm>
            <a:off x="7480300" y="3951288"/>
            <a:ext cx="1382713" cy="906462"/>
          </a:xfrm>
          <a:prstGeom prst="rect">
            <a:avLst/>
          </a:prstGeom>
          <a:noFill/>
          <a:ln w="19050">
            <a:solidFill>
              <a:srgbClr val="000000"/>
            </a:solidFill>
            <a:miter lim="800000"/>
            <a:headEnd/>
            <a:tailEnd/>
          </a:ln>
        </p:spPr>
      </p:pic>
      <p:sp>
        <p:nvSpPr>
          <p:cNvPr id="34981" name="Text Box 165"/>
          <p:cNvSpPr txBox="1">
            <a:spLocks noChangeArrowheads="1"/>
          </p:cNvSpPr>
          <p:nvPr/>
        </p:nvSpPr>
        <p:spPr bwMode="auto">
          <a:xfrm rot="-188468">
            <a:off x="2159000" y="4514850"/>
            <a:ext cx="736600" cy="519113"/>
          </a:xfrm>
          <a:prstGeom prst="rect">
            <a:avLst/>
          </a:prstGeom>
          <a:noFill/>
          <a:ln w="9525">
            <a:noFill/>
            <a:miter lim="800000"/>
            <a:headEnd/>
            <a:tailEnd/>
          </a:ln>
        </p:spPr>
        <p:txBody>
          <a:bodyPr wrap="none">
            <a:spAutoFit/>
          </a:bodyPr>
          <a:lstStyle/>
          <a:p>
            <a:pPr eaLnBrk="0" hangingPunct="0"/>
            <a:r>
              <a:rPr lang="en-US" sz="2800" smtClean="0">
                <a:solidFill>
                  <a:srgbClr val="FFFFFF"/>
                </a:solidFill>
                <a:latin typeface="Arial Narrow" pitchFamily="34" charset="0"/>
              </a:rPr>
              <a:t>Civil</a:t>
            </a:r>
          </a:p>
        </p:txBody>
      </p:sp>
      <p:sp>
        <p:nvSpPr>
          <p:cNvPr id="34982" name="Text Box 166"/>
          <p:cNvSpPr txBox="1">
            <a:spLocks noChangeArrowheads="1"/>
          </p:cNvSpPr>
          <p:nvPr/>
        </p:nvSpPr>
        <p:spPr bwMode="auto">
          <a:xfrm rot="-291723">
            <a:off x="2794000" y="4448175"/>
            <a:ext cx="1204913" cy="519113"/>
          </a:xfrm>
          <a:prstGeom prst="rect">
            <a:avLst/>
          </a:prstGeom>
          <a:noFill/>
          <a:ln w="9525">
            <a:noFill/>
            <a:miter lim="800000"/>
            <a:headEnd/>
            <a:tailEnd/>
          </a:ln>
        </p:spPr>
        <p:txBody>
          <a:bodyPr wrap="none">
            <a:spAutoFit/>
          </a:bodyPr>
          <a:lstStyle/>
          <a:p>
            <a:pPr eaLnBrk="0" hangingPunct="0"/>
            <a:r>
              <a:rPr lang="en-US" sz="2800" smtClean="0">
                <a:solidFill>
                  <a:srgbClr val="FFFFFF"/>
                </a:solidFill>
                <a:latin typeface="Arial Narrow" pitchFamily="34" charset="0"/>
              </a:rPr>
              <a:t>Support</a:t>
            </a:r>
          </a:p>
        </p:txBody>
      </p:sp>
      <p:sp>
        <p:nvSpPr>
          <p:cNvPr id="34983" name="Rectangle 167"/>
          <p:cNvSpPr>
            <a:spLocks noChangeArrowheads="1"/>
          </p:cNvSpPr>
          <p:nvPr/>
        </p:nvSpPr>
        <p:spPr bwMode="auto">
          <a:xfrm>
            <a:off x="0" y="4514850"/>
            <a:ext cx="381000" cy="609600"/>
          </a:xfrm>
          <a:prstGeom prst="rect">
            <a:avLst/>
          </a:prstGeom>
          <a:solidFill>
            <a:srgbClr val="010181"/>
          </a:solidFill>
          <a:ln w="9525">
            <a:noFill/>
            <a:miter lim="800000"/>
            <a:headEnd/>
            <a:tailEnd/>
          </a:ln>
        </p:spPr>
        <p:txBody>
          <a:bodyPr wrap="none" anchor="ctr"/>
          <a:lstStyle/>
          <a:p>
            <a:pPr algn="ctr" eaLnBrk="0" hangingPunct="0"/>
            <a:endParaRPr lang="en-US" smtClean="0">
              <a:solidFill>
                <a:srgbClr val="000000"/>
              </a:solidFill>
              <a:latin typeface="Arial" panose="020B0604020202020204" pitchFamily="34" charset="0"/>
            </a:endParaRPr>
          </a:p>
        </p:txBody>
      </p:sp>
      <p:pic>
        <p:nvPicPr>
          <p:cNvPr id="34984" name="Picture 168" descr="DSC_0073"/>
          <p:cNvPicPr>
            <a:picLocks noChangeAspect="1" noChangeArrowheads="1"/>
          </p:cNvPicPr>
          <p:nvPr/>
        </p:nvPicPr>
        <p:blipFill>
          <a:blip r:embed="rId8" cstate="print"/>
          <a:srcRect/>
          <a:stretch>
            <a:fillRect/>
          </a:stretch>
        </p:blipFill>
        <p:spPr bwMode="auto">
          <a:xfrm>
            <a:off x="5729288" y="5319713"/>
            <a:ext cx="1555750" cy="930275"/>
          </a:xfrm>
          <a:prstGeom prst="rect">
            <a:avLst/>
          </a:prstGeom>
          <a:noFill/>
          <a:ln w="19050">
            <a:solidFill>
              <a:srgbClr val="000000"/>
            </a:solidFill>
            <a:miter lim="800000"/>
            <a:headEnd/>
            <a:tailEnd/>
          </a:ln>
        </p:spPr>
      </p:pic>
      <p:pic>
        <p:nvPicPr>
          <p:cNvPr id="34985" name="Picture 169" descr="discovery"/>
          <p:cNvPicPr>
            <a:picLocks noChangeAspect="1" noChangeArrowheads="1"/>
          </p:cNvPicPr>
          <p:nvPr/>
        </p:nvPicPr>
        <p:blipFill>
          <a:blip r:embed="rId9" cstate="print"/>
          <a:srcRect/>
          <a:stretch>
            <a:fillRect/>
          </a:stretch>
        </p:blipFill>
        <p:spPr bwMode="auto">
          <a:xfrm>
            <a:off x="152400" y="5257800"/>
            <a:ext cx="762000" cy="1166813"/>
          </a:xfrm>
          <a:prstGeom prst="rect">
            <a:avLst/>
          </a:prstGeom>
          <a:noFill/>
          <a:ln w="19050">
            <a:solidFill>
              <a:schemeClr val="bg2"/>
            </a:solidFill>
            <a:miter lim="800000"/>
            <a:headEnd/>
            <a:tailEnd/>
          </a:ln>
        </p:spPr>
      </p:pic>
      <p:pic>
        <p:nvPicPr>
          <p:cNvPr id="34986" name="Picture 170" descr="biglogo3"/>
          <p:cNvPicPr>
            <a:picLocks noChangeAspect="1" noChangeArrowheads="1"/>
          </p:cNvPicPr>
          <p:nvPr/>
        </p:nvPicPr>
        <p:blipFill>
          <a:blip r:embed="rId10" cstate="print"/>
          <a:srcRect/>
          <a:stretch>
            <a:fillRect/>
          </a:stretch>
        </p:blipFill>
        <p:spPr bwMode="auto">
          <a:xfrm>
            <a:off x="1066800" y="5334000"/>
            <a:ext cx="1181100" cy="998538"/>
          </a:xfrm>
          <a:prstGeom prst="rect">
            <a:avLst/>
          </a:prstGeom>
          <a:noFill/>
          <a:ln w="9525">
            <a:noFill/>
            <a:miter lim="800000"/>
            <a:headEnd/>
            <a:tailEnd/>
          </a:ln>
        </p:spPr>
      </p:pic>
      <p:sp>
        <p:nvSpPr>
          <p:cNvPr id="34987" name="FCPageNumber"/>
          <p:cNvSpPr>
            <a:spLocks noChangeArrowheads="1"/>
          </p:cNvSpPr>
          <p:nvPr/>
        </p:nvSpPr>
        <p:spPr bwMode="auto">
          <a:xfrm>
            <a:off x="8661400" y="6527800"/>
            <a:ext cx="457200" cy="304800"/>
          </a:xfrm>
          <a:prstGeom prst="rect">
            <a:avLst/>
          </a:prstGeom>
          <a:noFill/>
          <a:ln w="9525">
            <a:noFill/>
            <a:miter lim="800000"/>
            <a:headEnd/>
            <a:tailEnd/>
          </a:ln>
        </p:spPr>
        <p:txBody>
          <a:bodyPr/>
          <a:lstStyle/>
          <a:p>
            <a:pPr algn="r" eaLnBrk="0" hangingPunct="0"/>
            <a:fld id="{154C3BB3-4737-499C-AF6D-6010E319CD78}" type="slidenum">
              <a:rPr lang="en-US" sz="1200" b="1" smtClean="0">
                <a:solidFill>
                  <a:srgbClr val="000000"/>
                </a:solidFill>
                <a:latin typeface="Arial" panose="020B0604020202020204" pitchFamily="34" charset="0"/>
              </a:rPr>
              <a:pPr algn="r" eaLnBrk="0" hangingPunct="0"/>
              <a:t>10</a:t>
            </a:fld>
            <a:endParaRPr lang="en-US" sz="1200" b="1" smtClean="0">
              <a:solidFill>
                <a:srgbClr val="000000"/>
              </a:solidFill>
              <a:latin typeface="Arial" panose="020B0604020202020204" pitchFamily="34" charset="0"/>
            </a:endParaRPr>
          </a:p>
        </p:txBody>
      </p:sp>
      <p:sp>
        <p:nvSpPr>
          <p:cNvPr id="34988" name="Text Box 172"/>
          <p:cNvSpPr txBox="1">
            <a:spLocks noChangeArrowheads="1"/>
          </p:cNvSpPr>
          <p:nvPr/>
        </p:nvSpPr>
        <p:spPr bwMode="auto">
          <a:xfrm>
            <a:off x="1588" y="1234945"/>
            <a:ext cx="6062662" cy="1770062"/>
          </a:xfrm>
          <a:prstGeom prst="rect">
            <a:avLst/>
          </a:prstGeom>
          <a:noFill/>
          <a:ln w="9525" algn="ctr">
            <a:noFill/>
            <a:miter lim="800000"/>
            <a:headEnd/>
            <a:tailEnd/>
          </a:ln>
        </p:spPr>
        <p:txBody>
          <a:bodyPr wrap="none">
            <a:spAutoFit/>
          </a:bodyPr>
          <a:lstStyle/>
          <a:p>
            <a:pPr eaLnBrk="0" hangingPunct="0">
              <a:lnSpc>
                <a:spcPct val="95000"/>
              </a:lnSpc>
              <a:spcBef>
                <a:spcPts val="600"/>
              </a:spcBef>
              <a:buClr>
                <a:srgbClr val="000000"/>
              </a:buClr>
              <a:buFont typeface="Wingdings" pitchFamily="2" charset="2"/>
              <a:buNone/>
            </a:pPr>
            <a:r>
              <a:rPr lang="en-US" sz="2000" b="1" u="sng" dirty="0" smtClean="0">
                <a:solidFill>
                  <a:srgbClr val="3333CC"/>
                </a:solidFill>
                <a:latin typeface="Arial" panose="020B0604020202020204" pitchFamily="34" charset="0"/>
              </a:rPr>
              <a:t>Characteristics</a:t>
            </a:r>
            <a:r>
              <a:rPr lang="en-US" sz="1800" b="1" dirty="0" smtClean="0">
                <a:solidFill>
                  <a:srgbClr val="3333CC"/>
                </a:solidFill>
                <a:latin typeface="Arial" panose="020B0604020202020204" pitchFamily="34" charset="0"/>
              </a:rPr>
              <a:t>:</a:t>
            </a:r>
          </a:p>
          <a:p>
            <a:pPr eaLnBrk="0" hangingPunct="0">
              <a:buFont typeface="Wingdings" pitchFamily="2" charset="2"/>
              <a:buChar char="q"/>
            </a:pPr>
            <a:r>
              <a:rPr lang="en-US" sz="1800" b="1" dirty="0" smtClean="0">
                <a:solidFill>
                  <a:srgbClr val="3333CC"/>
                </a:solidFill>
                <a:latin typeface="Arial" panose="020B0604020202020204" pitchFamily="34" charset="0"/>
              </a:rPr>
              <a:t> Not the Lead Federal Agency (Interagency Centric) </a:t>
            </a:r>
          </a:p>
          <a:p>
            <a:pPr eaLnBrk="0" hangingPunct="0">
              <a:buFont typeface="Wingdings" pitchFamily="2" charset="2"/>
              <a:buChar char="q"/>
            </a:pPr>
            <a:r>
              <a:rPr lang="en-US" sz="1800" b="1" dirty="0" smtClean="0">
                <a:solidFill>
                  <a:srgbClr val="3333CC"/>
                </a:solidFill>
                <a:latin typeface="Arial" panose="020B0604020202020204" pitchFamily="34" charset="0"/>
              </a:rPr>
              <a:t> States’ Rights (Unity of Effort)</a:t>
            </a:r>
          </a:p>
          <a:p>
            <a:pPr eaLnBrk="0" hangingPunct="0">
              <a:buFont typeface="Wingdings" pitchFamily="2" charset="2"/>
              <a:buChar char="q"/>
            </a:pPr>
            <a:r>
              <a:rPr lang="en-US" sz="1800" b="1" dirty="0" smtClean="0">
                <a:solidFill>
                  <a:srgbClr val="3333CC"/>
                </a:solidFill>
                <a:latin typeface="Arial" panose="020B0604020202020204" pitchFamily="34" charset="0"/>
              </a:rPr>
              <a:t> No Fail (Politically Charged / Media Scrutiny)</a:t>
            </a:r>
          </a:p>
          <a:p>
            <a:pPr eaLnBrk="0" hangingPunct="0">
              <a:buFont typeface="Wingdings" pitchFamily="2" charset="2"/>
              <a:buChar char="q"/>
            </a:pPr>
            <a:r>
              <a:rPr lang="en-US" sz="1800" b="1" dirty="0" smtClean="0">
                <a:solidFill>
                  <a:srgbClr val="3333CC"/>
                </a:solidFill>
                <a:latin typeface="Arial" panose="020B0604020202020204" pitchFamily="34" charset="0"/>
              </a:rPr>
              <a:t> Force Availability (Contingency Based)</a:t>
            </a:r>
          </a:p>
          <a:p>
            <a:pPr eaLnBrk="0" hangingPunct="0">
              <a:buFont typeface="Wingdings" pitchFamily="2" charset="2"/>
              <a:buChar char="q"/>
            </a:pPr>
            <a:r>
              <a:rPr lang="en-US" sz="1800" b="1" dirty="0" smtClean="0">
                <a:solidFill>
                  <a:srgbClr val="3333CC"/>
                </a:solidFill>
                <a:latin typeface="Arial" panose="020B0604020202020204" pitchFamily="34" charset="0"/>
              </a:rPr>
              <a:t> Specialized Capabilities (Training Mandate)</a:t>
            </a:r>
          </a:p>
        </p:txBody>
      </p:sp>
      <p:grpSp>
        <p:nvGrpSpPr>
          <p:cNvPr id="2" name="Group 173"/>
          <p:cNvGrpSpPr>
            <a:grpSpLocks/>
          </p:cNvGrpSpPr>
          <p:nvPr/>
        </p:nvGrpSpPr>
        <p:grpSpPr bwMode="auto">
          <a:xfrm>
            <a:off x="8383588" y="30163"/>
            <a:ext cx="762000" cy="828675"/>
            <a:chOff x="5261" y="16"/>
            <a:chExt cx="480" cy="522"/>
          </a:xfrm>
        </p:grpSpPr>
        <p:grpSp>
          <p:nvGrpSpPr>
            <p:cNvPr id="3" name="Group 174"/>
            <p:cNvGrpSpPr>
              <a:grpSpLocks/>
            </p:cNvGrpSpPr>
            <p:nvPr/>
          </p:nvGrpSpPr>
          <p:grpSpPr bwMode="auto">
            <a:xfrm>
              <a:off x="5261" y="16"/>
              <a:ext cx="480" cy="491"/>
              <a:chOff x="1104" y="0"/>
              <a:chExt cx="384" cy="432"/>
            </a:xfrm>
          </p:grpSpPr>
          <p:sp>
            <p:nvSpPr>
              <p:cNvPr id="34995" name="Freeform 175"/>
              <p:cNvSpPr>
                <a:spLocks/>
              </p:cNvSpPr>
              <p:nvPr/>
            </p:nvSpPr>
            <p:spPr bwMode="auto">
              <a:xfrm rot="-3362">
                <a:off x="1104" y="0"/>
                <a:ext cx="384" cy="432"/>
              </a:xfrm>
              <a:custGeom>
                <a:avLst/>
                <a:gdLst>
                  <a:gd name="T0" fmla="*/ 0 w 600"/>
                  <a:gd name="T1" fmla="*/ 12 h 721"/>
                  <a:gd name="T2" fmla="*/ 17 w 600"/>
                  <a:gd name="T3" fmla="*/ 12 h 721"/>
                  <a:gd name="T4" fmla="*/ 17 w 600"/>
                  <a:gd name="T5" fmla="*/ 2 h 721"/>
                  <a:gd name="T6" fmla="*/ 13 w 600"/>
                  <a:gd name="T7" fmla="*/ 0 h 721"/>
                  <a:gd name="T8" fmla="*/ 4 w 600"/>
                  <a:gd name="T9" fmla="*/ 0 h 721"/>
                  <a:gd name="T10" fmla="*/ 0 w 600"/>
                  <a:gd name="T11" fmla="*/ 2 h 721"/>
                  <a:gd name="T12" fmla="*/ 0 w 600"/>
                  <a:gd name="T13" fmla="*/ 12 h 721"/>
                  <a:gd name="T14" fmla="*/ 0 60000 65536"/>
                  <a:gd name="T15" fmla="*/ 0 60000 65536"/>
                  <a:gd name="T16" fmla="*/ 0 60000 65536"/>
                  <a:gd name="T17" fmla="*/ 0 60000 65536"/>
                  <a:gd name="T18" fmla="*/ 0 60000 65536"/>
                  <a:gd name="T19" fmla="*/ 0 60000 65536"/>
                  <a:gd name="T20" fmla="*/ 0 60000 65536"/>
                  <a:gd name="T21" fmla="*/ 0 w 600"/>
                  <a:gd name="T22" fmla="*/ 0 h 721"/>
                  <a:gd name="T23" fmla="*/ 600 w 600"/>
                  <a:gd name="T24" fmla="*/ 721 h 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721">
                    <a:moveTo>
                      <a:pt x="0" y="720"/>
                    </a:moveTo>
                    <a:lnTo>
                      <a:pt x="599" y="720"/>
                    </a:lnTo>
                    <a:lnTo>
                      <a:pt x="599" y="144"/>
                    </a:lnTo>
                    <a:lnTo>
                      <a:pt x="461" y="0"/>
                    </a:lnTo>
                    <a:lnTo>
                      <a:pt x="138" y="0"/>
                    </a:lnTo>
                    <a:lnTo>
                      <a:pt x="0" y="144"/>
                    </a:lnTo>
                    <a:lnTo>
                      <a:pt x="0" y="720"/>
                    </a:lnTo>
                  </a:path>
                </a:pathLst>
              </a:custGeom>
              <a:solidFill>
                <a:srgbClr val="FF0000"/>
              </a:solidFill>
              <a:ln w="12700" cap="rnd" cmpd="sng">
                <a:solidFill>
                  <a:srgbClr val="FF0000"/>
                </a:solidFill>
                <a:prstDash val="solid"/>
                <a:round/>
                <a:headEnd type="none" w="med" len="med"/>
                <a:tailEnd type="none" w="med" len="med"/>
              </a:ln>
            </p:spPr>
            <p:txBody>
              <a:bodyPr/>
              <a:lstStyle/>
              <a:p>
                <a:pPr algn="ctr" eaLnBrk="0" hangingPunct="0"/>
                <a:endParaRPr lang="en-US" smtClean="0">
                  <a:solidFill>
                    <a:srgbClr val="000000"/>
                  </a:solidFill>
                  <a:latin typeface="Arial" panose="020B0604020202020204" pitchFamily="34" charset="0"/>
                </a:endParaRPr>
              </a:p>
            </p:txBody>
          </p:sp>
          <p:sp>
            <p:nvSpPr>
              <p:cNvPr id="34996" name="Freeform 176"/>
              <p:cNvSpPr>
                <a:spLocks/>
              </p:cNvSpPr>
              <p:nvPr/>
            </p:nvSpPr>
            <p:spPr bwMode="auto">
              <a:xfrm rot="-3362">
                <a:off x="1122" y="22"/>
                <a:ext cx="348" cy="397"/>
              </a:xfrm>
              <a:custGeom>
                <a:avLst/>
                <a:gdLst>
                  <a:gd name="T0" fmla="*/ 0 w 544"/>
                  <a:gd name="T1" fmla="*/ 11 h 656"/>
                  <a:gd name="T2" fmla="*/ 15 w 544"/>
                  <a:gd name="T3" fmla="*/ 11 h 656"/>
                  <a:gd name="T4" fmla="*/ 15 w 544"/>
                  <a:gd name="T5" fmla="*/ 2 h 656"/>
                  <a:gd name="T6" fmla="*/ 12 w 544"/>
                  <a:gd name="T7" fmla="*/ 0 h 656"/>
                  <a:gd name="T8" fmla="*/ 3 w 544"/>
                  <a:gd name="T9" fmla="*/ 0 h 656"/>
                  <a:gd name="T10" fmla="*/ 0 w 544"/>
                  <a:gd name="T11" fmla="*/ 2 h 656"/>
                  <a:gd name="T12" fmla="*/ 0 w 544"/>
                  <a:gd name="T13" fmla="*/ 11 h 656"/>
                  <a:gd name="T14" fmla="*/ 0 60000 65536"/>
                  <a:gd name="T15" fmla="*/ 0 60000 65536"/>
                  <a:gd name="T16" fmla="*/ 0 60000 65536"/>
                  <a:gd name="T17" fmla="*/ 0 60000 65536"/>
                  <a:gd name="T18" fmla="*/ 0 60000 65536"/>
                  <a:gd name="T19" fmla="*/ 0 60000 65536"/>
                  <a:gd name="T20" fmla="*/ 0 60000 65536"/>
                  <a:gd name="T21" fmla="*/ 0 w 544"/>
                  <a:gd name="T22" fmla="*/ 0 h 656"/>
                  <a:gd name="T23" fmla="*/ 544 w 544"/>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56">
                    <a:moveTo>
                      <a:pt x="0" y="655"/>
                    </a:moveTo>
                    <a:lnTo>
                      <a:pt x="543" y="655"/>
                    </a:lnTo>
                    <a:lnTo>
                      <a:pt x="543" y="130"/>
                    </a:lnTo>
                    <a:lnTo>
                      <a:pt x="418" y="0"/>
                    </a:lnTo>
                    <a:lnTo>
                      <a:pt x="125" y="0"/>
                    </a:lnTo>
                    <a:lnTo>
                      <a:pt x="0" y="130"/>
                    </a:lnTo>
                    <a:lnTo>
                      <a:pt x="0" y="655"/>
                    </a:lnTo>
                  </a:path>
                </a:pathLst>
              </a:custGeom>
              <a:solidFill>
                <a:srgbClr val="FF0000"/>
              </a:solidFill>
              <a:ln w="12700" cap="rnd" cmpd="sng">
                <a:solidFill>
                  <a:srgbClr val="FFFFFF"/>
                </a:solidFill>
                <a:prstDash val="solid"/>
                <a:round/>
                <a:headEnd type="none" w="med" len="med"/>
                <a:tailEnd type="none" w="med" len="med"/>
              </a:ln>
            </p:spPr>
            <p:txBody>
              <a:bodyPr/>
              <a:lstStyle/>
              <a:p>
                <a:pPr algn="ctr" eaLnBrk="0" hangingPunct="0"/>
                <a:endParaRPr lang="en-US" smtClean="0">
                  <a:solidFill>
                    <a:srgbClr val="000000"/>
                  </a:solidFill>
                  <a:latin typeface="Arial" panose="020B0604020202020204" pitchFamily="34" charset="0"/>
                </a:endParaRPr>
              </a:p>
            </p:txBody>
          </p:sp>
          <p:sp>
            <p:nvSpPr>
              <p:cNvPr id="34997" name="Freeform 177"/>
              <p:cNvSpPr>
                <a:spLocks/>
              </p:cNvSpPr>
              <p:nvPr/>
            </p:nvSpPr>
            <p:spPr bwMode="auto">
              <a:xfrm rot="-3362">
                <a:off x="1147" y="44"/>
                <a:ext cx="297" cy="357"/>
              </a:xfrm>
              <a:custGeom>
                <a:avLst/>
                <a:gdLst>
                  <a:gd name="T0" fmla="*/ 13 w 422"/>
                  <a:gd name="T1" fmla="*/ 0 h 563"/>
                  <a:gd name="T2" fmla="*/ 13 w 422"/>
                  <a:gd name="T3" fmla="*/ 1 h 563"/>
                  <a:gd name="T4" fmla="*/ 13 w 422"/>
                  <a:gd name="T5" fmla="*/ 1 h 563"/>
                  <a:gd name="T6" fmla="*/ 13 w 422"/>
                  <a:gd name="T7" fmla="*/ 1 h 563"/>
                  <a:gd name="T8" fmla="*/ 14 w 422"/>
                  <a:gd name="T9" fmla="*/ 1 h 563"/>
                  <a:gd name="T10" fmla="*/ 14 w 422"/>
                  <a:gd name="T11" fmla="*/ 1 h 563"/>
                  <a:gd name="T12" fmla="*/ 14 w 422"/>
                  <a:gd name="T13" fmla="*/ 2 h 563"/>
                  <a:gd name="T14" fmla="*/ 15 w 422"/>
                  <a:gd name="T15" fmla="*/ 2 h 563"/>
                  <a:gd name="T16" fmla="*/ 16 w 422"/>
                  <a:gd name="T17" fmla="*/ 2 h 563"/>
                  <a:gd name="T18" fmla="*/ 17 w 422"/>
                  <a:gd name="T19" fmla="*/ 2 h 563"/>
                  <a:gd name="T20" fmla="*/ 17 w 422"/>
                  <a:gd name="T21" fmla="*/ 3 h 563"/>
                  <a:gd name="T22" fmla="*/ 18 w 422"/>
                  <a:gd name="T23" fmla="*/ 3 h 563"/>
                  <a:gd name="T24" fmla="*/ 18 w 422"/>
                  <a:gd name="T25" fmla="*/ 3 h 563"/>
                  <a:gd name="T26" fmla="*/ 19 w 422"/>
                  <a:gd name="T27" fmla="*/ 3 h 563"/>
                  <a:gd name="T28" fmla="*/ 19 w 422"/>
                  <a:gd name="T29" fmla="*/ 3 h 563"/>
                  <a:gd name="T30" fmla="*/ 20 w 422"/>
                  <a:gd name="T31" fmla="*/ 3 h 563"/>
                  <a:gd name="T32" fmla="*/ 22 w 422"/>
                  <a:gd name="T33" fmla="*/ 4 h 563"/>
                  <a:gd name="T34" fmla="*/ 22 w 422"/>
                  <a:gd name="T35" fmla="*/ 4 h 563"/>
                  <a:gd name="T36" fmla="*/ 22 w 422"/>
                  <a:gd name="T37" fmla="*/ 4 h 563"/>
                  <a:gd name="T38" fmla="*/ 22 w 422"/>
                  <a:gd name="T39" fmla="*/ 4 h 563"/>
                  <a:gd name="T40" fmla="*/ 22 w 422"/>
                  <a:gd name="T41" fmla="*/ 5 h 563"/>
                  <a:gd name="T42" fmla="*/ 21 w 422"/>
                  <a:gd name="T43" fmla="*/ 5 h 563"/>
                  <a:gd name="T44" fmla="*/ 20 w 422"/>
                  <a:gd name="T45" fmla="*/ 5 h 563"/>
                  <a:gd name="T46" fmla="*/ 19 w 422"/>
                  <a:gd name="T47" fmla="*/ 6 h 563"/>
                  <a:gd name="T48" fmla="*/ 19 w 422"/>
                  <a:gd name="T49" fmla="*/ 6 h 563"/>
                  <a:gd name="T50" fmla="*/ 22 w 422"/>
                  <a:gd name="T51" fmla="*/ 6 h 563"/>
                  <a:gd name="T52" fmla="*/ 23 w 422"/>
                  <a:gd name="T53" fmla="*/ 7 h 563"/>
                  <a:gd name="T54" fmla="*/ 25 w 422"/>
                  <a:gd name="T55" fmla="*/ 15 h 563"/>
                  <a:gd name="T56" fmla="*/ 0 w 422"/>
                  <a:gd name="T57" fmla="*/ 7 h 563"/>
                  <a:gd name="T58" fmla="*/ 3 w 422"/>
                  <a:gd name="T59" fmla="*/ 7 h 563"/>
                  <a:gd name="T60" fmla="*/ 6 w 422"/>
                  <a:gd name="T61" fmla="*/ 6 h 563"/>
                  <a:gd name="T62" fmla="*/ 6 w 422"/>
                  <a:gd name="T63" fmla="*/ 6 h 563"/>
                  <a:gd name="T64" fmla="*/ 6 w 422"/>
                  <a:gd name="T65" fmla="*/ 6 h 563"/>
                  <a:gd name="T66" fmla="*/ 5 w 422"/>
                  <a:gd name="T67" fmla="*/ 5 h 563"/>
                  <a:gd name="T68" fmla="*/ 4 w 422"/>
                  <a:gd name="T69" fmla="*/ 5 h 563"/>
                  <a:gd name="T70" fmla="*/ 4 w 422"/>
                  <a:gd name="T71" fmla="*/ 5 h 563"/>
                  <a:gd name="T72" fmla="*/ 4 w 422"/>
                  <a:gd name="T73" fmla="*/ 4 h 563"/>
                  <a:gd name="T74" fmla="*/ 4 w 422"/>
                  <a:gd name="T75" fmla="*/ 4 h 563"/>
                  <a:gd name="T76" fmla="*/ 4 w 422"/>
                  <a:gd name="T77" fmla="*/ 4 h 563"/>
                  <a:gd name="T78" fmla="*/ 4 w 422"/>
                  <a:gd name="T79" fmla="*/ 3 h 563"/>
                  <a:gd name="T80" fmla="*/ 6 w 422"/>
                  <a:gd name="T81" fmla="*/ 3 h 563"/>
                  <a:gd name="T82" fmla="*/ 6 w 422"/>
                  <a:gd name="T83" fmla="*/ 3 h 563"/>
                  <a:gd name="T84" fmla="*/ 6 w 422"/>
                  <a:gd name="T85" fmla="*/ 3 h 563"/>
                  <a:gd name="T86" fmla="*/ 8 w 422"/>
                  <a:gd name="T87" fmla="*/ 3 h 563"/>
                  <a:gd name="T88" fmla="*/ 8 w 422"/>
                  <a:gd name="T89" fmla="*/ 3 h 563"/>
                  <a:gd name="T90" fmla="*/ 8 w 422"/>
                  <a:gd name="T91" fmla="*/ 3 h 563"/>
                  <a:gd name="T92" fmla="*/ 9 w 422"/>
                  <a:gd name="T93" fmla="*/ 2 h 563"/>
                  <a:gd name="T94" fmla="*/ 9 w 422"/>
                  <a:gd name="T95" fmla="*/ 2 h 563"/>
                  <a:gd name="T96" fmla="*/ 10 w 422"/>
                  <a:gd name="T97" fmla="*/ 2 h 563"/>
                  <a:gd name="T98" fmla="*/ 11 w 422"/>
                  <a:gd name="T99" fmla="*/ 1 h 563"/>
                  <a:gd name="T100" fmla="*/ 11 w 422"/>
                  <a:gd name="T101" fmla="*/ 1 h 563"/>
                  <a:gd name="T102" fmla="*/ 11 w 422"/>
                  <a:gd name="T103" fmla="*/ 1 h 563"/>
                  <a:gd name="T104" fmla="*/ 12 w 422"/>
                  <a:gd name="T105" fmla="*/ 1 h 563"/>
                  <a:gd name="T106" fmla="*/ 12 w 422"/>
                  <a:gd name="T107" fmla="*/ 1 h 563"/>
                  <a:gd name="T108" fmla="*/ 12 w 422"/>
                  <a:gd name="T109" fmla="*/ 1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2"/>
                  <a:gd name="T166" fmla="*/ 0 h 563"/>
                  <a:gd name="T167" fmla="*/ 422 w 422"/>
                  <a:gd name="T168" fmla="*/ 563 h 5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2" h="563">
                    <a:moveTo>
                      <a:pt x="207" y="0"/>
                    </a:moveTo>
                    <a:lnTo>
                      <a:pt x="214" y="0"/>
                    </a:lnTo>
                    <a:lnTo>
                      <a:pt x="219" y="4"/>
                    </a:lnTo>
                    <a:lnTo>
                      <a:pt x="219" y="7"/>
                    </a:lnTo>
                    <a:lnTo>
                      <a:pt x="223" y="12"/>
                    </a:lnTo>
                    <a:lnTo>
                      <a:pt x="223" y="16"/>
                    </a:lnTo>
                    <a:lnTo>
                      <a:pt x="227" y="21"/>
                    </a:lnTo>
                    <a:lnTo>
                      <a:pt x="227" y="25"/>
                    </a:lnTo>
                    <a:lnTo>
                      <a:pt x="231" y="29"/>
                    </a:lnTo>
                    <a:lnTo>
                      <a:pt x="231" y="38"/>
                    </a:lnTo>
                    <a:lnTo>
                      <a:pt x="235" y="42"/>
                    </a:lnTo>
                    <a:lnTo>
                      <a:pt x="235" y="46"/>
                    </a:lnTo>
                    <a:lnTo>
                      <a:pt x="239" y="50"/>
                    </a:lnTo>
                    <a:lnTo>
                      <a:pt x="239" y="55"/>
                    </a:lnTo>
                    <a:lnTo>
                      <a:pt x="255" y="72"/>
                    </a:lnTo>
                    <a:lnTo>
                      <a:pt x="259" y="72"/>
                    </a:lnTo>
                    <a:lnTo>
                      <a:pt x="263" y="76"/>
                    </a:lnTo>
                    <a:lnTo>
                      <a:pt x="267" y="76"/>
                    </a:lnTo>
                    <a:lnTo>
                      <a:pt x="271" y="80"/>
                    </a:lnTo>
                    <a:lnTo>
                      <a:pt x="276" y="80"/>
                    </a:lnTo>
                    <a:lnTo>
                      <a:pt x="280" y="85"/>
                    </a:lnTo>
                    <a:lnTo>
                      <a:pt x="284" y="85"/>
                    </a:lnTo>
                    <a:lnTo>
                      <a:pt x="288" y="88"/>
                    </a:lnTo>
                    <a:lnTo>
                      <a:pt x="296" y="88"/>
                    </a:lnTo>
                    <a:lnTo>
                      <a:pt x="300" y="91"/>
                    </a:lnTo>
                    <a:lnTo>
                      <a:pt x="308" y="91"/>
                    </a:lnTo>
                    <a:lnTo>
                      <a:pt x="313" y="96"/>
                    </a:lnTo>
                    <a:lnTo>
                      <a:pt x="315" y="96"/>
                    </a:lnTo>
                    <a:lnTo>
                      <a:pt x="319" y="100"/>
                    </a:lnTo>
                    <a:lnTo>
                      <a:pt x="323" y="100"/>
                    </a:lnTo>
                    <a:lnTo>
                      <a:pt x="331" y="109"/>
                    </a:lnTo>
                    <a:lnTo>
                      <a:pt x="336" y="109"/>
                    </a:lnTo>
                    <a:lnTo>
                      <a:pt x="356" y="130"/>
                    </a:lnTo>
                    <a:lnTo>
                      <a:pt x="356" y="134"/>
                    </a:lnTo>
                    <a:lnTo>
                      <a:pt x="360" y="138"/>
                    </a:lnTo>
                    <a:lnTo>
                      <a:pt x="360" y="143"/>
                    </a:lnTo>
                    <a:lnTo>
                      <a:pt x="364" y="147"/>
                    </a:lnTo>
                    <a:lnTo>
                      <a:pt x="364" y="172"/>
                    </a:lnTo>
                    <a:lnTo>
                      <a:pt x="360" y="176"/>
                    </a:lnTo>
                    <a:lnTo>
                      <a:pt x="360" y="180"/>
                    </a:lnTo>
                    <a:lnTo>
                      <a:pt x="356" y="185"/>
                    </a:lnTo>
                    <a:lnTo>
                      <a:pt x="356" y="189"/>
                    </a:lnTo>
                    <a:lnTo>
                      <a:pt x="352" y="194"/>
                    </a:lnTo>
                    <a:lnTo>
                      <a:pt x="348" y="194"/>
                    </a:lnTo>
                    <a:lnTo>
                      <a:pt x="339" y="202"/>
                    </a:lnTo>
                    <a:lnTo>
                      <a:pt x="331" y="202"/>
                    </a:lnTo>
                    <a:lnTo>
                      <a:pt x="327" y="206"/>
                    </a:lnTo>
                    <a:lnTo>
                      <a:pt x="323" y="206"/>
                    </a:lnTo>
                    <a:lnTo>
                      <a:pt x="319" y="211"/>
                    </a:lnTo>
                    <a:lnTo>
                      <a:pt x="319" y="240"/>
                    </a:lnTo>
                    <a:lnTo>
                      <a:pt x="323" y="245"/>
                    </a:lnTo>
                    <a:lnTo>
                      <a:pt x="368" y="245"/>
                    </a:lnTo>
                    <a:lnTo>
                      <a:pt x="368" y="270"/>
                    </a:lnTo>
                    <a:lnTo>
                      <a:pt x="373" y="274"/>
                    </a:lnTo>
                    <a:lnTo>
                      <a:pt x="421" y="274"/>
                    </a:lnTo>
                    <a:lnTo>
                      <a:pt x="421" y="562"/>
                    </a:lnTo>
                    <a:lnTo>
                      <a:pt x="0" y="562"/>
                    </a:lnTo>
                    <a:lnTo>
                      <a:pt x="0" y="274"/>
                    </a:lnTo>
                    <a:lnTo>
                      <a:pt x="48" y="274"/>
                    </a:lnTo>
                    <a:lnTo>
                      <a:pt x="53" y="270"/>
                    </a:lnTo>
                    <a:lnTo>
                      <a:pt x="53" y="245"/>
                    </a:lnTo>
                    <a:lnTo>
                      <a:pt x="98" y="245"/>
                    </a:lnTo>
                    <a:lnTo>
                      <a:pt x="102" y="240"/>
                    </a:lnTo>
                    <a:lnTo>
                      <a:pt x="102" y="211"/>
                    </a:lnTo>
                    <a:lnTo>
                      <a:pt x="98" y="206"/>
                    </a:lnTo>
                    <a:lnTo>
                      <a:pt x="94" y="206"/>
                    </a:lnTo>
                    <a:lnTo>
                      <a:pt x="90" y="202"/>
                    </a:lnTo>
                    <a:lnTo>
                      <a:pt x="82" y="202"/>
                    </a:lnTo>
                    <a:lnTo>
                      <a:pt x="73" y="194"/>
                    </a:lnTo>
                    <a:lnTo>
                      <a:pt x="69" y="194"/>
                    </a:lnTo>
                    <a:lnTo>
                      <a:pt x="65" y="189"/>
                    </a:lnTo>
                    <a:lnTo>
                      <a:pt x="65" y="185"/>
                    </a:lnTo>
                    <a:lnTo>
                      <a:pt x="61" y="180"/>
                    </a:lnTo>
                    <a:lnTo>
                      <a:pt x="61" y="176"/>
                    </a:lnTo>
                    <a:lnTo>
                      <a:pt x="57" y="172"/>
                    </a:lnTo>
                    <a:lnTo>
                      <a:pt x="57" y="147"/>
                    </a:lnTo>
                    <a:lnTo>
                      <a:pt x="61" y="143"/>
                    </a:lnTo>
                    <a:lnTo>
                      <a:pt x="61" y="138"/>
                    </a:lnTo>
                    <a:lnTo>
                      <a:pt x="65" y="134"/>
                    </a:lnTo>
                    <a:lnTo>
                      <a:pt x="65" y="130"/>
                    </a:lnTo>
                    <a:lnTo>
                      <a:pt x="85" y="109"/>
                    </a:lnTo>
                    <a:lnTo>
                      <a:pt x="90" y="109"/>
                    </a:lnTo>
                    <a:lnTo>
                      <a:pt x="98" y="100"/>
                    </a:lnTo>
                    <a:lnTo>
                      <a:pt x="102" y="100"/>
                    </a:lnTo>
                    <a:lnTo>
                      <a:pt x="106" y="96"/>
                    </a:lnTo>
                    <a:lnTo>
                      <a:pt x="110" y="96"/>
                    </a:lnTo>
                    <a:lnTo>
                      <a:pt x="114" y="91"/>
                    </a:lnTo>
                    <a:lnTo>
                      <a:pt x="121" y="91"/>
                    </a:lnTo>
                    <a:lnTo>
                      <a:pt x="126" y="88"/>
                    </a:lnTo>
                    <a:lnTo>
                      <a:pt x="134" y="88"/>
                    </a:lnTo>
                    <a:lnTo>
                      <a:pt x="138" y="85"/>
                    </a:lnTo>
                    <a:lnTo>
                      <a:pt x="142" y="85"/>
                    </a:lnTo>
                    <a:lnTo>
                      <a:pt x="146" y="80"/>
                    </a:lnTo>
                    <a:lnTo>
                      <a:pt x="151" y="80"/>
                    </a:lnTo>
                    <a:lnTo>
                      <a:pt x="154" y="76"/>
                    </a:lnTo>
                    <a:lnTo>
                      <a:pt x="158" y="76"/>
                    </a:lnTo>
                    <a:lnTo>
                      <a:pt x="162" y="72"/>
                    </a:lnTo>
                    <a:lnTo>
                      <a:pt x="166" y="72"/>
                    </a:lnTo>
                    <a:lnTo>
                      <a:pt x="182" y="55"/>
                    </a:lnTo>
                    <a:lnTo>
                      <a:pt x="182" y="50"/>
                    </a:lnTo>
                    <a:lnTo>
                      <a:pt x="186" y="46"/>
                    </a:lnTo>
                    <a:lnTo>
                      <a:pt x="186" y="42"/>
                    </a:lnTo>
                    <a:lnTo>
                      <a:pt x="190" y="38"/>
                    </a:lnTo>
                    <a:lnTo>
                      <a:pt x="190" y="29"/>
                    </a:lnTo>
                    <a:lnTo>
                      <a:pt x="194" y="25"/>
                    </a:lnTo>
                    <a:lnTo>
                      <a:pt x="194" y="21"/>
                    </a:lnTo>
                    <a:lnTo>
                      <a:pt x="198" y="16"/>
                    </a:lnTo>
                    <a:lnTo>
                      <a:pt x="198" y="12"/>
                    </a:lnTo>
                    <a:lnTo>
                      <a:pt x="202" y="7"/>
                    </a:lnTo>
                    <a:lnTo>
                      <a:pt x="202" y="4"/>
                    </a:lnTo>
                    <a:lnTo>
                      <a:pt x="207" y="0"/>
                    </a:lnTo>
                  </a:path>
                </a:pathLst>
              </a:custGeom>
              <a:solidFill>
                <a:srgbClr val="0000FF"/>
              </a:solidFill>
              <a:ln w="12700" cap="rnd" cmpd="sng">
                <a:solidFill>
                  <a:srgbClr val="0000FF"/>
                </a:solidFill>
                <a:prstDash val="solid"/>
                <a:round/>
                <a:headEnd type="none" w="med" len="med"/>
                <a:tailEnd type="none" w="med" len="med"/>
              </a:ln>
            </p:spPr>
            <p:txBody>
              <a:bodyPr/>
              <a:lstStyle/>
              <a:p>
                <a:pPr algn="ctr" eaLnBrk="0" hangingPunct="0"/>
                <a:endParaRPr lang="en-US" smtClean="0">
                  <a:solidFill>
                    <a:srgbClr val="000000"/>
                  </a:solidFill>
                  <a:latin typeface="Arial" panose="020B0604020202020204" pitchFamily="34" charset="0"/>
                </a:endParaRPr>
              </a:p>
            </p:txBody>
          </p:sp>
          <p:sp>
            <p:nvSpPr>
              <p:cNvPr id="34998" name="Freeform 178"/>
              <p:cNvSpPr>
                <a:spLocks/>
              </p:cNvSpPr>
              <p:nvPr/>
            </p:nvSpPr>
            <p:spPr bwMode="auto">
              <a:xfrm rot="-3362">
                <a:off x="1191" y="105"/>
                <a:ext cx="210" cy="249"/>
              </a:xfrm>
              <a:custGeom>
                <a:avLst/>
                <a:gdLst>
                  <a:gd name="T0" fmla="*/ 0 w 326"/>
                  <a:gd name="T1" fmla="*/ 29 h 338"/>
                  <a:gd name="T2" fmla="*/ 5 w 326"/>
                  <a:gd name="T3" fmla="*/ 0 h 338"/>
                  <a:gd name="T4" fmla="*/ 10 w 326"/>
                  <a:gd name="T5" fmla="*/ 29 h 338"/>
                  <a:gd name="T6" fmla="*/ 8 w 326"/>
                  <a:gd name="T7" fmla="*/ 29 h 338"/>
                  <a:gd name="T8" fmla="*/ 6 w 326"/>
                  <a:gd name="T9" fmla="*/ 17 h 338"/>
                  <a:gd name="T10" fmla="*/ 3 w 326"/>
                  <a:gd name="T11" fmla="*/ 17 h 338"/>
                  <a:gd name="T12" fmla="*/ 1 w 326"/>
                  <a:gd name="T13" fmla="*/ 29 h 338"/>
                  <a:gd name="T14" fmla="*/ 0 w 326"/>
                  <a:gd name="T15" fmla="*/ 29 h 338"/>
                  <a:gd name="T16" fmla="*/ 0 60000 65536"/>
                  <a:gd name="T17" fmla="*/ 0 60000 65536"/>
                  <a:gd name="T18" fmla="*/ 0 60000 65536"/>
                  <a:gd name="T19" fmla="*/ 0 60000 65536"/>
                  <a:gd name="T20" fmla="*/ 0 60000 65536"/>
                  <a:gd name="T21" fmla="*/ 0 60000 65536"/>
                  <a:gd name="T22" fmla="*/ 0 60000 65536"/>
                  <a:gd name="T23" fmla="*/ 0 60000 65536"/>
                  <a:gd name="T24" fmla="*/ 0 w 326"/>
                  <a:gd name="T25" fmla="*/ 0 h 338"/>
                  <a:gd name="T26" fmla="*/ 326 w 326"/>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 h="338">
                    <a:moveTo>
                      <a:pt x="0" y="337"/>
                    </a:moveTo>
                    <a:lnTo>
                      <a:pt x="163" y="0"/>
                    </a:lnTo>
                    <a:lnTo>
                      <a:pt x="325" y="337"/>
                    </a:lnTo>
                    <a:lnTo>
                      <a:pt x="279" y="337"/>
                    </a:lnTo>
                    <a:lnTo>
                      <a:pt x="211" y="193"/>
                    </a:lnTo>
                    <a:lnTo>
                      <a:pt x="114" y="193"/>
                    </a:lnTo>
                    <a:lnTo>
                      <a:pt x="46" y="337"/>
                    </a:lnTo>
                    <a:lnTo>
                      <a:pt x="0" y="337"/>
                    </a:lnTo>
                  </a:path>
                </a:pathLst>
              </a:custGeom>
              <a:solidFill>
                <a:srgbClr val="FFFFFF"/>
              </a:solidFill>
              <a:ln w="12700" cap="rnd" cmpd="sng">
                <a:solidFill>
                  <a:srgbClr val="FFFFFF"/>
                </a:solidFill>
                <a:prstDash val="solid"/>
                <a:round/>
                <a:headEnd type="none" w="med" len="med"/>
                <a:tailEnd type="none" w="med" len="med"/>
              </a:ln>
            </p:spPr>
            <p:txBody>
              <a:bodyPr/>
              <a:lstStyle/>
              <a:p>
                <a:pPr algn="ctr" eaLnBrk="0" hangingPunct="0"/>
                <a:endParaRPr lang="en-US" smtClean="0">
                  <a:solidFill>
                    <a:srgbClr val="000000"/>
                  </a:solidFill>
                  <a:latin typeface="Arial" panose="020B0604020202020204" pitchFamily="34" charset="0"/>
                </a:endParaRPr>
              </a:p>
            </p:txBody>
          </p:sp>
          <p:sp>
            <p:nvSpPr>
              <p:cNvPr id="34999" name="Freeform 179"/>
              <p:cNvSpPr>
                <a:spLocks/>
              </p:cNvSpPr>
              <p:nvPr/>
            </p:nvSpPr>
            <p:spPr bwMode="auto">
              <a:xfrm rot="-3362">
                <a:off x="1270" y="175"/>
                <a:ext cx="52" cy="48"/>
              </a:xfrm>
              <a:custGeom>
                <a:avLst/>
                <a:gdLst>
                  <a:gd name="T0" fmla="*/ 8 w 68"/>
                  <a:gd name="T1" fmla="*/ 4 h 68"/>
                  <a:gd name="T2" fmla="*/ 0 w 68"/>
                  <a:gd name="T3" fmla="*/ 4 h 68"/>
                  <a:gd name="T4" fmla="*/ 4 w 68"/>
                  <a:gd name="T5" fmla="*/ 0 h 68"/>
                  <a:gd name="T6" fmla="*/ 8 w 68"/>
                  <a:gd name="T7" fmla="*/ 4 h 68"/>
                  <a:gd name="T8" fmla="*/ 0 60000 65536"/>
                  <a:gd name="T9" fmla="*/ 0 60000 65536"/>
                  <a:gd name="T10" fmla="*/ 0 60000 65536"/>
                  <a:gd name="T11" fmla="*/ 0 60000 65536"/>
                  <a:gd name="T12" fmla="*/ 0 w 68"/>
                  <a:gd name="T13" fmla="*/ 0 h 68"/>
                  <a:gd name="T14" fmla="*/ 68 w 68"/>
                  <a:gd name="T15" fmla="*/ 68 h 68"/>
                </a:gdLst>
                <a:ahLst/>
                <a:cxnLst>
                  <a:cxn ang="T8">
                    <a:pos x="T0" y="T1"/>
                  </a:cxn>
                  <a:cxn ang="T9">
                    <a:pos x="T2" y="T3"/>
                  </a:cxn>
                  <a:cxn ang="T10">
                    <a:pos x="T4" y="T5"/>
                  </a:cxn>
                  <a:cxn ang="T11">
                    <a:pos x="T6" y="T7"/>
                  </a:cxn>
                </a:cxnLst>
                <a:rect l="T12" t="T13" r="T14" b="T15"/>
                <a:pathLst>
                  <a:path w="68" h="68">
                    <a:moveTo>
                      <a:pt x="67" y="67"/>
                    </a:moveTo>
                    <a:lnTo>
                      <a:pt x="0" y="67"/>
                    </a:lnTo>
                    <a:lnTo>
                      <a:pt x="33" y="0"/>
                    </a:lnTo>
                    <a:lnTo>
                      <a:pt x="67" y="67"/>
                    </a:lnTo>
                  </a:path>
                </a:pathLst>
              </a:custGeom>
              <a:solidFill>
                <a:srgbClr val="0000FF"/>
              </a:solidFill>
              <a:ln w="12700" cap="rnd" cmpd="sng">
                <a:solidFill>
                  <a:srgbClr val="FFFFFF"/>
                </a:solidFill>
                <a:prstDash val="solid"/>
                <a:round/>
                <a:headEnd type="none" w="med" len="med"/>
                <a:tailEnd type="none" w="med" len="med"/>
              </a:ln>
            </p:spPr>
            <p:txBody>
              <a:bodyPr/>
              <a:lstStyle/>
              <a:p>
                <a:pPr algn="ctr" eaLnBrk="0" hangingPunct="0"/>
                <a:endParaRPr lang="en-US" smtClean="0">
                  <a:solidFill>
                    <a:srgbClr val="000000"/>
                  </a:solidFill>
                  <a:latin typeface="Arial" panose="020B0604020202020204" pitchFamily="34" charset="0"/>
                </a:endParaRPr>
              </a:p>
            </p:txBody>
          </p:sp>
        </p:grpSp>
        <p:sp>
          <p:nvSpPr>
            <p:cNvPr id="34994" name="Rectangle 180"/>
            <p:cNvSpPr>
              <a:spLocks noChangeArrowheads="1"/>
            </p:cNvSpPr>
            <p:nvPr/>
          </p:nvSpPr>
          <p:spPr bwMode="auto">
            <a:xfrm rot="-3362">
              <a:off x="5378" y="242"/>
              <a:ext cx="233" cy="296"/>
            </a:xfrm>
            <a:prstGeom prst="rect">
              <a:avLst/>
            </a:prstGeom>
            <a:noFill/>
            <a:ln w="12700">
              <a:noFill/>
              <a:miter lim="800000"/>
              <a:headEnd/>
              <a:tailEnd/>
            </a:ln>
          </p:spPr>
          <p:txBody>
            <a:bodyPr lIns="106362" tIns="52388" rIns="106362" bIns="52388">
              <a:spAutoFit/>
            </a:bodyPr>
            <a:lstStyle/>
            <a:p>
              <a:pPr algn="ctr" defTabSz="1060450" eaLnBrk="0" hangingPunct="0"/>
              <a:r>
                <a:rPr lang="en-US" sz="2400" b="1" smtClean="0">
                  <a:solidFill>
                    <a:srgbClr val="FFFFFF"/>
                  </a:solidFill>
                  <a:latin typeface="Arial" panose="020B0604020202020204" pitchFamily="34" charset="0"/>
                </a:rPr>
                <a:t>5</a:t>
              </a:r>
            </a:p>
          </p:txBody>
        </p:sp>
      </p:grpSp>
      <p:sp>
        <p:nvSpPr>
          <p:cNvPr id="34991" name="Rectangle 182"/>
          <p:cNvSpPr>
            <a:spLocks noChangeArrowheads="1"/>
          </p:cNvSpPr>
          <p:nvPr/>
        </p:nvSpPr>
        <p:spPr bwMode="auto">
          <a:xfrm>
            <a:off x="500063" y="-25400"/>
            <a:ext cx="2473325" cy="304800"/>
          </a:xfrm>
          <a:prstGeom prst="rect">
            <a:avLst/>
          </a:prstGeom>
          <a:noFill/>
          <a:ln w="9525">
            <a:noFill/>
            <a:miter lim="800000"/>
            <a:headEnd/>
            <a:tailEnd/>
          </a:ln>
        </p:spPr>
        <p:txBody>
          <a:bodyPr lIns="92075" tIns="46038" rIns="92075" bIns="46038" anchor="ctr" anchorCtr="1">
            <a:spAutoFit/>
          </a:bodyPr>
          <a:lstStyle/>
          <a:p>
            <a:pPr defTabSz="871538" eaLnBrk="0" hangingPunct="0"/>
            <a:r>
              <a:rPr lang="en-US" sz="1400" b="1" smtClean="0">
                <a:solidFill>
                  <a:srgbClr val="006600"/>
                </a:solidFill>
                <a:latin typeface="Arial" panose="020B0604020202020204" pitchFamily="34" charset="0"/>
              </a:rPr>
              <a:t>UNCLASSIFIED</a:t>
            </a:r>
          </a:p>
        </p:txBody>
      </p:sp>
      <p:grpSp>
        <p:nvGrpSpPr>
          <p:cNvPr id="185" name="Group 36"/>
          <p:cNvGrpSpPr>
            <a:grpSpLocks/>
          </p:cNvGrpSpPr>
          <p:nvPr/>
        </p:nvGrpSpPr>
        <p:grpSpPr bwMode="auto">
          <a:xfrm>
            <a:off x="53975" y="30163"/>
            <a:ext cx="712788" cy="1206500"/>
            <a:chOff x="5593976" y="3486057"/>
            <a:chExt cx="746476" cy="1255788"/>
          </a:xfrm>
        </p:grpSpPr>
        <p:sp>
          <p:nvSpPr>
            <p:cNvPr id="186" name="Rounded Rectangle 185"/>
            <p:cNvSpPr/>
            <p:nvPr userDrawn="1"/>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87" name="Group 24"/>
            <p:cNvGrpSpPr>
              <a:grpSpLocks noChangeAspect="1"/>
            </p:cNvGrpSpPr>
            <p:nvPr userDrawn="1"/>
          </p:nvGrpSpPr>
          <p:grpSpPr bwMode="auto">
            <a:xfrm>
              <a:off x="5593976" y="3486057"/>
              <a:ext cx="746476" cy="1255788"/>
              <a:chOff x="762000" y="457200"/>
              <a:chExt cx="3657600" cy="6153150"/>
            </a:xfrm>
          </p:grpSpPr>
          <p:pic>
            <p:nvPicPr>
              <p:cNvPr id="188" name="Picture 26" descr="usarmyLOGO [North].jpg"/>
              <p:cNvPicPr>
                <a:picLocks noChangeAspect="1"/>
              </p:cNvPicPr>
              <p:nvPr/>
            </p:nvPicPr>
            <p:blipFill>
              <a:blip r:embed="rId11">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28" descr="usarmyLOGO.jpg"/>
              <p:cNvPicPr>
                <a:picLocks noChangeAspect="1"/>
              </p:cNvPicPr>
              <p:nvPr/>
            </p:nvPicPr>
            <p:blipFill>
              <a:blip r:embed="rId12">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0" name="Text Box 101"/>
          <p:cNvSpPr txBox="1">
            <a:spLocks noChangeArrowheads="1"/>
          </p:cNvSpPr>
          <p:nvPr/>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63637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133350"/>
            <a:ext cx="6781800" cy="558800"/>
          </a:xfrm>
        </p:spPr>
        <p:txBody>
          <a:bodyPr/>
          <a:lstStyle/>
          <a:p>
            <a:pPr>
              <a:defRPr/>
            </a:pPr>
            <a:r>
              <a:rPr lang="en-US" sz="2800" dirty="0" smtClean="0">
                <a:solidFill>
                  <a:srgbClr val="000000"/>
                </a:solidFill>
                <a:cs typeface="Arial" charset="0"/>
              </a:rPr>
              <a:t>Complex Catastrophe “Key Terrain” </a:t>
            </a:r>
            <a:endParaRPr lang="en-US" sz="2800" dirty="0">
              <a:solidFill>
                <a:srgbClr val="000000"/>
              </a:solidFill>
              <a:cs typeface="Arial" charset="0"/>
            </a:endParaRPr>
          </a:p>
        </p:txBody>
      </p:sp>
      <p:sp>
        <p:nvSpPr>
          <p:cNvPr id="13005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buFontTx/>
              <a:buNone/>
            </a:pPr>
            <a:fld id="{8249A97C-22E0-43A9-824B-9694865A0F0E}" type="slidenum">
              <a:rPr lang="en-US" altLang="en-US" sz="1600" b="0" smtClean="0">
                <a:solidFill>
                  <a:srgbClr val="000000"/>
                </a:solidFill>
              </a:rPr>
              <a:pPr>
                <a:spcBef>
                  <a:spcPct val="0"/>
                </a:spcBef>
                <a:buClrTx/>
                <a:buFontTx/>
                <a:buNone/>
              </a:pPr>
              <a:t>11</a:t>
            </a:fld>
            <a:endParaRPr lang="en-US" altLang="en-US" sz="1600" b="0" smtClean="0">
              <a:solidFill>
                <a:srgbClr val="000000"/>
              </a:solidFill>
            </a:endParaRPr>
          </a:p>
        </p:txBody>
      </p:sp>
      <p:pic>
        <p:nvPicPr>
          <p:cNvPr id="130052" name="Picture 2"/>
          <p:cNvPicPr>
            <a:picLocks noChangeAspect="1" noChangeArrowheads="1"/>
          </p:cNvPicPr>
          <p:nvPr/>
        </p:nvPicPr>
        <p:blipFill>
          <a:blip r:embed="rId2">
            <a:extLst>
              <a:ext uri="{28A0092B-C50C-407E-A947-70E740481C1C}">
                <a14:useLocalDpi xmlns:a14="http://schemas.microsoft.com/office/drawing/2010/main" val="0"/>
              </a:ext>
            </a:extLst>
          </a:blip>
          <a:srcRect r="9" b="37"/>
          <a:stretch>
            <a:fillRect/>
          </a:stretch>
        </p:blipFill>
        <p:spPr bwMode="auto">
          <a:xfrm>
            <a:off x="523875" y="1087438"/>
            <a:ext cx="8583613"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Oval 12"/>
          <p:cNvSpPr>
            <a:spLocks noChangeArrowheads="1"/>
          </p:cNvSpPr>
          <p:nvPr/>
        </p:nvSpPr>
        <p:spPr bwMode="auto">
          <a:xfrm rot="997785">
            <a:off x="925513" y="1935163"/>
            <a:ext cx="625475" cy="1281112"/>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54" name="Oval 13"/>
          <p:cNvSpPr>
            <a:spLocks noChangeArrowheads="1"/>
          </p:cNvSpPr>
          <p:nvPr/>
        </p:nvSpPr>
        <p:spPr bwMode="auto">
          <a:xfrm rot="6167156">
            <a:off x="1735138" y="1724025"/>
            <a:ext cx="541337" cy="1477963"/>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55" name="Oval 14"/>
          <p:cNvSpPr>
            <a:spLocks noChangeArrowheads="1"/>
          </p:cNvSpPr>
          <p:nvPr/>
        </p:nvSpPr>
        <p:spPr bwMode="auto">
          <a:xfrm rot="-1445084">
            <a:off x="1154113" y="3840163"/>
            <a:ext cx="404812" cy="115887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56" name="Oval 15"/>
          <p:cNvSpPr>
            <a:spLocks noChangeArrowheads="1"/>
          </p:cNvSpPr>
          <p:nvPr/>
        </p:nvSpPr>
        <p:spPr bwMode="auto">
          <a:xfrm rot="1271197">
            <a:off x="5559425" y="4002088"/>
            <a:ext cx="866775" cy="12795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57" name="Oval 16"/>
          <p:cNvSpPr>
            <a:spLocks noChangeArrowheads="1"/>
          </p:cNvSpPr>
          <p:nvPr/>
        </p:nvSpPr>
        <p:spPr bwMode="auto">
          <a:xfrm rot="1532509">
            <a:off x="7516813" y="3168650"/>
            <a:ext cx="628650" cy="2335213"/>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58" name="TextBox 18"/>
          <p:cNvSpPr txBox="1">
            <a:spLocks noChangeArrowheads="1"/>
          </p:cNvSpPr>
          <p:nvPr/>
        </p:nvSpPr>
        <p:spPr bwMode="auto">
          <a:xfrm>
            <a:off x="2087563" y="1604963"/>
            <a:ext cx="2251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000000"/>
                </a:solidFill>
                <a:cs typeface="Arial" panose="020B0604020202020204" pitchFamily="34" charset="0"/>
              </a:rPr>
              <a:t>Mount Rainier Eruption</a:t>
            </a:r>
          </a:p>
        </p:txBody>
      </p:sp>
      <p:sp>
        <p:nvSpPr>
          <p:cNvPr id="130059" name="TextBox 19"/>
          <p:cNvSpPr txBox="1">
            <a:spLocks noChangeArrowheads="1"/>
          </p:cNvSpPr>
          <p:nvPr/>
        </p:nvSpPr>
        <p:spPr bwMode="auto">
          <a:xfrm>
            <a:off x="-55563" y="2063750"/>
            <a:ext cx="1271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buFontTx/>
              <a:buNone/>
            </a:pPr>
            <a:r>
              <a:rPr lang="en-US" altLang="en-US" sz="1400" smtClean="0">
                <a:solidFill>
                  <a:srgbClr val="000000"/>
                </a:solidFill>
                <a:cs typeface="Arial" panose="020B0604020202020204" pitchFamily="34" charset="0"/>
              </a:rPr>
              <a:t>Cascadia Subduction Zone Earthquake, Tsunami</a:t>
            </a:r>
          </a:p>
        </p:txBody>
      </p:sp>
      <p:sp>
        <p:nvSpPr>
          <p:cNvPr id="130060" name="TextBox 21"/>
          <p:cNvSpPr txBox="1">
            <a:spLocks noChangeArrowheads="1"/>
          </p:cNvSpPr>
          <p:nvPr/>
        </p:nvSpPr>
        <p:spPr bwMode="auto">
          <a:xfrm>
            <a:off x="4243388" y="2073275"/>
            <a:ext cx="1271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000000"/>
                </a:solidFill>
                <a:cs typeface="Arial" panose="020B0604020202020204" pitchFamily="34" charset="0"/>
              </a:rPr>
              <a:t>NMSZ Earthquake</a:t>
            </a:r>
          </a:p>
        </p:txBody>
      </p:sp>
      <p:sp>
        <p:nvSpPr>
          <p:cNvPr id="130061" name="TextBox 22"/>
          <p:cNvSpPr txBox="1">
            <a:spLocks noChangeArrowheads="1"/>
          </p:cNvSpPr>
          <p:nvPr/>
        </p:nvSpPr>
        <p:spPr bwMode="auto">
          <a:xfrm>
            <a:off x="7720013" y="4554538"/>
            <a:ext cx="1368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000000"/>
                </a:solidFill>
                <a:cs typeface="Arial" panose="020B0604020202020204" pitchFamily="34" charset="0"/>
              </a:rPr>
              <a:t>CAT V Hurricane along Atlantic Seaboard</a:t>
            </a:r>
          </a:p>
        </p:txBody>
      </p:sp>
      <p:sp>
        <p:nvSpPr>
          <p:cNvPr id="130062" name="Oval 23"/>
          <p:cNvSpPr>
            <a:spLocks noChangeArrowheads="1"/>
          </p:cNvSpPr>
          <p:nvPr/>
        </p:nvSpPr>
        <p:spPr bwMode="auto">
          <a:xfrm rot="4453568">
            <a:off x="5483225" y="4456113"/>
            <a:ext cx="541337" cy="2700338"/>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63" name="TextBox 24"/>
          <p:cNvSpPr txBox="1">
            <a:spLocks noChangeArrowheads="1"/>
          </p:cNvSpPr>
          <p:nvPr/>
        </p:nvSpPr>
        <p:spPr bwMode="auto">
          <a:xfrm>
            <a:off x="5781675" y="6003925"/>
            <a:ext cx="1738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buFontTx/>
              <a:buNone/>
            </a:pPr>
            <a:r>
              <a:rPr lang="en-US" altLang="en-US" sz="1400" smtClean="0">
                <a:solidFill>
                  <a:srgbClr val="000000"/>
                </a:solidFill>
                <a:cs typeface="Arial" panose="020B0604020202020204" pitchFamily="34" charset="0"/>
              </a:rPr>
              <a:t>CAT V Hurricane along Gulf Coast</a:t>
            </a:r>
          </a:p>
        </p:txBody>
      </p:sp>
      <p:sp>
        <p:nvSpPr>
          <p:cNvPr id="54" name="12-Point Star 53"/>
          <p:cNvSpPr/>
          <p:nvPr/>
        </p:nvSpPr>
        <p:spPr bwMode="auto">
          <a:xfrm>
            <a:off x="8121650" y="3314700"/>
            <a:ext cx="279400" cy="269875"/>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1</a:t>
            </a:r>
          </a:p>
        </p:txBody>
      </p:sp>
      <p:sp>
        <p:nvSpPr>
          <p:cNvPr id="55" name="12-Point Star 54"/>
          <p:cNvSpPr/>
          <p:nvPr/>
        </p:nvSpPr>
        <p:spPr bwMode="auto">
          <a:xfrm>
            <a:off x="1290638" y="4421188"/>
            <a:ext cx="279400" cy="2667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2</a:t>
            </a:r>
          </a:p>
        </p:txBody>
      </p:sp>
      <p:sp>
        <p:nvSpPr>
          <p:cNvPr id="56" name="12-Point Star 55"/>
          <p:cNvSpPr/>
          <p:nvPr/>
        </p:nvSpPr>
        <p:spPr bwMode="auto">
          <a:xfrm>
            <a:off x="7702550" y="3863975"/>
            <a:ext cx="279400" cy="268288"/>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3</a:t>
            </a:r>
          </a:p>
        </p:txBody>
      </p:sp>
      <p:sp>
        <p:nvSpPr>
          <p:cNvPr id="57" name="12-Point Star 56"/>
          <p:cNvSpPr/>
          <p:nvPr/>
        </p:nvSpPr>
        <p:spPr bwMode="auto">
          <a:xfrm>
            <a:off x="6208713" y="3516313"/>
            <a:ext cx="279400" cy="2667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4</a:t>
            </a:r>
          </a:p>
        </p:txBody>
      </p:sp>
      <p:sp>
        <p:nvSpPr>
          <p:cNvPr id="58" name="12-Point Star 57"/>
          <p:cNvSpPr/>
          <p:nvPr/>
        </p:nvSpPr>
        <p:spPr bwMode="auto">
          <a:xfrm>
            <a:off x="1022350" y="3822700"/>
            <a:ext cx="279400" cy="2667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5</a:t>
            </a:r>
          </a:p>
        </p:txBody>
      </p:sp>
      <p:sp>
        <p:nvSpPr>
          <p:cNvPr id="59" name="12-Point Star 58"/>
          <p:cNvSpPr/>
          <p:nvPr/>
        </p:nvSpPr>
        <p:spPr bwMode="auto">
          <a:xfrm>
            <a:off x="4664075" y="5548313"/>
            <a:ext cx="279400" cy="269875"/>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6</a:t>
            </a:r>
          </a:p>
        </p:txBody>
      </p:sp>
      <p:sp>
        <p:nvSpPr>
          <p:cNvPr id="60" name="12-Point Star 59"/>
          <p:cNvSpPr/>
          <p:nvPr/>
        </p:nvSpPr>
        <p:spPr bwMode="auto">
          <a:xfrm>
            <a:off x="8048625" y="3490913"/>
            <a:ext cx="279400" cy="268287"/>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7</a:t>
            </a:r>
          </a:p>
        </p:txBody>
      </p:sp>
      <p:sp>
        <p:nvSpPr>
          <p:cNvPr id="61" name="12-Point Star 60"/>
          <p:cNvSpPr/>
          <p:nvPr/>
        </p:nvSpPr>
        <p:spPr bwMode="auto">
          <a:xfrm>
            <a:off x="4373563" y="5187950"/>
            <a:ext cx="279400" cy="268288"/>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8</a:t>
            </a:r>
          </a:p>
        </p:txBody>
      </p:sp>
      <p:sp>
        <p:nvSpPr>
          <p:cNvPr id="62" name="12-Point Star 61"/>
          <p:cNvSpPr/>
          <p:nvPr/>
        </p:nvSpPr>
        <p:spPr bwMode="auto">
          <a:xfrm>
            <a:off x="7869238" y="3592513"/>
            <a:ext cx="279400" cy="268287"/>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1000" b="1" dirty="0">
                <a:solidFill>
                  <a:srgbClr val="000000"/>
                </a:solidFill>
                <a:latin typeface="Calibri"/>
              </a:rPr>
              <a:t>9</a:t>
            </a:r>
          </a:p>
        </p:txBody>
      </p:sp>
      <p:grpSp>
        <p:nvGrpSpPr>
          <p:cNvPr id="130073" name="Group 38"/>
          <p:cNvGrpSpPr>
            <a:grpSpLocks/>
          </p:cNvGrpSpPr>
          <p:nvPr/>
        </p:nvGrpSpPr>
        <p:grpSpPr bwMode="auto">
          <a:xfrm>
            <a:off x="8359775" y="3019425"/>
            <a:ext cx="517525" cy="293688"/>
            <a:chOff x="6127845" y="-781758"/>
            <a:chExt cx="382137" cy="250057"/>
          </a:xfrm>
        </p:grpSpPr>
        <p:sp>
          <p:nvSpPr>
            <p:cNvPr id="64" name="12-Point Star 63"/>
            <p:cNvSpPr/>
            <p:nvPr/>
          </p:nvSpPr>
          <p:spPr bwMode="auto">
            <a:xfrm>
              <a:off x="6216932" y="-781758"/>
              <a:ext cx="207480" cy="229782"/>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endParaRPr lang="en-US" sz="800" b="1" dirty="0">
                <a:solidFill>
                  <a:srgbClr val="000000"/>
                </a:solidFill>
                <a:latin typeface="Calibri"/>
              </a:endParaRPr>
            </a:p>
          </p:txBody>
        </p:sp>
        <p:sp>
          <p:nvSpPr>
            <p:cNvPr id="130090" name="TextBox 37"/>
            <p:cNvSpPr txBox="1">
              <a:spLocks noChangeArrowheads="1"/>
            </p:cNvSpPr>
            <p:nvPr/>
          </p:nvSpPr>
          <p:spPr bwMode="auto">
            <a:xfrm>
              <a:off x="6127845" y="-777922"/>
              <a:ext cx="382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000" smtClean="0">
                  <a:solidFill>
                    <a:srgbClr val="000000"/>
                  </a:solidFill>
                  <a:latin typeface="Calibri" panose="020F0502020204030204" pitchFamily="34" charset="0"/>
                </a:rPr>
                <a:t>10</a:t>
              </a:r>
            </a:p>
          </p:txBody>
        </p:sp>
      </p:grpSp>
      <p:grpSp>
        <p:nvGrpSpPr>
          <p:cNvPr id="130074" name="Group 40"/>
          <p:cNvGrpSpPr>
            <a:grpSpLocks/>
          </p:cNvGrpSpPr>
          <p:nvPr/>
        </p:nvGrpSpPr>
        <p:grpSpPr bwMode="auto">
          <a:xfrm>
            <a:off x="1362075" y="4605338"/>
            <a:ext cx="517525" cy="290512"/>
            <a:chOff x="6127845" y="-781758"/>
            <a:chExt cx="382137" cy="250057"/>
          </a:xfrm>
        </p:grpSpPr>
        <p:sp>
          <p:nvSpPr>
            <p:cNvPr id="67" name="12-Point Star 66"/>
            <p:cNvSpPr/>
            <p:nvPr/>
          </p:nvSpPr>
          <p:spPr bwMode="auto">
            <a:xfrm>
              <a:off x="6216932" y="-781758"/>
              <a:ext cx="207480" cy="229561"/>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endParaRPr lang="en-US" sz="800" b="1" dirty="0">
                <a:solidFill>
                  <a:srgbClr val="000000"/>
                </a:solidFill>
                <a:latin typeface="Calibri"/>
              </a:endParaRPr>
            </a:p>
          </p:txBody>
        </p:sp>
        <p:sp>
          <p:nvSpPr>
            <p:cNvPr id="130088" name="TextBox 42"/>
            <p:cNvSpPr txBox="1">
              <a:spLocks noChangeArrowheads="1"/>
            </p:cNvSpPr>
            <p:nvPr/>
          </p:nvSpPr>
          <p:spPr bwMode="auto">
            <a:xfrm>
              <a:off x="6127845" y="-777922"/>
              <a:ext cx="382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000" smtClean="0">
                  <a:solidFill>
                    <a:srgbClr val="000000"/>
                  </a:solidFill>
                  <a:latin typeface="Calibri" panose="020F0502020204030204" pitchFamily="34" charset="0"/>
                </a:rPr>
                <a:t>11</a:t>
              </a:r>
            </a:p>
          </p:txBody>
        </p:sp>
      </p:grpSp>
      <p:grpSp>
        <p:nvGrpSpPr>
          <p:cNvPr id="130075" name="Group 42"/>
          <p:cNvGrpSpPr>
            <a:grpSpLocks/>
          </p:cNvGrpSpPr>
          <p:nvPr/>
        </p:nvGrpSpPr>
        <p:grpSpPr bwMode="auto">
          <a:xfrm>
            <a:off x="122238" y="5672138"/>
            <a:ext cx="515937" cy="293687"/>
            <a:chOff x="136135" y="5561112"/>
            <a:chExt cx="515639" cy="293679"/>
          </a:xfrm>
        </p:grpSpPr>
        <p:sp>
          <p:nvSpPr>
            <p:cNvPr id="70" name="12-Point Star 69"/>
            <p:cNvSpPr/>
            <p:nvPr/>
          </p:nvSpPr>
          <p:spPr bwMode="auto">
            <a:xfrm>
              <a:off x="256715" y="5561112"/>
              <a:ext cx="279239" cy="269868"/>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endParaRPr lang="en-US" sz="800" b="1" dirty="0">
                <a:solidFill>
                  <a:srgbClr val="000000"/>
                </a:solidFill>
                <a:latin typeface="Calibri"/>
              </a:endParaRPr>
            </a:p>
          </p:txBody>
        </p:sp>
        <p:sp>
          <p:nvSpPr>
            <p:cNvPr id="130086" name="TextBox 45"/>
            <p:cNvSpPr txBox="1">
              <a:spLocks noChangeArrowheads="1"/>
            </p:cNvSpPr>
            <p:nvPr/>
          </p:nvSpPr>
          <p:spPr bwMode="auto">
            <a:xfrm>
              <a:off x="136135" y="5565617"/>
              <a:ext cx="515639" cy="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000" smtClean="0">
                  <a:solidFill>
                    <a:srgbClr val="000000"/>
                  </a:solidFill>
                  <a:latin typeface="Calibri" panose="020F0502020204030204" pitchFamily="34" charset="0"/>
                </a:rPr>
                <a:t>#</a:t>
              </a:r>
            </a:p>
          </p:txBody>
        </p:sp>
      </p:grpSp>
      <p:sp>
        <p:nvSpPr>
          <p:cNvPr id="130076" name="TextBox 46"/>
          <p:cNvSpPr txBox="1">
            <a:spLocks noChangeArrowheads="1"/>
          </p:cNvSpPr>
          <p:nvPr/>
        </p:nvSpPr>
        <p:spPr bwMode="auto">
          <a:xfrm>
            <a:off x="546100" y="5649913"/>
            <a:ext cx="3046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buFontTx/>
              <a:buNone/>
            </a:pPr>
            <a:r>
              <a:rPr lang="en-US" altLang="en-US" sz="1400" smtClean="0">
                <a:solidFill>
                  <a:srgbClr val="000000"/>
                </a:solidFill>
                <a:cs typeface="Arial" panose="020B0604020202020204" pitchFamily="34" charset="0"/>
              </a:rPr>
              <a:t>2011 Tier 1 Urban Area Security Initiative (UASI) Cities (number indicates priority)</a:t>
            </a:r>
          </a:p>
        </p:txBody>
      </p:sp>
      <p:sp>
        <p:nvSpPr>
          <p:cNvPr id="130077" name="Oval 15"/>
          <p:cNvSpPr>
            <a:spLocks noChangeArrowheads="1"/>
          </p:cNvSpPr>
          <p:nvPr/>
        </p:nvSpPr>
        <p:spPr bwMode="auto">
          <a:xfrm rot="5936086">
            <a:off x="6053931" y="3202782"/>
            <a:ext cx="550863" cy="79375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latin typeface="Calibri" panose="020F0502020204030204" pitchFamily="34" charset="0"/>
            </a:endParaRPr>
          </a:p>
        </p:txBody>
      </p:sp>
      <p:sp>
        <p:nvSpPr>
          <p:cNvPr id="130078" name="TextBox 43"/>
          <p:cNvSpPr txBox="1">
            <a:spLocks noChangeArrowheads="1"/>
          </p:cNvSpPr>
          <p:nvPr/>
        </p:nvSpPr>
        <p:spPr bwMode="auto">
          <a:xfrm>
            <a:off x="6032500" y="1530350"/>
            <a:ext cx="247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000000"/>
                </a:solidFill>
                <a:cs typeface="Arial" panose="020B0604020202020204" pitchFamily="34" charset="0"/>
              </a:rPr>
              <a:t>Improvised Nuclear Device (IND) in major U.S. city</a:t>
            </a:r>
          </a:p>
        </p:txBody>
      </p:sp>
      <p:sp>
        <p:nvSpPr>
          <p:cNvPr id="75" name="Rectangle 74"/>
          <p:cNvSpPr/>
          <p:nvPr/>
        </p:nvSpPr>
        <p:spPr>
          <a:xfrm rot="1159725">
            <a:off x="795338" y="5014913"/>
            <a:ext cx="1323975" cy="463550"/>
          </a:xfrm>
          <a:prstGeom prst="rect">
            <a:avLst/>
          </a:prstGeom>
          <a:solidFill>
            <a:srgbClr val="FFDF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130080" name="TextBox 20"/>
          <p:cNvSpPr txBox="1">
            <a:spLocks noChangeArrowheads="1"/>
          </p:cNvSpPr>
          <p:nvPr/>
        </p:nvSpPr>
        <p:spPr bwMode="auto">
          <a:xfrm>
            <a:off x="107950" y="4589463"/>
            <a:ext cx="1273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000000"/>
                </a:solidFill>
                <a:cs typeface="Arial" panose="020B0604020202020204" pitchFamily="34" charset="0"/>
              </a:rPr>
              <a:t>California Earthquakes</a:t>
            </a:r>
          </a:p>
        </p:txBody>
      </p:sp>
      <p:cxnSp>
        <p:nvCxnSpPr>
          <p:cNvPr id="77" name="Straight Arrow Connector 76"/>
          <p:cNvCxnSpPr>
            <a:stCxn id="130060" idx="2"/>
          </p:cNvCxnSpPr>
          <p:nvPr/>
        </p:nvCxnSpPr>
        <p:spPr>
          <a:xfrm>
            <a:off x="4878388" y="2597150"/>
            <a:ext cx="998537" cy="208121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30058" idx="2"/>
          </p:cNvCxnSpPr>
          <p:nvPr/>
        </p:nvCxnSpPr>
        <p:spPr>
          <a:xfrm flipH="1">
            <a:off x="1841500" y="1912938"/>
            <a:ext cx="1371600" cy="5175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083" name="TextBox 17"/>
          <p:cNvSpPr txBox="1">
            <a:spLocks noChangeArrowheads="1"/>
          </p:cNvSpPr>
          <p:nvPr/>
        </p:nvSpPr>
        <p:spPr bwMode="auto">
          <a:xfrm>
            <a:off x="1638300" y="558800"/>
            <a:ext cx="750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1400" smtClean="0">
                <a:solidFill>
                  <a:srgbClr val="FF0000"/>
                </a:solidFill>
                <a:cs typeface="Arial" panose="020B0604020202020204" pitchFamily="34" charset="0"/>
              </a:rPr>
              <a:t>Complex Catastrophes also could include those with </a:t>
            </a:r>
            <a:r>
              <a:rPr lang="en-US" altLang="en-US" sz="1400" i="1" smtClean="0">
                <a:solidFill>
                  <a:srgbClr val="FF0000"/>
                </a:solidFill>
                <a:cs typeface="Arial" panose="020B0604020202020204" pitchFamily="34" charset="0"/>
              </a:rPr>
              <a:t>National-level</a:t>
            </a:r>
            <a:r>
              <a:rPr lang="en-US" altLang="en-US" sz="1400" smtClean="0">
                <a:solidFill>
                  <a:srgbClr val="FF0000"/>
                </a:solidFill>
                <a:cs typeface="Arial" panose="020B0604020202020204" pitchFamily="34" charset="0"/>
              </a:rPr>
              <a:t> effects such as cyber attacks (financial sector, energy/water distribution) or a 1918-style pandemic  </a:t>
            </a:r>
          </a:p>
        </p:txBody>
      </p:sp>
      <p:sp>
        <p:nvSpPr>
          <p:cNvPr id="44" name="Text Box 101"/>
          <p:cNvSpPr txBox="1">
            <a:spLocks noChangeArrowheads="1"/>
          </p:cNvSpPr>
          <p:nvPr/>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70619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Line 2"/>
          <p:cNvSpPr>
            <a:spLocks noChangeShapeType="1"/>
          </p:cNvSpPr>
          <p:nvPr/>
        </p:nvSpPr>
        <p:spPr bwMode="auto">
          <a:xfrm flipH="1" flipV="1">
            <a:off x="5559425" y="5157788"/>
            <a:ext cx="1390650" cy="9144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pPr eaLnBrk="0" hangingPunct="0"/>
            <a:endParaRPr lang="en-US" smtClean="0">
              <a:solidFill>
                <a:prstClr val="black"/>
              </a:solidFill>
              <a:latin typeface="Arial" panose="020B0604020202020204" pitchFamily="34" charset="0"/>
            </a:endParaRPr>
          </a:p>
        </p:txBody>
      </p:sp>
      <p:grpSp>
        <p:nvGrpSpPr>
          <p:cNvPr id="112643" name="Group 3"/>
          <p:cNvGrpSpPr>
            <a:grpSpLocks/>
          </p:cNvGrpSpPr>
          <p:nvPr/>
        </p:nvGrpSpPr>
        <p:grpSpPr bwMode="auto">
          <a:xfrm>
            <a:off x="0" y="890588"/>
            <a:ext cx="9144000" cy="5411787"/>
            <a:chOff x="1580" y="1775"/>
            <a:chExt cx="3527" cy="2212"/>
          </a:xfrm>
        </p:grpSpPr>
        <p:sp>
          <p:nvSpPr>
            <p:cNvPr id="112671" name="Freeform 4"/>
            <p:cNvSpPr>
              <a:spLocks noChangeAspect="1"/>
            </p:cNvSpPr>
            <p:nvPr/>
          </p:nvSpPr>
          <p:spPr bwMode="auto">
            <a:xfrm>
              <a:off x="1580" y="2210"/>
              <a:ext cx="712" cy="870"/>
            </a:xfrm>
            <a:custGeom>
              <a:avLst/>
              <a:gdLst>
                <a:gd name="T0" fmla="*/ 63145016 w 534"/>
                <a:gd name="T1" fmla="*/ 0 h 552"/>
                <a:gd name="T2" fmla="*/ 529719736 w 534"/>
                <a:gd name="T3" fmla="*/ 2147483646 h 552"/>
                <a:gd name="T4" fmla="*/ 506450371 w 534"/>
                <a:gd name="T5" fmla="*/ 2147483646 h 552"/>
                <a:gd name="T6" fmla="*/ 355513181 w 534"/>
                <a:gd name="T7" fmla="*/ 2147483646 h 552"/>
                <a:gd name="T8" fmla="*/ 214084340 w 534"/>
                <a:gd name="T9" fmla="*/ 2147483646 h 552"/>
                <a:gd name="T10" fmla="*/ 214084340 w 534"/>
                <a:gd name="T11" fmla="*/ 2147483646 h 552"/>
                <a:gd name="T12" fmla="*/ 95503743 w 534"/>
                <a:gd name="T13" fmla="*/ 2147483646 h 552"/>
                <a:gd name="T14" fmla="*/ 88986839 w 534"/>
                <a:gd name="T15" fmla="*/ 2147483646 h 552"/>
                <a:gd name="T16" fmla="*/ 0 w 534"/>
                <a:gd name="T17" fmla="*/ 2147483646 h 552"/>
                <a:gd name="T18" fmla="*/ 48830769 w 534"/>
                <a:gd name="T19" fmla="*/ 2147483646 h 552"/>
                <a:gd name="T20" fmla="*/ 63145016 w 534"/>
                <a:gd name="T21" fmla="*/ 0 h 5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4"/>
                <a:gd name="T34" fmla="*/ 0 h 552"/>
                <a:gd name="T35" fmla="*/ 534 w 534"/>
                <a:gd name="T36" fmla="*/ 552 h 5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4" h="552">
                  <a:moveTo>
                    <a:pt x="64" y="0"/>
                  </a:moveTo>
                  <a:lnTo>
                    <a:pt x="533" y="21"/>
                  </a:lnTo>
                  <a:lnTo>
                    <a:pt x="510" y="508"/>
                  </a:lnTo>
                  <a:lnTo>
                    <a:pt x="358" y="499"/>
                  </a:lnTo>
                  <a:lnTo>
                    <a:pt x="215" y="496"/>
                  </a:lnTo>
                  <a:lnTo>
                    <a:pt x="215" y="514"/>
                  </a:lnTo>
                  <a:lnTo>
                    <a:pt x="96" y="514"/>
                  </a:lnTo>
                  <a:lnTo>
                    <a:pt x="89" y="551"/>
                  </a:lnTo>
                  <a:lnTo>
                    <a:pt x="0" y="538"/>
                  </a:lnTo>
                  <a:lnTo>
                    <a:pt x="49" y="127"/>
                  </a:lnTo>
                  <a:lnTo>
                    <a:pt x="64" y="0"/>
                  </a:lnTo>
                </a:path>
              </a:pathLst>
            </a:custGeom>
            <a:solidFill>
              <a:srgbClr val="00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2" name="Freeform 5"/>
            <p:cNvSpPr>
              <a:spLocks noChangeAspect="1"/>
            </p:cNvSpPr>
            <p:nvPr/>
          </p:nvSpPr>
          <p:spPr bwMode="auto">
            <a:xfrm>
              <a:off x="1863" y="2339"/>
              <a:ext cx="1436" cy="1648"/>
            </a:xfrm>
            <a:custGeom>
              <a:avLst/>
              <a:gdLst>
                <a:gd name="T0" fmla="*/ 228510549 w 1084"/>
                <a:gd name="T1" fmla="*/ 0 h 1046"/>
                <a:gd name="T2" fmla="*/ 402628801 w 1084"/>
                <a:gd name="T3" fmla="*/ 2147483646 h 1046"/>
                <a:gd name="T4" fmla="*/ 402628801 w 1084"/>
                <a:gd name="T5" fmla="*/ 2147483646 h 1046"/>
                <a:gd name="T6" fmla="*/ 490585730 w 1084"/>
                <a:gd name="T7" fmla="*/ 2147483646 h 1046"/>
                <a:gd name="T8" fmla="*/ 515879969 w 1084"/>
                <a:gd name="T9" fmla="*/ 2147483646 h 1046"/>
                <a:gd name="T10" fmla="*/ 573510474 w 1084"/>
                <a:gd name="T11" fmla="*/ 2147483646 h 1046"/>
                <a:gd name="T12" fmla="*/ 608092100 w 1084"/>
                <a:gd name="T13" fmla="*/ 2147483646 h 1046"/>
                <a:gd name="T14" fmla="*/ 675176665 w 1084"/>
                <a:gd name="T15" fmla="*/ 2147483646 h 1046"/>
                <a:gd name="T16" fmla="*/ 714478134 w 1084"/>
                <a:gd name="T17" fmla="*/ 2147483646 h 1046"/>
                <a:gd name="T18" fmla="*/ 748155866 w 1084"/>
                <a:gd name="T19" fmla="*/ 2147483646 h 1046"/>
                <a:gd name="T20" fmla="*/ 748155866 w 1084"/>
                <a:gd name="T21" fmla="*/ 2147483646 h 1046"/>
                <a:gd name="T22" fmla="*/ 788293844 w 1084"/>
                <a:gd name="T23" fmla="*/ 2147483646 h 1046"/>
                <a:gd name="T24" fmla="*/ 778635822 w 1084"/>
                <a:gd name="T25" fmla="*/ 2147483646 h 1046"/>
                <a:gd name="T26" fmla="*/ 735647791 w 1084"/>
                <a:gd name="T27" fmla="*/ 2147483646 h 1046"/>
                <a:gd name="T28" fmla="*/ 726208106 w 1084"/>
                <a:gd name="T29" fmla="*/ 2147483646 h 1046"/>
                <a:gd name="T30" fmla="*/ 714478134 w 1084"/>
                <a:gd name="T31" fmla="*/ 2147483646 h 1046"/>
                <a:gd name="T32" fmla="*/ 724053943 w 1084"/>
                <a:gd name="T33" fmla="*/ 2147483646 h 1046"/>
                <a:gd name="T34" fmla="*/ 647704003 w 1084"/>
                <a:gd name="T35" fmla="*/ 2147483646 h 1046"/>
                <a:gd name="T36" fmla="*/ 629516931 w 1084"/>
                <a:gd name="T37" fmla="*/ 2147483646 h 1046"/>
                <a:gd name="T38" fmla="*/ 589258556 w 1084"/>
                <a:gd name="T39" fmla="*/ 2147483646 h 1046"/>
                <a:gd name="T40" fmla="*/ 589258556 w 1084"/>
                <a:gd name="T41" fmla="*/ 2147483646 h 1046"/>
                <a:gd name="T42" fmla="*/ 577275206 w 1084"/>
                <a:gd name="T43" fmla="*/ 2147483646 h 1046"/>
                <a:gd name="T44" fmla="*/ 585793474 w 1084"/>
                <a:gd name="T45" fmla="*/ 2147483646 h 1046"/>
                <a:gd name="T46" fmla="*/ 564067194 w 1084"/>
                <a:gd name="T47" fmla="*/ 2147483646 h 1046"/>
                <a:gd name="T48" fmla="*/ 577275206 w 1084"/>
                <a:gd name="T49" fmla="*/ 2147483646 h 1046"/>
                <a:gd name="T50" fmla="*/ 589258556 w 1084"/>
                <a:gd name="T51" fmla="*/ 2147483646 h 1046"/>
                <a:gd name="T52" fmla="*/ 585793474 w 1084"/>
                <a:gd name="T53" fmla="*/ 2147483646 h 1046"/>
                <a:gd name="T54" fmla="*/ 555322054 w 1084"/>
                <a:gd name="T55" fmla="*/ 2147483646 h 1046"/>
                <a:gd name="T56" fmla="*/ 527465730 w 1084"/>
                <a:gd name="T57" fmla="*/ 2147483646 h 1046"/>
                <a:gd name="T58" fmla="*/ 509277311 w 1084"/>
                <a:gd name="T59" fmla="*/ 2147483646 h 1046"/>
                <a:gd name="T60" fmla="*/ 448276405 w 1084"/>
                <a:gd name="T61" fmla="*/ 2147483646 h 1046"/>
                <a:gd name="T62" fmla="*/ 421338352 w 1084"/>
                <a:gd name="T63" fmla="*/ 2147483646 h 1046"/>
                <a:gd name="T64" fmla="*/ 377839072 w 1084"/>
                <a:gd name="T65" fmla="*/ 2147483646 h 1046"/>
                <a:gd name="T66" fmla="*/ 340539245 w 1084"/>
                <a:gd name="T67" fmla="*/ 2147483646 h 1046"/>
                <a:gd name="T68" fmla="*/ 323041551 w 1084"/>
                <a:gd name="T69" fmla="*/ 2147483646 h 1046"/>
                <a:gd name="T70" fmla="*/ 302713119 w 1084"/>
                <a:gd name="T71" fmla="*/ 2147483646 h 1046"/>
                <a:gd name="T72" fmla="*/ 282390529 w 1084"/>
                <a:gd name="T73" fmla="*/ 2147483646 h 1046"/>
                <a:gd name="T74" fmla="*/ 253301906 w 1084"/>
                <a:gd name="T75" fmla="*/ 2147483646 h 1046"/>
                <a:gd name="T76" fmla="*/ 231350383 w 1084"/>
                <a:gd name="T77" fmla="*/ 2147483646 h 1046"/>
                <a:gd name="T78" fmla="*/ 216002360 w 1084"/>
                <a:gd name="T79" fmla="*/ 2147483646 h 1046"/>
                <a:gd name="T80" fmla="*/ 192828478 w 1084"/>
                <a:gd name="T81" fmla="*/ 2147483646 h 1046"/>
                <a:gd name="T82" fmla="*/ 142722048 w 1084"/>
                <a:gd name="T83" fmla="*/ 2147483646 h 1046"/>
                <a:gd name="T84" fmla="*/ 112721415 w 1084"/>
                <a:gd name="T85" fmla="*/ 2147483646 h 1046"/>
                <a:gd name="T86" fmla="*/ 107737300 w 1084"/>
                <a:gd name="T87" fmla="*/ 2147483646 h 1046"/>
                <a:gd name="T88" fmla="*/ 85786733 w 1084"/>
                <a:gd name="T89" fmla="*/ 2147483646 h 1046"/>
                <a:gd name="T90" fmla="*/ 35679697 w 1084"/>
                <a:gd name="T91" fmla="*/ 2147483646 h 1046"/>
                <a:gd name="T92" fmla="*/ 0 w 1084"/>
                <a:gd name="T93" fmla="*/ 2147483646 h 1046"/>
                <a:gd name="T94" fmla="*/ 0 w 1084"/>
                <a:gd name="T95" fmla="*/ 2147483646 h 1046"/>
                <a:gd name="T96" fmla="*/ 118633152 w 1084"/>
                <a:gd name="T97" fmla="*/ 2147483646 h 1046"/>
                <a:gd name="T98" fmla="*/ 216002360 w 1084"/>
                <a:gd name="T99" fmla="*/ 2147483646 h 1046"/>
                <a:gd name="T100" fmla="*/ 228510549 w 1084"/>
                <a:gd name="T101" fmla="*/ 0 h 10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4"/>
                <a:gd name="T154" fmla="*/ 0 h 1046"/>
                <a:gd name="T155" fmla="*/ 1084 w 1084"/>
                <a:gd name="T156" fmla="*/ 1046 h 10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4" h="1046">
                  <a:moveTo>
                    <a:pt x="314" y="0"/>
                  </a:moveTo>
                  <a:lnTo>
                    <a:pt x="553" y="8"/>
                  </a:lnTo>
                  <a:lnTo>
                    <a:pt x="553" y="198"/>
                  </a:lnTo>
                  <a:lnTo>
                    <a:pt x="675" y="250"/>
                  </a:lnTo>
                  <a:lnTo>
                    <a:pt x="709" y="233"/>
                  </a:lnTo>
                  <a:lnTo>
                    <a:pt x="788" y="273"/>
                  </a:lnTo>
                  <a:lnTo>
                    <a:pt x="836" y="271"/>
                  </a:lnTo>
                  <a:lnTo>
                    <a:pt x="928" y="231"/>
                  </a:lnTo>
                  <a:lnTo>
                    <a:pt x="982" y="270"/>
                  </a:lnTo>
                  <a:lnTo>
                    <a:pt x="1028" y="279"/>
                  </a:lnTo>
                  <a:lnTo>
                    <a:pt x="1028" y="435"/>
                  </a:lnTo>
                  <a:lnTo>
                    <a:pt x="1083" y="531"/>
                  </a:lnTo>
                  <a:lnTo>
                    <a:pt x="1070" y="662"/>
                  </a:lnTo>
                  <a:lnTo>
                    <a:pt x="1011" y="715"/>
                  </a:lnTo>
                  <a:lnTo>
                    <a:pt x="998" y="667"/>
                  </a:lnTo>
                  <a:lnTo>
                    <a:pt x="982" y="689"/>
                  </a:lnTo>
                  <a:lnTo>
                    <a:pt x="994" y="719"/>
                  </a:lnTo>
                  <a:lnTo>
                    <a:pt x="889" y="798"/>
                  </a:lnTo>
                  <a:lnTo>
                    <a:pt x="864" y="803"/>
                  </a:lnTo>
                  <a:lnTo>
                    <a:pt x="810" y="842"/>
                  </a:lnTo>
                  <a:lnTo>
                    <a:pt x="810" y="864"/>
                  </a:lnTo>
                  <a:lnTo>
                    <a:pt x="793" y="869"/>
                  </a:lnTo>
                  <a:lnTo>
                    <a:pt x="805" y="894"/>
                  </a:lnTo>
                  <a:lnTo>
                    <a:pt x="775" y="933"/>
                  </a:lnTo>
                  <a:lnTo>
                    <a:pt x="793" y="991"/>
                  </a:lnTo>
                  <a:lnTo>
                    <a:pt x="810" y="1009"/>
                  </a:lnTo>
                  <a:lnTo>
                    <a:pt x="805" y="1045"/>
                  </a:lnTo>
                  <a:lnTo>
                    <a:pt x="763" y="1045"/>
                  </a:lnTo>
                  <a:lnTo>
                    <a:pt x="725" y="1027"/>
                  </a:lnTo>
                  <a:lnTo>
                    <a:pt x="700" y="1031"/>
                  </a:lnTo>
                  <a:lnTo>
                    <a:pt x="616" y="999"/>
                  </a:lnTo>
                  <a:lnTo>
                    <a:pt x="578" y="881"/>
                  </a:lnTo>
                  <a:lnTo>
                    <a:pt x="519" y="825"/>
                  </a:lnTo>
                  <a:lnTo>
                    <a:pt x="468" y="719"/>
                  </a:lnTo>
                  <a:lnTo>
                    <a:pt x="443" y="708"/>
                  </a:lnTo>
                  <a:lnTo>
                    <a:pt x="416" y="683"/>
                  </a:lnTo>
                  <a:lnTo>
                    <a:pt x="389" y="683"/>
                  </a:lnTo>
                  <a:lnTo>
                    <a:pt x="348" y="674"/>
                  </a:lnTo>
                  <a:lnTo>
                    <a:pt x="318" y="683"/>
                  </a:lnTo>
                  <a:lnTo>
                    <a:pt x="297" y="735"/>
                  </a:lnTo>
                  <a:lnTo>
                    <a:pt x="265" y="744"/>
                  </a:lnTo>
                  <a:lnTo>
                    <a:pt x="196" y="704"/>
                  </a:lnTo>
                  <a:lnTo>
                    <a:pt x="155" y="653"/>
                  </a:lnTo>
                  <a:lnTo>
                    <a:pt x="148" y="594"/>
                  </a:lnTo>
                  <a:lnTo>
                    <a:pt x="118" y="553"/>
                  </a:lnTo>
                  <a:lnTo>
                    <a:pt x="49" y="496"/>
                  </a:lnTo>
                  <a:lnTo>
                    <a:pt x="0" y="436"/>
                  </a:lnTo>
                  <a:lnTo>
                    <a:pt x="0" y="411"/>
                  </a:lnTo>
                  <a:lnTo>
                    <a:pt x="164" y="413"/>
                  </a:lnTo>
                  <a:lnTo>
                    <a:pt x="297" y="424"/>
                  </a:lnTo>
                  <a:lnTo>
                    <a:pt x="314" y="0"/>
                  </a:lnTo>
                </a:path>
              </a:pathLst>
            </a:custGeom>
            <a:solidFill>
              <a:srgbClr val="00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3" name="Freeform 6"/>
            <p:cNvSpPr>
              <a:spLocks noChangeAspect="1"/>
            </p:cNvSpPr>
            <p:nvPr/>
          </p:nvSpPr>
          <p:spPr bwMode="auto">
            <a:xfrm>
              <a:off x="2277" y="2244"/>
              <a:ext cx="888" cy="530"/>
            </a:xfrm>
            <a:custGeom>
              <a:avLst/>
              <a:gdLst>
                <a:gd name="T0" fmla="*/ 2883006 w 670"/>
                <a:gd name="T1" fmla="*/ 0 h 336"/>
                <a:gd name="T2" fmla="*/ 0 w 670"/>
                <a:gd name="T3" fmla="*/ 2147483646 h 336"/>
                <a:gd name="T4" fmla="*/ 176333003 w 670"/>
                <a:gd name="T5" fmla="*/ 2147483646 h 336"/>
                <a:gd name="T6" fmla="*/ 178185289 w 670"/>
                <a:gd name="T7" fmla="*/ 2147483646 h 336"/>
                <a:gd name="T8" fmla="*/ 268192525 w 670"/>
                <a:gd name="T9" fmla="*/ 2147483646 h 336"/>
                <a:gd name="T10" fmla="*/ 293291690 w 670"/>
                <a:gd name="T11" fmla="*/ 2147483646 h 336"/>
                <a:gd name="T12" fmla="*/ 350958972 w 670"/>
                <a:gd name="T13" fmla="*/ 2147483646 h 336"/>
                <a:gd name="T14" fmla="*/ 388720818 w 670"/>
                <a:gd name="T15" fmla="*/ 2147483646 h 336"/>
                <a:gd name="T16" fmla="*/ 457664826 w 670"/>
                <a:gd name="T17" fmla="*/ 2147483646 h 336"/>
                <a:gd name="T18" fmla="*/ 498873456 w 670"/>
                <a:gd name="T19" fmla="*/ 2147483646 h 336"/>
                <a:gd name="T20" fmla="*/ 498873456 w 670"/>
                <a:gd name="T21" fmla="*/ 2147483646 h 336"/>
                <a:gd name="T22" fmla="*/ 485874631 w 670"/>
                <a:gd name="T23" fmla="*/ 2147483646 h 336"/>
                <a:gd name="T24" fmla="*/ 2883006 w 67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0"/>
                <a:gd name="T40" fmla="*/ 0 h 336"/>
                <a:gd name="T41" fmla="*/ 670 w 670"/>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0" h="336">
                  <a:moveTo>
                    <a:pt x="4" y="0"/>
                  </a:moveTo>
                  <a:lnTo>
                    <a:pt x="0" y="59"/>
                  </a:lnTo>
                  <a:lnTo>
                    <a:pt x="237" y="68"/>
                  </a:lnTo>
                  <a:lnTo>
                    <a:pt x="239" y="259"/>
                  </a:lnTo>
                  <a:lnTo>
                    <a:pt x="360" y="311"/>
                  </a:lnTo>
                  <a:lnTo>
                    <a:pt x="394" y="292"/>
                  </a:lnTo>
                  <a:lnTo>
                    <a:pt x="471" y="335"/>
                  </a:lnTo>
                  <a:lnTo>
                    <a:pt x="522" y="333"/>
                  </a:lnTo>
                  <a:lnTo>
                    <a:pt x="614" y="292"/>
                  </a:lnTo>
                  <a:lnTo>
                    <a:pt x="669" y="332"/>
                  </a:lnTo>
                  <a:lnTo>
                    <a:pt x="669" y="125"/>
                  </a:lnTo>
                  <a:lnTo>
                    <a:pt x="652" y="4"/>
                  </a:lnTo>
                  <a:lnTo>
                    <a:pt x="4" y="0"/>
                  </a:lnTo>
                </a:path>
              </a:pathLst>
            </a:custGeom>
            <a:solidFill>
              <a:srgbClr val="00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4" name="Freeform 7"/>
            <p:cNvSpPr>
              <a:spLocks noChangeAspect="1"/>
            </p:cNvSpPr>
            <p:nvPr/>
          </p:nvSpPr>
          <p:spPr bwMode="auto">
            <a:xfrm>
              <a:off x="3146" y="2267"/>
              <a:ext cx="502" cy="582"/>
            </a:xfrm>
            <a:custGeom>
              <a:avLst/>
              <a:gdLst>
                <a:gd name="T0" fmla="*/ 0 w 379"/>
                <a:gd name="T1" fmla="*/ 2147483646 h 368"/>
                <a:gd name="T2" fmla="*/ 107168107 w 379"/>
                <a:gd name="T3" fmla="*/ 2147483646 h 368"/>
                <a:gd name="T4" fmla="*/ 240841815 w 379"/>
                <a:gd name="T5" fmla="*/ 0 h 368"/>
                <a:gd name="T6" fmla="*/ 233777783 w 379"/>
                <a:gd name="T7" fmla="*/ 2147483646 h 368"/>
                <a:gd name="T8" fmla="*/ 262661288 w 379"/>
                <a:gd name="T9" fmla="*/ 2147483646 h 368"/>
                <a:gd name="T10" fmla="*/ 273417647 w 379"/>
                <a:gd name="T11" fmla="*/ 2147483646 h 368"/>
                <a:gd name="T12" fmla="*/ 242461142 w 379"/>
                <a:gd name="T13" fmla="*/ 2147483646 h 368"/>
                <a:gd name="T14" fmla="*/ 249195347 w 379"/>
                <a:gd name="T15" fmla="*/ 2147483646 h 368"/>
                <a:gd name="T16" fmla="*/ 218486816 w 379"/>
                <a:gd name="T17" fmla="*/ 2147483646 h 368"/>
                <a:gd name="T18" fmla="*/ 195472220 w 379"/>
                <a:gd name="T19" fmla="*/ 2147483646 h 368"/>
                <a:gd name="T20" fmla="*/ 207113695 w 379"/>
                <a:gd name="T21" fmla="*/ 2147483646 h 368"/>
                <a:gd name="T22" fmla="*/ 39261068 w 379"/>
                <a:gd name="T23" fmla="*/ 2147483646 h 368"/>
                <a:gd name="T24" fmla="*/ 38334687 w 379"/>
                <a:gd name="T25" fmla="*/ 2147483646 h 368"/>
                <a:gd name="T26" fmla="*/ 4569852 w 379"/>
                <a:gd name="T27" fmla="*/ 2147483646 h 368"/>
                <a:gd name="T28" fmla="*/ 4569852 w 379"/>
                <a:gd name="T29" fmla="*/ 2147483646 h 368"/>
                <a:gd name="T30" fmla="*/ 0 w 379"/>
                <a:gd name="T31" fmla="*/ 2147483646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9"/>
                <a:gd name="T49" fmla="*/ 0 h 368"/>
                <a:gd name="T50" fmla="*/ 379 w 379"/>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9" h="368">
                  <a:moveTo>
                    <a:pt x="0" y="33"/>
                  </a:moveTo>
                  <a:lnTo>
                    <a:pt x="148" y="14"/>
                  </a:lnTo>
                  <a:lnTo>
                    <a:pt x="333" y="0"/>
                  </a:lnTo>
                  <a:lnTo>
                    <a:pt x="323" y="47"/>
                  </a:lnTo>
                  <a:lnTo>
                    <a:pt x="363" y="37"/>
                  </a:lnTo>
                  <a:lnTo>
                    <a:pt x="378" y="69"/>
                  </a:lnTo>
                  <a:lnTo>
                    <a:pt x="335" y="99"/>
                  </a:lnTo>
                  <a:lnTo>
                    <a:pt x="345" y="150"/>
                  </a:lnTo>
                  <a:lnTo>
                    <a:pt x="302" y="234"/>
                  </a:lnTo>
                  <a:lnTo>
                    <a:pt x="270" y="287"/>
                  </a:lnTo>
                  <a:lnTo>
                    <a:pt x="287" y="354"/>
                  </a:lnTo>
                  <a:lnTo>
                    <a:pt x="54" y="367"/>
                  </a:lnTo>
                  <a:lnTo>
                    <a:pt x="53" y="326"/>
                  </a:lnTo>
                  <a:lnTo>
                    <a:pt x="6" y="316"/>
                  </a:lnTo>
                  <a:lnTo>
                    <a:pt x="6" y="99"/>
                  </a:lnTo>
                  <a:lnTo>
                    <a:pt x="0" y="33"/>
                  </a:lnTo>
                </a:path>
              </a:pathLst>
            </a:custGeom>
            <a:solidFill>
              <a:srgbClr val="00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5" name="Freeform 8"/>
            <p:cNvSpPr>
              <a:spLocks noChangeAspect="1"/>
            </p:cNvSpPr>
            <p:nvPr/>
          </p:nvSpPr>
          <p:spPr bwMode="auto">
            <a:xfrm>
              <a:off x="3219" y="2825"/>
              <a:ext cx="609" cy="605"/>
            </a:xfrm>
            <a:custGeom>
              <a:avLst/>
              <a:gdLst>
                <a:gd name="T0" fmla="*/ 0 w 459"/>
                <a:gd name="T1" fmla="*/ 2147483646 h 385"/>
                <a:gd name="T2" fmla="*/ 179725314 w 459"/>
                <a:gd name="T3" fmla="*/ 0 h 385"/>
                <a:gd name="T4" fmla="*/ 211330104 w 459"/>
                <a:gd name="T5" fmla="*/ 2147483646 h 385"/>
                <a:gd name="T6" fmla="*/ 184417136 w 459"/>
                <a:gd name="T7" fmla="*/ 2147483646 h 385"/>
                <a:gd name="T8" fmla="*/ 174431185 w 459"/>
                <a:gd name="T9" fmla="*/ 2147483646 h 385"/>
                <a:gd name="T10" fmla="*/ 295795345 w 459"/>
                <a:gd name="T11" fmla="*/ 2147483646 h 385"/>
                <a:gd name="T12" fmla="*/ 303560443 w 459"/>
                <a:gd name="T13" fmla="*/ 2147483646 h 385"/>
                <a:gd name="T14" fmla="*/ 266276887 w 459"/>
                <a:gd name="T15" fmla="*/ 2147483646 h 385"/>
                <a:gd name="T16" fmla="*/ 249992737 w 459"/>
                <a:gd name="T17" fmla="*/ 2147483646 h 385"/>
                <a:gd name="T18" fmla="*/ 269008788 w 459"/>
                <a:gd name="T19" fmla="*/ 2147483646 h 385"/>
                <a:gd name="T20" fmla="*/ 302234602 w 459"/>
                <a:gd name="T21" fmla="*/ 2147483646 h 385"/>
                <a:gd name="T22" fmla="*/ 303560443 w 459"/>
                <a:gd name="T23" fmla="*/ 2147483646 h 385"/>
                <a:gd name="T24" fmla="*/ 321745929 w 459"/>
                <a:gd name="T25" fmla="*/ 2147483646 h 385"/>
                <a:gd name="T26" fmla="*/ 336280617 w 459"/>
                <a:gd name="T27" fmla="*/ 2147483646 h 385"/>
                <a:gd name="T28" fmla="*/ 319976187 w 459"/>
                <a:gd name="T29" fmla="*/ 2147483646 h 385"/>
                <a:gd name="T30" fmla="*/ 350222237 w 459"/>
                <a:gd name="T31" fmla="*/ 2147483646 h 385"/>
                <a:gd name="T32" fmla="*/ 359627736 w 459"/>
                <a:gd name="T33" fmla="*/ 2147483646 h 385"/>
                <a:gd name="T34" fmla="*/ 346224206 w 459"/>
                <a:gd name="T35" fmla="*/ 2147483646 h 385"/>
                <a:gd name="T36" fmla="*/ 326017285 w 459"/>
                <a:gd name="T37" fmla="*/ 2147483646 h 385"/>
                <a:gd name="T38" fmla="*/ 291897136 w 459"/>
                <a:gd name="T39" fmla="*/ 2147483646 h 385"/>
                <a:gd name="T40" fmla="*/ 300012623 w 459"/>
                <a:gd name="T41" fmla="*/ 2147483646 h 385"/>
                <a:gd name="T42" fmla="*/ 282576811 w 459"/>
                <a:gd name="T43" fmla="*/ 2147483646 h 385"/>
                <a:gd name="T44" fmla="*/ 267379427 w 459"/>
                <a:gd name="T45" fmla="*/ 2147483646 h 385"/>
                <a:gd name="T46" fmla="*/ 258806069 w 459"/>
                <a:gd name="T47" fmla="*/ 2147483646 h 385"/>
                <a:gd name="T48" fmla="*/ 206282372 w 459"/>
                <a:gd name="T49" fmla="*/ 2147483646 h 385"/>
                <a:gd name="T50" fmla="*/ 206282372 w 459"/>
                <a:gd name="T51" fmla="*/ 2147483646 h 385"/>
                <a:gd name="T52" fmla="*/ 186836617 w 459"/>
                <a:gd name="T53" fmla="*/ 2147483646 h 385"/>
                <a:gd name="T54" fmla="*/ 147016294 w 459"/>
                <a:gd name="T55" fmla="*/ 2147483646 h 385"/>
                <a:gd name="T56" fmla="*/ 180447159 w 459"/>
                <a:gd name="T57" fmla="*/ 2147483646 h 385"/>
                <a:gd name="T58" fmla="*/ 133922141 w 459"/>
                <a:gd name="T59" fmla="*/ 2147483646 h 385"/>
                <a:gd name="T60" fmla="*/ 61951815 w 459"/>
                <a:gd name="T61" fmla="*/ 2147483646 h 385"/>
                <a:gd name="T62" fmla="*/ 34052873 w 459"/>
                <a:gd name="T63" fmla="*/ 2147483646 h 385"/>
                <a:gd name="T64" fmla="*/ 45030305 w 459"/>
                <a:gd name="T65" fmla="*/ 2147483646 h 385"/>
                <a:gd name="T66" fmla="*/ 1 w 459"/>
                <a:gd name="T67" fmla="*/ 2147483646 h 385"/>
                <a:gd name="T68" fmla="*/ 0 w 459"/>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9"/>
                <a:gd name="T106" fmla="*/ 0 h 385"/>
                <a:gd name="T107" fmla="*/ 459 w 459"/>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9" h="385">
                  <a:moveTo>
                    <a:pt x="0" y="8"/>
                  </a:moveTo>
                  <a:lnTo>
                    <a:pt x="229" y="0"/>
                  </a:lnTo>
                  <a:lnTo>
                    <a:pt x="269" y="78"/>
                  </a:lnTo>
                  <a:lnTo>
                    <a:pt x="235" y="172"/>
                  </a:lnTo>
                  <a:lnTo>
                    <a:pt x="222" y="215"/>
                  </a:lnTo>
                  <a:lnTo>
                    <a:pt x="377" y="196"/>
                  </a:lnTo>
                  <a:lnTo>
                    <a:pt x="387" y="258"/>
                  </a:lnTo>
                  <a:lnTo>
                    <a:pt x="340" y="253"/>
                  </a:lnTo>
                  <a:lnTo>
                    <a:pt x="319" y="278"/>
                  </a:lnTo>
                  <a:lnTo>
                    <a:pt x="343" y="295"/>
                  </a:lnTo>
                  <a:lnTo>
                    <a:pt x="385" y="276"/>
                  </a:lnTo>
                  <a:lnTo>
                    <a:pt x="387" y="305"/>
                  </a:lnTo>
                  <a:lnTo>
                    <a:pt x="410" y="280"/>
                  </a:lnTo>
                  <a:lnTo>
                    <a:pt x="429" y="280"/>
                  </a:lnTo>
                  <a:lnTo>
                    <a:pt x="408" y="331"/>
                  </a:lnTo>
                  <a:lnTo>
                    <a:pt x="446" y="339"/>
                  </a:lnTo>
                  <a:lnTo>
                    <a:pt x="458" y="368"/>
                  </a:lnTo>
                  <a:lnTo>
                    <a:pt x="441" y="376"/>
                  </a:lnTo>
                  <a:lnTo>
                    <a:pt x="416" y="359"/>
                  </a:lnTo>
                  <a:lnTo>
                    <a:pt x="372" y="346"/>
                  </a:lnTo>
                  <a:lnTo>
                    <a:pt x="382" y="379"/>
                  </a:lnTo>
                  <a:lnTo>
                    <a:pt x="360" y="384"/>
                  </a:lnTo>
                  <a:lnTo>
                    <a:pt x="341" y="353"/>
                  </a:lnTo>
                  <a:lnTo>
                    <a:pt x="330" y="371"/>
                  </a:lnTo>
                  <a:lnTo>
                    <a:pt x="263" y="371"/>
                  </a:lnTo>
                  <a:lnTo>
                    <a:pt x="263" y="353"/>
                  </a:lnTo>
                  <a:lnTo>
                    <a:pt x="238" y="331"/>
                  </a:lnTo>
                  <a:lnTo>
                    <a:pt x="188" y="328"/>
                  </a:lnTo>
                  <a:lnTo>
                    <a:pt x="230" y="353"/>
                  </a:lnTo>
                  <a:lnTo>
                    <a:pt x="171" y="366"/>
                  </a:lnTo>
                  <a:lnTo>
                    <a:pt x="79" y="348"/>
                  </a:lnTo>
                  <a:lnTo>
                    <a:pt x="44" y="353"/>
                  </a:lnTo>
                  <a:lnTo>
                    <a:pt x="57" y="225"/>
                  </a:lnTo>
                  <a:lnTo>
                    <a:pt x="1" y="122"/>
                  </a:lnTo>
                  <a:lnTo>
                    <a:pt x="0" y="8"/>
                  </a:lnTo>
                </a:path>
              </a:pathLst>
            </a:custGeom>
            <a:gradFill rotWithShape="1">
              <a:gsLst>
                <a:gs pos="0">
                  <a:srgbClr val="FFFFFF"/>
                </a:gs>
                <a:gs pos="100000">
                  <a:srgbClr val="00CC66"/>
                </a:gs>
              </a:gsLst>
              <a:path path="rect">
                <a:fillToRect l="50000" t="50000" r="50000" b="50000"/>
              </a:path>
            </a:gra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6" name="Freeform 9"/>
            <p:cNvSpPr>
              <a:spLocks noChangeAspect="1"/>
            </p:cNvSpPr>
            <p:nvPr/>
          </p:nvSpPr>
          <p:spPr bwMode="auto">
            <a:xfrm>
              <a:off x="3637" y="1775"/>
              <a:ext cx="756" cy="519"/>
            </a:xfrm>
            <a:custGeom>
              <a:avLst/>
              <a:gdLst>
                <a:gd name="T0" fmla="*/ 0 w 571"/>
                <a:gd name="T1" fmla="*/ 2147483646 h 331"/>
                <a:gd name="T2" fmla="*/ 97806486 w 571"/>
                <a:gd name="T3" fmla="*/ 2147483646 h 331"/>
                <a:gd name="T4" fmla="*/ 97806486 w 571"/>
                <a:gd name="T5" fmla="*/ 2147483646 h 331"/>
                <a:gd name="T6" fmla="*/ 335422122 w 571"/>
                <a:gd name="T7" fmla="*/ 2147483646 h 331"/>
                <a:gd name="T8" fmla="*/ 339381056 w 571"/>
                <a:gd name="T9" fmla="*/ 2147483646 h 331"/>
                <a:gd name="T10" fmla="*/ 373616496 w 571"/>
                <a:gd name="T11" fmla="*/ 2147483646 h 331"/>
                <a:gd name="T12" fmla="*/ 378023289 w 571"/>
                <a:gd name="T13" fmla="*/ 2147483646 h 331"/>
                <a:gd name="T14" fmla="*/ 392007676 w 571"/>
                <a:gd name="T15" fmla="*/ 2147483646 h 331"/>
                <a:gd name="T16" fmla="*/ 404348268 w 571"/>
                <a:gd name="T17" fmla="*/ 2147483646 h 331"/>
                <a:gd name="T18" fmla="*/ 370436605 w 571"/>
                <a:gd name="T19" fmla="*/ 2147483646 h 331"/>
                <a:gd name="T20" fmla="*/ 365148005 w 571"/>
                <a:gd name="T21" fmla="*/ 2147483646 h 331"/>
                <a:gd name="T22" fmla="*/ 339381056 w 571"/>
                <a:gd name="T23" fmla="*/ 2147483646 h 331"/>
                <a:gd name="T24" fmla="*/ 286208073 w 571"/>
                <a:gd name="T25" fmla="*/ 2147483646 h 331"/>
                <a:gd name="T26" fmla="*/ 261904745 w 571"/>
                <a:gd name="T27" fmla="*/ 2147483646 h 331"/>
                <a:gd name="T28" fmla="*/ 238321447 w 571"/>
                <a:gd name="T29" fmla="*/ 0 h 331"/>
                <a:gd name="T30" fmla="*/ 242538865 w 571"/>
                <a:gd name="T31" fmla="*/ 2147483646 h 331"/>
                <a:gd name="T32" fmla="*/ 210119824 w 571"/>
                <a:gd name="T33" fmla="*/ 2147483646 h 331"/>
                <a:gd name="T34" fmla="*/ 188582745 w 571"/>
                <a:gd name="T35" fmla="*/ 2147483646 h 331"/>
                <a:gd name="T36" fmla="*/ 158701705 w 571"/>
                <a:gd name="T37" fmla="*/ 2147483646 h 331"/>
                <a:gd name="T38" fmla="*/ 123317671 w 571"/>
                <a:gd name="T39" fmla="*/ 2147483646 h 331"/>
                <a:gd name="T40" fmla="*/ 77371778 w 571"/>
                <a:gd name="T41" fmla="*/ 2147483646 h 331"/>
                <a:gd name="T42" fmla="*/ 77371778 w 571"/>
                <a:gd name="T43" fmla="*/ 2147483646 h 331"/>
                <a:gd name="T44" fmla="*/ 53928564 w 571"/>
                <a:gd name="T45" fmla="*/ 2147483646 h 331"/>
                <a:gd name="T46" fmla="*/ 54890922 w 571"/>
                <a:gd name="T47" fmla="*/ 2147483646 h 331"/>
                <a:gd name="T48" fmla="*/ 31278511 w 571"/>
                <a:gd name="T49" fmla="*/ 2147483646 h 331"/>
                <a:gd name="T50" fmla="*/ 17843297 w 571"/>
                <a:gd name="T51" fmla="*/ 2147483646 h 331"/>
                <a:gd name="T52" fmla="*/ 30055733 w 571"/>
                <a:gd name="T53" fmla="*/ 2147483646 h 331"/>
                <a:gd name="T54" fmla="*/ 4506016 w 571"/>
                <a:gd name="T55" fmla="*/ 2147483646 h 331"/>
                <a:gd name="T56" fmla="*/ 0 w 571"/>
                <a:gd name="T57" fmla="*/ 2147483646 h 3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1"/>
                <a:gd name="T88" fmla="*/ 0 h 331"/>
                <a:gd name="T89" fmla="*/ 571 w 571"/>
                <a:gd name="T90" fmla="*/ 331 h 3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1" h="331">
                  <a:moveTo>
                    <a:pt x="0" y="330"/>
                  </a:moveTo>
                  <a:lnTo>
                    <a:pt x="138" y="309"/>
                  </a:lnTo>
                  <a:lnTo>
                    <a:pt x="138" y="294"/>
                  </a:lnTo>
                  <a:lnTo>
                    <a:pt x="473" y="246"/>
                  </a:lnTo>
                  <a:lnTo>
                    <a:pt x="479" y="222"/>
                  </a:lnTo>
                  <a:lnTo>
                    <a:pt x="527" y="202"/>
                  </a:lnTo>
                  <a:lnTo>
                    <a:pt x="533" y="177"/>
                  </a:lnTo>
                  <a:lnTo>
                    <a:pt x="554" y="167"/>
                  </a:lnTo>
                  <a:lnTo>
                    <a:pt x="570" y="128"/>
                  </a:lnTo>
                  <a:lnTo>
                    <a:pt x="523" y="89"/>
                  </a:lnTo>
                  <a:lnTo>
                    <a:pt x="515" y="36"/>
                  </a:lnTo>
                  <a:lnTo>
                    <a:pt x="479" y="9"/>
                  </a:lnTo>
                  <a:lnTo>
                    <a:pt x="404" y="24"/>
                  </a:lnTo>
                  <a:lnTo>
                    <a:pt x="369" y="1"/>
                  </a:lnTo>
                  <a:lnTo>
                    <a:pt x="336" y="0"/>
                  </a:lnTo>
                  <a:lnTo>
                    <a:pt x="342" y="36"/>
                  </a:lnTo>
                  <a:lnTo>
                    <a:pt x="297" y="55"/>
                  </a:lnTo>
                  <a:lnTo>
                    <a:pt x="266" y="136"/>
                  </a:lnTo>
                  <a:lnTo>
                    <a:pt x="224" y="124"/>
                  </a:lnTo>
                  <a:lnTo>
                    <a:pt x="174" y="155"/>
                  </a:lnTo>
                  <a:lnTo>
                    <a:pt x="109" y="166"/>
                  </a:lnTo>
                  <a:lnTo>
                    <a:pt x="109" y="212"/>
                  </a:lnTo>
                  <a:lnTo>
                    <a:pt x="76" y="211"/>
                  </a:lnTo>
                  <a:lnTo>
                    <a:pt x="78" y="253"/>
                  </a:lnTo>
                  <a:lnTo>
                    <a:pt x="44" y="237"/>
                  </a:lnTo>
                  <a:lnTo>
                    <a:pt x="25" y="244"/>
                  </a:lnTo>
                  <a:lnTo>
                    <a:pt x="42" y="271"/>
                  </a:lnTo>
                  <a:lnTo>
                    <a:pt x="6" y="308"/>
                  </a:lnTo>
                  <a:lnTo>
                    <a:pt x="0" y="330"/>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7" name="Freeform 10"/>
            <p:cNvSpPr>
              <a:spLocks noChangeAspect="1"/>
            </p:cNvSpPr>
            <p:nvPr/>
          </p:nvSpPr>
          <p:spPr bwMode="auto">
            <a:xfrm>
              <a:off x="3584" y="2108"/>
              <a:ext cx="875" cy="394"/>
            </a:xfrm>
            <a:custGeom>
              <a:avLst/>
              <a:gdLst>
                <a:gd name="T0" fmla="*/ 33623077 w 658"/>
                <a:gd name="T1" fmla="*/ 2147483646 h 251"/>
                <a:gd name="T2" fmla="*/ 33623077 w 658"/>
                <a:gd name="T3" fmla="*/ 2147483646 h 251"/>
                <a:gd name="T4" fmla="*/ 23640036 w 658"/>
                <a:gd name="T5" fmla="*/ 2147483646 h 251"/>
                <a:gd name="T6" fmla="*/ 36309501 w 658"/>
                <a:gd name="T7" fmla="*/ 2147483646 h 251"/>
                <a:gd name="T8" fmla="*/ 0 w 658"/>
                <a:gd name="T9" fmla="*/ 2147483646 h 251"/>
                <a:gd name="T10" fmla="*/ 7559968 w 658"/>
                <a:gd name="T11" fmla="*/ 2147483646 h 251"/>
                <a:gd name="T12" fmla="*/ 156902895 w 658"/>
                <a:gd name="T13" fmla="*/ 2147483646 h 251"/>
                <a:gd name="T14" fmla="*/ 336657525 w 658"/>
                <a:gd name="T15" fmla="*/ 2147483646 h 251"/>
                <a:gd name="T16" fmla="*/ 426021457 w 658"/>
                <a:gd name="T17" fmla="*/ 2147483646 h 251"/>
                <a:gd name="T18" fmla="*/ 444214072 w 658"/>
                <a:gd name="T19" fmla="*/ 2147483646 h 251"/>
                <a:gd name="T20" fmla="*/ 474852924 w 658"/>
                <a:gd name="T21" fmla="*/ 2147483646 h 251"/>
                <a:gd name="T22" fmla="*/ 574378465 w 658"/>
                <a:gd name="T23" fmla="*/ 0 h 251"/>
                <a:gd name="T24" fmla="*/ 446654316 w 658"/>
                <a:gd name="T25" fmla="*/ 2147483646 h 251"/>
                <a:gd name="T26" fmla="*/ 150983816 w 658"/>
                <a:gd name="T27" fmla="*/ 2147483646 h 251"/>
                <a:gd name="T28" fmla="*/ 153234156 w 658"/>
                <a:gd name="T29" fmla="*/ 2147483646 h 251"/>
                <a:gd name="T30" fmla="*/ 33623077 w 658"/>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8"/>
                <a:gd name="T49" fmla="*/ 0 h 251"/>
                <a:gd name="T50" fmla="*/ 658 w 658"/>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8" h="251">
                  <a:moveTo>
                    <a:pt x="38" y="114"/>
                  </a:moveTo>
                  <a:lnTo>
                    <a:pt x="38" y="118"/>
                  </a:lnTo>
                  <a:lnTo>
                    <a:pt x="27" y="141"/>
                  </a:lnTo>
                  <a:lnTo>
                    <a:pt x="41" y="174"/>
                  </a:lnTo>
                  <a:lnTo>
                    <a:pt x="0" y="201"/>
                  </a:lnTo>
                  <a:lnTo>
                    <a:pt x="8" y="250"/>
                  </a:lnTo>
                  <a:lnTo>
                    <a:pt x="180" y="235"/>
                  </a:lnTo>
                  <a:lnTo>
                    <a:pt x="385" y="210"/>
                  </a:lnTo>
                  <a:lnTo>
                    <a:pt x="487" y="191"/>
                  </a:lnTo>
                  <a:lnTo>
                    <a:pt x="508" y="126"/>
                  </a:lnTo>
                  <a:lnTo>
                    <a:pt x="544" y="124"/>
                  </a:lnTo>
                  <a:lnTo>
                    <a:pt x="657" y="0"/>
                  </a:lnTo>
                  <a:lnTo>
                    <a:pt x="511" y="30"/>
                  </a:lnTo>
                  <a:lnTo>
                    <a:pt x="172" y="81"/>
                  </a:lnTo>
                  <a:lnTo>
                    <a:pt x="175" y="96"/>
                  </a:lnTo>
                  <a:lnTo>
                    <a:pt x="38" y="114"/>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8" name="Freeform 11"/>
            <p:cNvSpPr>
              <a:spLocks noChangeAspect="1"/>
            </p:cNvSpPr>
            <p:nvPr/>
          </p:nvSpPr>
          <p:spPr bwMode="auto">
            <a:xfrm>
              <a:off x="3503" y="2471"/>
              <a:ext cx="359" cy="772"/>
            </a:xfrm>
            <a:custGeom>
              <a:avLst/>
              <a:gdLst>
                <a:gd name="T0" fmla="*/ 54564317 w 271"/>
                <a:gd name="T1" fmla="*/ 2147483646 h 489"/>
                <a:gd name="T2" fmla="*/ 25315403 w 271"/>
                <a:gd name="T3" fmla="*/ 2147483646 h 489"/>
                <a:gd name="T4" fmla="*/ 0 w 271"/>
                <a:gd name="T5" fmla="*/ 2147483646 h 489"/>
                <a:gd name="T6" fmla="*/ 8049632 w 271"/>
                <a:gd name="T7" fmla="*/ 2147483646 h 489"/>
                <a:gd name="T8" fmla="*/ 38520010 w 271"/>
                <a:gd name="T9" fmla="*/ 2147483646 h 489"/>
                <a:gd name="T10" fmla="*/ 15347805 w 271"/>
                <a:gd name="T11" fmla="*/ 2147483646 h 489"/>
                <a:gd name="T12" fmla="*/ 4586971 w 271"/>
                <a:gd name="T13" fmla="*/ 2147483646 h 489"/>
                <a:gd name="T14" fmla="*/ 118633152 w 271"/>
                <a:gd name="T15" fmla="*/ 2147483646 h 489"/>
                <a:gd name="T16" fmla="*/ 125227498 w 271"/>
                <a:gd name="T17" fmla="*/ 2147483646 h 489"/>
                <a:gd name="T18" fmla="*/ 148401155 w 271"/>
                <a:gd name="T19" fmla="*/ 2147483646 h 489"/>
                <a:gd name="T20" fmla="*/ 154308595 w 271"/>
                <a:gd name="T21" fmla="*/ 2147483646 h 489"/>
                <a:gd name="T22" fmla="*/ 196590403 w 271"/>
                <a:gd name="T23" fmla="*/ 2147483646 h 489"/>
                <a:gd name="T24" fmla="*/ 186752794 w 271"/>
                <a:gd name="T25" fmla="*/ 2147483646 h 489"/>
                <a:gd name="T26" fmla="*/ 184778780 w 271"/>
                <a:gd name="T27" fmla="*/ 0 h 489"/>
                <a:gd name="T28" fmla="*/ 54564317 w 271"/>
                <a:gd name="T29" fmla="*/ 2147483646 h 4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489"/>
                <a:gd name="T47" fmla="*/ 271 w 271"/>
                <a:gd name="T48" fmla="*/ 489 h 4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489">
                  <a:moveTo>
                    <a:pt x="75" y="15"/>
                  </a:moveTo>
                  <a:lnTo>
                    <a:pt x="35" y="98"/>
                  </a:lnTo>
                  <a:lnTo>
                    <a:pt x="0" y="152"/>
                  </a:lnTo>
                  <a:lnTo>
                    <a:pt x="11" y="217"/>
                  </a:lnTo>
                  <a:lnTo>
                    <a:pt x="53" y="305"/>
                  </a:lnTo>
                  <a:lnTo>
                    <a:pt x="21" y="392"/>
                  </a:lnTo>
                  <a:lnTo>
                    <a:pt x="6" y="440"/>
                  </a:lnTo>
                  <a:lnTo>
                    <a:pt x="164" y="420"/>
                  </a:lnTo>
                  <a:lnTo>
                    <a:pt x="171" y="480"/>
                  </a:lnTo>
                  <a:lnTo>
                    <a:pt x="204" y="488"/>
                  </a:lnTo>
                  <a:lnTo>
                    <a:pt x="212" y="457"/>
                  </a:lnTo>
                  <a:lnTo>
                    <a:pt x="270" y="448"/>
                  </a:lnTo>
                  <a:lnTo>
                    <a:pt x="257" y="350"/>
                  </a:lnTo>
                  <a:lnTo>
                    <a:pt x="254" y="0"/>
                  </a:lnTo>
                  <a:lnTo>
                    <a:pt x="75" y="15"/>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79" name="Freeform 12"/>
            <p:cNvSpPr>
              <a:spLocks noChangeAspect="1"/>
            </p:cNvSpPr>
            <p:nvPr/>
          </p:nvSpPr>
          <p:spPr bwMode="auto">
            <a:xfrm>
              <a:off x="3836" y="2434"/>
              <a:ext cx="403" cy="778"/>
            </a:xfrm>
            <a:custGeom>
              <a:avLst/>
              <a:gdLst>
                <a:gd name="T0" fmla="*/ 0 w 305"/>
                <a:gd name="T1" fmla="*/ 2147483646 h 495"/>
                <a:gd name="T2" fmla="*/ 126714760 w 305"/>
                <a:gd name="T3" fmla="*/ 0 h 495"/>
                <a:gd name="T4" fmla="*/ 167429633 w 305"/>
                <a:gd name="T5" fmla="*/ 2147483646 h 495"/>
                <a:gd name="T6" fmla="*/ 195819773 w 305"/>
                <a:gd name="T7" fmla="*/ 2147483646 h 495"/>
                <a:gd name="T8" fmla="*/ 172492357 w 305"/>
                <a:gd name="T9" fmla="*/ 2147483646 h 495"/>
                <a:gd name="T10" fmla="*/ 194140057 w 305"/>
                <a:gd name="T11" fmla="*/ 2147483646 h 495"/>
                <a:gd name="T12" fmla="*/ 64244558 w 305"/>
                <a:gd name="T13" fmla="*/ 2147483646 h 495"/>
                <a:gd name="T14" fmla="*/ 69603157 w 305"/>
                <a:gd name="T15" fmla="*/ 2147483646 h 495"/>
                <a:gd name="T16" fmla="*/ 50437587 w 305"/>
                <a:gd name="T17" fmla="*/ 2147483646 h 495"/>
                <a:gd name="T18" fmla="*/ 35834543 w 305"/>
                <a:gd name="T19" fmla="*/ 2147483646 h 495"/>
                <a:gd name="T20" fmla="*/ 26783576 w 305"/>
                <a:gd name="T21" fmla="*/ 2147483646 h 495"/>
                <a:gd name="T22" fmla="*/ 10475854 w 305"/>
                <a:gd name="T23" fmla="*/ 2147483646 h 495"/>
                <a:gd name="T24" fmla="*/ 5394164 w 305"/>
                <a:gd name="T25" fmla="*/ 2147483646 h 495"/>
                <a:gd name="T26" fmla="*/ 1 w 305"/>
                <a:gd name="T27" fmla="*/ 2147483646 h 495"/>
                <a:gd name="T28" fmla="*/ 0 w 305"/>
                <a:gd name="T29" fmla="*/ 2147483646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5"/>
                <a:gd name="T46" fmla="*/ 0 h 495"/>
                <a:gd name="T47" fmla="*/ 305 w 305"/>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5" h="495">
                  <a:moveTo>
                    <a:pt x="0" y="24"/>
                  </a:moveTo>
                  <a:lnTo>
                    <a:pt x="197" y="0"/>
                  </a:lnTo>
                  <a:lnTo>
                    <a:pt x="260" y="227"/>
                  </a:lnTo>
                  <a:lnTo>
                    <a:pt x="304" y="264"/>
                  </a:lnTo>
                  <a:lnTo>
                    <a:pt x="268" y="331"/>
                  </a:lnTo>
                  <a:lnTo>
                    <a:pt x="302" y="396"/>
                  </a:lnTo>
                  <a:lnTo>
                    <a:pt x="100" y="419"/>
                  </a:lnTo>
                  <a:lnTo>
                    <a:pt x="108" y="474"/>
                  </a:lnTo>
                  <a:lnTo>
                    <a:pt x="79" y="494"/>
                  </a:lnTo>
                  <a:lnTo>
                    <a:pt x="56" y="424"/>
                  </a:lnTo>
                  <a:lnTo>
                    <a:pt x="42" y="480"/>
                  </a:lnTo>
                  <a:lnTo>
                    <a:pt x="16" y="474"/>
                  </a:lnTo>
                  <a:lnTo>
                    <a:pt x="8" y="418"/>
                  </a:lnTo>
                  <a:lnTo>
                    <a:pt x="1" y="368"/>
                  </a:lnTo>
                  <a:lnTo>
                    <a:pt x="0" y="24"/>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80" name="Freeform 13"/>
            <p:cNvSpPr>
              <a:spLocks noChangeAspect="1"/>
            </p:cNvSpPr>
            <p:nvPr/>
          </p:nvSpPr>
          <p:spPr bwMode="auto">
            <a:xfrm>
              <a:off x="4099" y="2396"/>
              <a:ext cx="556" cy="717"/>
            </a:xfrm>
            <a:custGeom>
              <a:avLst/>
              <a:gdLst>
                <a:gd name="T0" fmla="*/ 0 w 420"/>
                <a:gd name="T1" fmla="*/ 2147483646 h 454"/>
                <a:gd name="T2" fmla="*/ 2778921 w 420"/>
                <a:gd name="T3" fmla="*/ 2147483646 h 454"/>
                <a:gd name="T4" fmla="*/ 72052164 w 420"/>
                <a:gd name="T5" fmla="*/ 2147483646 h 454"/>
                <a:gd name="T6" fmla="*/ 132636494 w 420"/>
                <a:gd name="T7" fmla="*/ 0 h 454"/>
                <a:gd name="T8" fmla="*/ 123107873 w 420"/>
                <a:gd name="T9" fmla="*/ 2147483646 h 454"/>
                <a:gd name="T10" fmla="*/ 141703583 w 420"/>
                <a:gd name="T11" fmla="*/ 2147483646 h 454"/>
                <a:gd name="T12" fmla="*/ 248032709 w 420"/>
                <a:gd name="T13" fmla="*/ 2147483646 h 454"/>
                <a:gd name="T14" fmla="*/ 288849080 w 420"/>
                <a:gd name="T15" fmla="*/ 2147483646 h 454"/>
                <a:gd name="T16" fmla="*/ 295317690 w 420"/>
                <a:gd name="T17" fmla="*/ 2147483646 h 454"/>
                <a:gd name="T18" fmla="*/ 280342556 w 420"/>
                <a:gd name="T19" fmla="*/ 2147483646 h 454"/>
                <a:gd name="T20" fmla="*/ 288849080 w 420"/>
                <a:gd name="T21" fmla="*/ 2147483646 h 454"/>
                <a:gd name="T22" fmla="*/ 259325465 w 420"/>
                <a:gd name="T23" fmla="*/ 2147483646 h 454"/>
                <a:gd name="T24" fmla="*/ 259325465 w 420"/>
                <a:gd name="T25" fmla="*/ 2147483646 h 454"/>
                <a:gd name="T26" fmla="*/ 235569470 w 420"/>
                <a:gd name="T27" fmla="*/ 2147483646 h 454"/>
                <a:gd name="T28" fmla="*/ 84439135 w 420"/>
                <a:gd name="T29" fmla="*/ 2147483646 h 454"/>
                <a:gd name="T30" fmla="*/ 49762821 w 420"/>
                <a:gd name="T31" fmla="*/ 2147483646 h 454"/>
                <a:gd name="T32" fmla="*/ 74352920 w 420"/>
                <a:gd name="T33" fmla="*/ 2147483646 h 454"/>
                <a:gd name="T34" fmla="*/ 42352475 w 420"/>
                <a:gd name="T35" fmla="*/ 2147483646 h 454"/>
                <a:gd name="T36" fmla="*/ 0 w 420"/>
                <a:gd name="T37" fmla="*/ 2147483646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54"/>
                <a:gd name="T59" fmla="*/ 420 w 420"/>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54">
                  <a:moveTo>
                    <a:pt x="0" y="28"/>
                  </a:moveTo>
                  <a:lnTo>
                    <a:pt x="4" y="28"/>
                  </a:lnTo>
                  <a:lnTo>
                    <a:pt x="102" y="8"/>
                  </a:lnTo>
                  <a:lnTo>
                    <a:pt x="188" y="0"/>
                  </a:lnTo>
                  <a:lnTo>
                    <a:pt x="175" y="23"/>
                  </a:lnTo>
                  <a:lnTo>
                    <a:pt x="202" y="23"/>
                  </a:lnTo>
                  <a:lnTo>
                    <a:pt x="352" y="163"/>
                  </a:lnTo>
                  <a:lnTo>
                    <a:pt x="410" y="253"/>
                  </a:lnTo>
                  <a:lnTo>
                    <a:pt x="419" y="315"/>
                  </a:lnTo>
                  <a:lnTo>
                    <a:pt x="398" y="329"/>
                  </a:lnTo>
                  <a:lnTo>
                    <a:pt x="410" y="390"/>
                  </a:lnTo>
                  <a:lnTo>
                    <a:pt x="368" y="393"/>
                  </a:lnTo>
                  <a:lnTo>
                    <a:pt x="368" y="445"/>
                  </a:lnTo>
                  <a:lnTo>
                    <a:pt x="335" y="420"/>
                  </a:lnTo>
                  <a:lnTo>
                    <a:pt x="120" y="453"/>
                  </a:lnTo>
                  <a:lnTo>
                    <a:pt x="71" y="355"/>
                  </a:lnTo>
                  <a:lnTo>
                    <a:pt x="106" y="288"/>
                  </a:lnTo>
                  <a:lnTo>
                    <a:pt x="60" y="255"/>
                  </a:lnTo>
                  <a:lnTo>
                    <a:pt x="0" y="28"/>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81" name="Freeform 14"/>
            <p:cNvSpPr>
              <a:spLocks noChangeAspect="1"/>
            </p:cNvSpPr>
            <p:nvPr/>
          </p:nvSpPr>
          <p:spPr bwMode="auto">
            <a:xfrm>
              <a:off x="4333" y="2301"/>
              <a:ext cx="505" cy="500"/>
            </a:xfrm>
            <a:custGeom>
              <a:avLst/>
              <a:gdLst>
                <a:gd name="T0" fmla="*/ 8049937 w 383"/>
                <a:gd name="T1" fmla="*/ 2147483646 h 317"/>
                <a:gd name="T2" fmla="*/ 25321461 w 383"/>
                <a:gd name="T3" fmla="*/ 2147483646 h 317"/>
                <a:gd name="T4" fmla="*/ 92474026 w 383"/>
                <a:gd name="T5" fmla="*/ 0 h 317"/>
                <a:gd name="T6" fmla="*/ 112242661 w 383"/>
                <a:gd name="T7" fmla="*/ 2147483646 h 317"/>
                <a:gd name="T8" fmla="*/ 155201132 w 383"/>
                <a:gd name="T9" fmla="*/ 2147483646 h 317"/>
                <a:gd name="T10" fmla="*/ 190015357 w 383"/>
                <a:gd name="T11" fmla="*/ 2147483646 h 317"/>
                <a:gd name="T12" fmla="*/ 222281130 w 383"/>
                <a:gd name="T13" fmla="*/ 2147483646 h 317"/>
                <a:gd name="T14" fmla="*/ 203311945 w 383"/>
                <a:gd name="T15" fmla="*/ 2147483646 h 317"/>
                <a:gd name="T16" fmla="*/ 177389707 w 383"/>
                <a:gd name="T17" fmla="*/ 2147483646 h 317"/>
                <a:gd name="T18" fmla="*/ 147996172 w 383"/>
                <a:gd name="T19" fmla="*/ 2147483646 h 317"/>
                <a:gd name="T20" fmla="*/ 153478947 w 383"/>
                <a:gd name="T21" fmla="*/ 2147483646 h 317"/>
                <a:gd name="T22" fmla="*/ 136242518 w 383"/>
                <a:gd name="T23" fmla="*/ 2147483646 h 317"/>
                <a:gd name="T24" fmla="*/ 102122347 w 383"/>
                <a:gd name="T25" fmla="*/ 2147483646 h 317"/>
                <a:gd name="T26" fmla="*/ 14564775 w 383"/>
                <a:gd name="T27" fmla="*/ 2147483646 h 317"/>
                <a:gd name="T28" fmla="*/ 0 w 383"/>
                <a:gd name="T29" fmla="*/ 2147483646 h 317"/>
                <a:gd name="T30" fmla="*/ 8049937 w 383"/>
                <a:gd name="T31" fmla="*/ 2147483646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3"/>
                <a:gd name="T49" fmla="*/ 0 h 317"/>
                <a:gd name="T50" fmla="*/ 383 w 383"/>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3" h="317">
                  <a:moveTo>
                    <a:pt x="14" y="57"/>
                  </a:moveTo>
                  <a:lnTo>
                    <a:pt x="44" y="25"/>
                  </a:lnTo>
                  <a:lnTo>
                    <a:pt x="159" y="0"/>
                  </a:lnTo>
                  <a:lnTo>
                    <a:pt x="193" y="17"/>
                  </a:lnTo>
                  <a:lnTo>
                    <a:pt x="267" y="4"/>
                  </a:lnTo>
                  <a:lnTo>
                    <a:pt x="327" y="50"/>
                  </a:lnTo>
                  <a:lnTo>
                    <a:pt x="382" y="84"/>
                  </a:lnTo>
                  <a:lnTo>
                    <a:pt x="350" y="179"/>
                  </a:lnTo>
                  <a:lnTo>
                    <a:pt x="305" y="226"/>
                  </a:lnTo>
                  <a:lnTo>
                    <a:pt x="254" y="241"/>
                  </a:lnTo>
                  <a:lnTo>
                    <a:pt x="264" y="279"/>
                  </a:lnTo>
                  <a:lnTo>
                    <a:pt x="234" y="316"/>
                  </a:lnTo>
                  <a:lnTo>
                    <a:pt x="176" y="226"/>
                  </a:lnTo>
                  <a:lnTo>
                    <a:pt x="25" y="84"/>
                  </a:lnTo>
                  <a:lnTo>
                    <a:pt x="0" y="84"/>
                  </a:lnTo>
                  <a:lnTo>
                    <a:pt x="14" y="57"/>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82" name="Freeform 15"/>
            <p:cNvSpPr>
              <a:spLocks noChangeAspect="1"/>
            </p:cNvSpPr>
            <p:nvPr/>
          </p:nvSpPr>
          <p:spPr bwMode="auto">
            <a:xfrm>
              <a:off x="3971" y="3011"/>
              <a:ext cx="950" cy="802"/>
            </a:xfrm>
            <a:custGeom>
              <a:avLst/>
              <a:gdLst>
                <a:gd name="T0" fmla="*/ 0 w 719"/>
                <a:gd name="T1" fmla="*/ 2147483646 h 508"/>
                <a:gd name="T2" fmla="*/ 126612557 w 719"/>
                <a:gd name="T3" fmla="*/ 2147483646 h 508"/>
                <a:gd name="T4" fmla="*/ 140157233 w 719"/>
                <a:gd name="T5" fmla="*/ 2147483646 h 508"/>
                <a:gd name="T6" fmla="*/ 275556115 w 719"/>
                <a:gd name="T7" fmla="*/ 2147483646 h 508"/>
                <a:gd name="T8" fmla="*/ 299737585 w 719"/>
                <a:gd name="T9" fmla="*/ 2147483646 h 508"/>
                <a:gd name="T10" fmla="*/ 299737585 w 719"/>
                <a:gd name="T11" fmla="*/ 2147483646 h 508"/>
                <a:gd name="T12" fmla="*/ 296517754 w 719"/>
                <a:gd name="T13" fmla="*/ 0 h 508"/>
                <a:gd name="T14" fmla="*/ 323980954 w 719"/>
                <a:gd name="T15" fmla="*/ 2147483646 h 508"/>
                <a:gd name="T16" fmla="*/ 353577300 w 719"/>
                <a:gd name="T17" fmla="*/ 2147483646 h 508"/>
                <a:gd name="T18" fmla="*/ 399291795 w 719"/>
                <a:gd name="T19" fmla="*/ 2147483646 h 508"/>
                <a:gd name="T20" fmla="*/ 421547490 w 719"/>
                <a:gd name="T21" fmla="*/ 2147483646 h 508"/>
                <a:gd name="T22" fmla="*/ 455796491 w 719"/>
                <a:gd name="T23" fmla="*/ 2147483646 h 508"/>
                <a:gd name="T24" fmla="*/ 461306785 w 719"/>
                <a:gd name="T25" fmla="*/ 2147483646 h 508"/>
                <a:gd name="T26" fmla="*/ 450468541 w 719"/>
                <a:gd name="T27" fmla="*/ 2147483646 h 508"/>
                <a:gd name="T28" fmla="*/ 401557901 w 719"/>
                <a:gd name="T29" fmla="*/ 2147483646 h 508"/>
                <a:gd name="T30" fmla="*/ 393281176 w 719"/>
                <a:gd name="T31" fmla="*/ 2147483646 h 508"/>
                <a:gd name="T32" fmla="*/ 358967148 w 719"/>
                <a:gd name="T33" fmla="*/ 2147483646 h 508"/>
                <a:gd name="T34" fmla="*/ 348163317 w 719"/>
                <a:gd name="T35" fmla="*/ 2147483646 h 508"/>
                <a:gd name="T36" fmla="*/ 339915420 w 719"/>
                <a:gd name="T37" fmla="*/ 2147483646 h 508"/>
                <a:gd name="T38" fmla="*/ 334319541 w 719"/>
                <a:gd name="T39" fmla="*/ 2147483646 h 508"/>
                <a:gd name="T40" fmla="*/ 326481692 w 719"/>
                <a:gd name="T41" fmla="*/ 2147483646 h 508"/>
                <a:gd name="T42" fmla="*/ 299737585 w 719"/>
                <a:gd name="T43" fmla="*/ 2147483646 h 508"/>
                <a:gd name="T44" fmla="*/ 305779042 w 719"/>
                <a:gd name="T45" fmla="*/ 2147483646 h 508"/>
                <a:gd name="T46" fmla="*/ 299737585 w 719"/>
                <a:gd name="T47" fmla="*/ 2147483646 h 508"/>
                <a:gd name="T48" fmla="*/ 291121425 w 719"/>
                <a:gd name="T49" fmla="*/ 2147483646 h 508"/>
                <a:gd name="T50" fmla="*/ 291886551 w 719"/>
                <a:gd name="T51" fmla="*/ 2147483646 h 508"/>
                <a:gd name="T52" fmla="*/ 282615431 w 719"/>
                <a:gd name="T53" fmla="*/ 2147483646 h 508"/>
                <a:gd name="T54" fmla="*/ 284059204 w 719"/>
                <a:gd name="T55" fmla="*/ 2147483646 h 508"/>
                <a:gd name="T56" fmla="*/ 267602289 w 719"/>
                <a:gd name="T57" fmla="*/ 2147483646 h 508"/>
                <a:gd name="T58" fmla="*/ 223579887 w 719"/>
                <a:gd name="T59" fmla="*/ 2147483646 h 508"/>
                <a:gd name="T60" fmla="*/ 202532774 w 719"/>
                <a:gd name="T61" fmla="*/ 2147483646 h 508"/>
                <a:gd name="T62" fmla="*/ 177758576 w 719"/>
                <a:gd name="T63" fmla="*/ 2147483646 h 508"/>
                <a:gd name="T64" fmla="*/ 167948695 w 719"/>
                <a:gd name="T65" fmla="*/ 2147483646 h 508"/>
                <a:gd name="T66" fmla="*/ 131755818 w 719"/>
                <a:gd name="T67" fmla="*/ 2147483646 h 508"/>
                <a:gd name="T68" fmla="*/ 111530172 w 719"/>
                <a:gd name="T69" fmla="*/ 2147483646 h 508"/>
                <a:gd name="T70" fmla="*/ 99840826 w 719"/>
                <a:gd name="T71" fmla="*/ 2147483646 h 508"/>
                <a:gd name="T72" fmla="*/ 33408946 w 719"/>
                <a:gd name="T73" fmla="*/ 2147483646 h 508"/>
                <a:gd name="T74" fmla="*/ 18275688 w 719"/>
                <a:gd name="T75" fmla="*/ 2147483646 h 508"/>
                <a:gd name="T76" fmla="*/ 3434835 w 719"/>
                <a:gd name="T77" fmla="*/ 2147483646 h 508"/>
                <a:gd name="T78" fmla="*/ 0 w 719"/>
                <a:gd name="T79" fmla="*/ 2147483646 h 5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9"/>
                <a:gd name="T121" fmla="*/ 0 h 508"/>
                <a:gd name="T122" fmla="*/ 719 w 719"/>
                <a:gd name="T123" fmla="*/ 508 h 5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9" h="508">
                  <a:moveTo>
                    <a:pt x="0" y="50"/>
                  </a:moveTo>
                  <a:lnTo>
                    <a:pt x="197" y="29"/>
                  </a:lnTo>
                  <a:lnTo>
                    <a:pt x="218" y="62"/>
                  </a:lnTo>
                  <a:lnTo>
                    <a:pt x="429" y="29"/>
                  </a:lnTo>
                  <a:lnTo>
                    <a:pt x="466" y="57"/>
                  </a:lnTo>
                  <a:lnTo>
                    <a:pt x="466" y="4"/>
                  </a:lnTo>
                  <a:lnTo>
                    <a:pt x="462" y="0"/>
                  </a:lnTo>
                  <a:lnTo>
                    <a:pt x="504" y="2"/>
                  </a:lnTo>
                  <a:lnTo>
                    <a:pt x="550" y="81"/>
                  </a:lnTo>
                  <a:lnTo>
                    <a:pt x="621" y="188"/>
                  </a:lnTo>
                  <a:lnTo>
                    <a:pt x="656" y="279"/>
                  </a:lnTo>
                  <a:lnTo>
                    <a:pt x="709" y="343"/>
                  </a:lnTo>
                  <a:lnTo>
                    <a:pt x="718" y="437"/>
                  </a:lnTo>
                  <a:lnTo>
                    <a:pt x="701" y="492"/>
                  </a:lnTo>
                  <a:lnTo>
                    <a:pt x="625" y="507"/>
                  </a:lnTo>
                  <a:lnTo>
                    <a:pt x="612" y="483"/>
                  </a:lnTo>
                  <a:lnTo>
                    <a:pt x="559" y="449"/>
                  </a:lnTo>
                  <a:lnTo>
                    <a:pt x="542" y="415"/>
                  </a:lnTo>
                  <a:lnTo>
                    <a:pt x="529" y="401"/>
                  </a:lnTo>
                  <a:lnTo>
                    <a:pt x="520" y="370"/>
                  </a:lnTo>
                  <a:lnTo>
                    <a:pt x="508" y="378"/>
                  </a:lnTo>
                  <a:lnTo>
                    <a:pt x="466" y="335"/>
                  </a:lnTo>
                  <a:lnTo>
                    <a:pt x="476" y="296"/>
                  </a:lnTo>
                  <a:lnTo>
                    <a:pt x="466" y="274"/>
                  </a:lnTo>
                  <a:lnTo>
                    <a:pt x="453" y="282"/>
                  </a:lnTo>
                  <a:lnTo>
                    <a:pt x="454" y="305"/>
                  </a:lnTo>
                  <a:lnTo>
                    <a:pt x="440" y="274"/>
                  </a:lnTo>
                  <a:lnTo>
                    <a:pt x="442" y="204"/>
                  </a:lnTo>
                  <a:lnTo>
                    <a:pt x="416" y="161"/>
                  </a:lnTo>
                  <a:lnTo>
                    <a:pt x="348" y="127"/>
                  </a:lnTo>
                  <a:lnTo>
                    <a:pt x="315" y="87"/>
                  </a:lnTo>
                  <a:lnTo>
                    <a:pt x="277" y="83"/>
                  </a:lnTo>
                  <a:lnTo>
                    <a:pt x="261" y="107"/>
                  </a:lnTo>
                  <a:lnTo>
                    <a:pt x="205" y="125"/>
                  </a:lnTo>
                  <a:lnTo>
                    <a:pt x="173" y="107"/>
                  </a:lnTo>
                  <a:lnTo>
                    <a:pt x="156" y="81"/>
                  </a:lnTo>
                  <a:lnTo>
                    <a:pt x="52" y="105"/>
                  </a:lnTo>
                  <a:lnTo>
                    <a:pt x="28" y="85"/>
                  </a:lnTo>
                  <a:lnTo>
                    <a:pt x="5" y="106"/>
                  </a:lnTo>
                  <a:lnTo>
                    <a:pt x="0" y="50"/>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112683" name="Freeform 16"/>
            <p:cNvSpPr>
              <a:spLocks noChangeAspect="1"/>
            </p:cNvSpPr>
            <p:nvPr/>
          </p:nvSpPr>
          <p:spPr bwMode="auto">
            <a:xfrm>
              <a:off x="4230" y="1955"/>
              <a:ext cx="877" cy="480"/>
            </a:xfrm>
            <a:custGeom>
              <a:avLst/>
              <a:gdLst>
                <a:gd name="T0" fmla="*/ 16777255 w 661"/>
                <a:gd name="T1" fmla="*/ 2147483646 h 303"/>
                <a:gd name="T2" fmla="*/ 0 w 661"/>
                <a:gd name="T3" fmla="*/ 2147483646 h 303"/>
                <a:gd name="T4" fmla="*/ 66682653 w 661"/>
                <a:gd name="T5" fmla="*/ 2147483646 h 303"/>
                <a:gd name="T6" fmla="*/ 92718926 w 661"/>
                <a:gd name="T7" fmla="*/ 2147483646 h 303"/>
                <a:gd name="T8" fmla="*/ 184315293 w 661"/>
                <a:gd name="T9" fmla="*/ 2147483646 h 303"/>
                <a:gd name="T10" fmla="*/ 209539333 w 661"/>
                <a:gd name="T11" fmla="*/ 2147483646 h 303"/>
                <a:gd name="T12" fmla="*/ 268843916 w 661"/>
                <a:gd name="T13" fmla="*/ 2147483646 h 303"/>
                <a:gd name="T14" fmla="*/ 268843916 w 661"/>
                <a:gd name="T15" fmla="*/ 2147483646 h 303"/>
                <a:gd name="T16" fmla="*/ 359344338 w 661"/>
                <a:gd name="T17" fmla="*/ 2147483646 h 303"/>
                <a:gd name="T18" fmla="*/ 411996982 w 661"/>
                <a:gd name="T19" fmla="*/ 2147483646 h 303"/>
                <a:gd name="T20" fmla="*/ 441432090 w 661"/>
                <a:gd name="T21" fmla="*/ 2147483646 h 303"/>
                <a:gd name="T22" fmla="*/ 492201820 w 661"/>
                <a:gd name="T23" fmla="*/ 2147483646 h 303"/>
                <a:gd name="T24" fmla="*/ 517675519 w 661"/>
                <a:gd name="T25" fmla="*/ 2147483646 h 303"/>
                <a:gd name="T26" fmla="*/ 515607051 w 661"/>
                <a:gd name="T27" fmla="*/ 2147483646 h 303"/>
                <a:gd name="T28" fmla="*/ 509418321 w 661"/>
                <a:gd name="T29" fmla="*/ 2147483646 h 303"/>
                <a:gd name="T30" fmla="*/ 480727006 w 661"/>
                <a:gd name="T31" fmla="*/ 2147483646 h 303"/>
                <a:gd name="T32" fmla="*/ 470240348 w 661"/>
                <a:gd name="T33" fmla="*/ 2147483646 h 303"/>
                <a:gd name="T34" fmla="*/ 431993522 w 661"/>
                <a:gd name="T35" fmla="*/ 2147483646 h 303"/>
                <a:gd name="T36" fmla="*/ 431993522 w 661"/>
                <a:gd name="T37" fmla="*/ 2147483646 h 303"/>
                <a:gd name="T38" fmla="*/ 470240348 w 661"/>
                <a:gd name="T39" fmla="*/ 2147483646 h 303"/>
                <a:gd name="T40" fmla="*/ 434311423 w 661"/>
                <a:gd name="T41" fmla="*/ 2147483646 h 303"/>
                <a:gd name="T42" fmla="*/ 474422010 w 661"/>
                <a:gd name="T43" fmla="*/ 2147483646 h 303"/>
                <a:gd name="T44" fmla="*/ 489395193 w 661"/>
                <a:gd name="T45" fmla="*/ 2147483646 h 303"/>
                <a:gd name="T46" fmla="*/ 497141357 w 661"/>
                <a:gd name="T47" fmla="*/ 2147483646 h 303"/>
                <a:gd name="T48" fmla="*/ 487712028 w 661"/>
                <a:gd name="T49" fmla="*/ 2147483646 h 303"/>
                <a:gd name="T50" fmla="*/ 441170039 w 661"/>
                <a:gd name="T51" fmla="*/ 2147483646 h 303"/>
                <a:gd name="T52" fmla="*/ 441432090 w 661"/>
                <a:gd name="T53" fmla="*/ 2147483646 h 303"/>
                <a:gd name="T54" fmla="*/ 461488115 w 661"/>
                <a:gd name="T55" fmla="*/ 2147483646 h 303"/>
                <a:gd name="T56" fmla="*/ 487712028 w 661"/>
                <a:gd name="T57" fmla="*/ 2147483646 h 303"/>
                <a:gd name="T58" fmla="*/ 473255737 w 661"/>
                <a:gd name="T59" fmla="*/ 0 h 303"/>
                <a:gd name="T60" fmla="*/ 318800567 w 661"/>
                <a:gd name="T61" fmla="*/ 2147483646 h 303"/>
                <a:gd name="T62" fmla="*/ 129423161 w 661"/>
                <a:gd name="T63" fmla="*/ 2147483646 h 303"/>
                <a:gd name="T64" fmla="*/ 42727421 w 661"/>
                <a:gd name="T65" fmla="*/ 2147483646 h 303"/>
                <a:gd name="T66" fmla="*/ 16777255 w 661"/>
                <a:gd name="T67" fmla="*/ 2147483646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1"/>
                <a:gd name="T103" fmla="*/ 0 h 303"/>
                <a:gd name="T104" fmla="*/ 661 w 661"/>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1" h="303">
                  <a:moveTo>
                    <a:pt x="22" y="223"/>
                  </a:moveTo>
                  <a:lnTo>
                    <a:pt x="0" y="287"/>
                  </a:lnTo>
                  <a:lnTo>
                    <a:pt x="85" y="278"/>
                  </a:lnTo>
                  <a:lnTo>
                    <a:pt x="118" y="249"/>
                  </a:lnTo>
                  <a:lnTo>
                    <a:pt x="235" y="217"/>
                  </a:lnTo>
                  <a:lnTo>
                    <a:pt x="267" y="234"/>
                  </a:lnTo>
                  <a:lnTo>
                    <a:pt x="343" y="223"/>
                  </a:lnTo>
                  <a:lnTo>
                    <a:pt x="343" y="227"/>
                  </a:lnTo>
                  <a:lnTo>
                    <a:pt x="458" y="302"/>
                  </a:lnTo>
                  <a:lnTo>
                    <a:pt x="525" y="279"/>
                  </a:lnTo>
                  <a:lnTo>
                    <a:pt x="563" y="196"/>
                  </a:lnTo>
                  <a:lnTo>
                    <a:pt x="628" y="173"/>
                  </a:lnTo>
                  <a:lnTo>
                    <a:pt x="660" y="112"/>
                  </a:lnTo>
                  <a:lnTo>
                    <a:pt x="658" y="37"/>
                  </a:lnTo>
                  <a:lnTo>
                    <a:pt x="650" y="99"/>
                  </a:lnTo>
                  <a:lnTo>
                    <a:pt x="613" y="151"/>
                  </a:lnTo>
                  <a:lnTo>
                    <a:pt x="600" y="147"/>
                  </a:lnTo>
                  <a:lnTo>
                    <a:pt x="551" y="161"/>
                  </a:lnTo>
                  <a:lnTo>
                    <a:pt x="551" y="144"/>
                  </a:lnTo>
                  <a:lnTo>
                    <a:pt x="600" y="127"/>
                  </a:lnTo>
                  <a:lnTo>
                    <a:pt x="554" y="121"/>
                  </a:lnTo>
                  <a:lnTo>
                    <a:pt x="605" y="105"/>
                  </a:lnTo>
                  <a:lnTo>
                    <a:pt x="624" y="113"/>
                  </a:lnTo>
                  <a:lnTo>
                    <a:pt x="634" y="55"/>
                  </a:lnTo>
                  <a:lnTo>
                    <a:pt x="622" y="42"/>
                  </a:lnTo>
                  <a:lnTo>
                    <a:pt x="562" y="66"/>
                  </a:lnTo>
                  <a:lnTo>
                    <a:pt x="563" y="30"/>
                  </a:lnTo>
                  <a:lnTo>
                    <a:pt x="589" y="39"/>
                  </a:lnTo>
                  <a:lnTo>
                    <a:pt x="622" y="13"/>
                  </a:lnTo>
                  <a:lnTo>
                    <a:pt x="604" y="0"/>
                  </a:lnTo>
                  <a:lnTo>
                    <a:pt x="407" y="46"/>
                  </a:lnTo>
                  <a:lnTo>
                    <a:pt x="165" y="97"/>
                  </a:lnTo>
                  <a:lnTo>
                    <a:pt x="54" y="221"/>
                  </a:lnTo>
                  <a:lnTo>
                    <a:pt x="22" y="223"/>
                  </a:lnTo>
                </a:path>
              </a:pathLst>
            </a:custGeom>
            <a:solidFill>
              <a:srgbClr val="FFCC66"/>
            </a:solidFill>
            <a:ln w="34925" cap="rnd" cmpd="sng">
              <a:solidFill>
                <a:schemeClr val="tx1"/>
              </a:solidFill>
              <a:prstDash val="solid"/>
              <a:round/>
              <a:headEnd/>
              <a:tailEnd/>
            </a:ln>
          </p:spPr>
          <p:txBody>
            <a:bodyPr/>
            <a:lstStyle/>
            <a:p>
              <a:pPr eaLnBrk="0" hangingPunct="0"/>
              <a:endParaRPr lang="en-US" smtClean="0">
                <a:solidFill>
                  <a:prstClr val="black"/>
                </a:solidFill>
                <a:latin typeface="Arial" panose="020B0604020202020204" pitchFamily="34" charset="0"/>
              </a:endParaRPr>
            </a:p>
          </p:txBody>
        </p:sp>
      </p:grpSp>
      <p:sp>
        <p:nvSpPr>
          <p:cNvPr id="112644" name="Rectangle 17"/>
          <p:cNvSpPr>
            <a:spLocks noChangeArrowheads="1"/>
          </p:cNvSpPr>
          <p:nvPr/>
        </p:nvSpPr>
        <p:spPr bwMode="auto">
          <a:xfrm>
            <a:off x="6772275" y="2943225"/>
            <a:ext cx="1216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400" b="1" smtClean="0">
                <a:solidFill>
                  <a:srgbClr val="000000"/>
                </a:solidFill>
              </a:rPr>
              <a:t>FEMA</a:t>
            </a:r>
          </a:p>
          <a:p>
            <a:pPr algn="ctr" eaLnBrk="0" hangingPunct="0">
              <a:spcBef>
                <a:spcPct val="0"/>
              </a:spcBef>
              <a:buFontTx/>
              <a:buNone/>
            </a:pPr>
            <a:r>
              <a:rPr lang="en-US" altLang="en-US" sz="2400" b="1" smtClean="0">
                <a:solidFill>
                  <a:srgbClr val="000000"/>
                </a:solidFill>
              </a:rPr>
              <a:t>Region</a:t>
            </a:r>
          </a:p>
          <a:p>
            <a:pPr algn="ctr" eaLnBrk="0" hangingPunct="0">
              <a:spcBef>
                <a:spcPct val="0"/>
              </a:spcBef>
              <a:buFontTx/>
              <a:buNone/>
            </a:pPr>
            <a:r>
              <a:rPr lang="en-US" altLang="en-US" sz="2400" b="1" smtClean="0">
                <a:solidFill>
                  <a:srgbClr val="000000"/>
                </a:solidFill>
              </a:rPr>
              <a:t>IV</a:t>
            </a:r>
          </a:p>
        </p:txBody>
      </p:sp>
      <p:sp>
        <p:nvSpPr>
          <p:cNvPr id="112645" name="Rectangle 18"/>
          <p:cNvSpPr>
            <a:spLocks noGrp="1" noChangeArrowheads="1"/>
          </p:cNvSpPr>
          <p:nvPr>
            <p:ph type="title"/>
          </p:nvPr>
        </p:nvSpPr>
        <p:spPr>
          <a:xfrm>
            <a:off x="493713" y="-9525"/>
            <a:ext cx="8229600" cy="1122363"/>
          </a:xfrm>
        </p:spPr>
        <p:txBody>
          <a:bodyPr/>
          <a:lstStyle/>
          <a:p>
            <a:r>
              <a:rPr lang="en-US" altLang="en-US" sz="3200" smtClean="0"/>
              <a:t>DoD’s Total Force Response</a:t>
            </a:r>
          </a:p>
        </p:txBody>
      </p:sp>
      <p:sp>
        <p:nvSpPr>
          <p:cNvPr id="112646" name="FCPageNumber"/>
          <p:cNvSpPr>
            <a:spLocks noChangeArrowheads="1"/>
          </p:cNvSpPr>
          <p:nvPr/>
        </p:nvSpPr>
        <p:spPr bwMode="auto">
          <a:xfrm>
            <a:off x="8559800" y="6400800"/>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r" eaLnBrk="0" hangingPunct="0">
              <a:spcBef>
                <a:spcPct val="0"/>
              </a:spcBef>
              <a:buFontTx/>
              <a:buNone/>
            </a:pPr>
            <a:fld id="{F283F952-8386-42D5-B9F0-4F254798A1B1}" type="slidenum">
              <a:rPr lang="en-US" altLang="en-US" sz="1800" smtClean="0">
                <a:solidFill>
                  <a:srgbClr val="000000"/>
                </a:solidFill>
              </a:rPr>
              <a:pPr algn="r" eaLnBrk="0" hangingPunct="0">
                <a:spcBef>
                  <a:spcPct val="0"/>
                </a:spcBef>
                <a:buFontTx/>
                <a:buNone/>
              </a:pPr>
              <a:t>12</a:t>
            </a:fld>
            <a:endParaRPr lang="en-US" altLang="en-US" sz="1800" smtClean="0">
              <a:solidFill>
                <a:srgbClr val="000000"/>
              </a:solidFill>
            </a:endParaRPr>
          </a:p>
        </p:txBody>
      </p:sp>
      <p:grpSp>
        <p:nvGrpSpPr>
          <p:cNvPr id="112647" name="Group 26"/>
          <p:cNvGrpSpPr>
            <a:grpSpLocks/>
          </p:cNvGrpSpPr>
          <p:nvPr/>
        </p:nvGrpSpPr>
        <p:grpSpPr bwMode="auto">
          <a:xfrm rot="-3811474">
            <a:off x="6640513" y="5776912"/>
            <a:ext cx="573088" cy="677863"/>
            <a:chOff x="4272" y="3504"/>
            <a:chExt cx="193" cy="241"/>
          </a:xfrm>
        </p:grpSpPr>
        <p:sp>
          <p:nvSpPr>
            <p:cNvPr id="112669" name="Freeform 27"/>
            <p:cNvSpPr>
              <a:spLocks/>
            </p:cNvSpPr>
            <p:nvPr/>
          </p:nvSpPr>
          <p:spPr bwMode="auto">
            <a:xfrm>
              <a:off x="4272" y="3504"/>
              <a:ext cx="193" cy="241"/>
            </a:xfrm>
            <a:custGeom>
              <a:avLst/>
              <a:gdLst>
                <a:gd name="T0" fmla="*/ 132 w 193"/>
                <a:gd name="T1" fmla="*/ 0 h 241"/>
                <a:gd name="T2" fmla="*/ 93 w 193"/>
                <a:gd name="T3" fmla="*/ 0 h 241"/>
                <a:gd name="T4" fmla="*/ 64 w 193"/>
                <a:gd name="T5" fmla="*/ 11 h 241"/>
                <a:gd name="T6" fmla="*/ 34 w 193"/>
                <a:gd name="T7" fmla="*/ 35 h 241"/>
                <a:gd name="T8" fmla="*/ 20 w 193"/>
                <a:gd name="T9" fmla="*/ 63 h 241"/>
                <a:gd name="T10" fmla="*/ 11 w 193"/>
                <a:gd name="T11" fmla="*/ 94 h 241"/>
                <a:gd name="T12" fmla="*/ 12 w 193"/>
                <a:gd name="T13" fmla="*/ 123 h 241"/>
                <a:gd name="T14" fmla="*/ 33 w 193"/>
                <a:gd name="T15" fmla="*/ 156 h 241"/>
                <a:gd name="T16" fmla="*/ 71 w 193"/>
                <a:gd name="T17" fmla="*/ 181 h 241"/>
                <a:gd name="T18" fmla="*/ 101 w 193"/>
                <a:gd name="T19" fmla="*/ 185 h 241"/>
                <a:gd name="T20" fmla="*/ 83 w 193"/>
                <a:gd name="T21" fmla="*/ 191 h 241"/>
                <a:gd name="T22" fmla="*/ 55 w 193"/>
                <a:gd name="T23" fmla="*/ 191 h 241"/>
                <a:gd name="T24" fmla="*/ 30 w 193"/>
                <a:gd name="T25" fmla="*/ 184 h 241"/>
                <a:gd name="T26" fmla="*/ 0 w 193"/>
                <a:gd name="T27" fmla="*/ 176 h 241"/>
                <a:gd name="T28" fmla="*/ 24 w 193"/>
                <a:gd name="T29" fmla="*/ 211 h 241"/>
                <a:gd name="T30" fmla="*/ 57 w 193"/>
                <a:gd name="T31" fmla="*/ 228 h 241"/>
                <a:gd name="T32" fmla="*/ 92 w 193"/>
                <a:gd name="T33" fmla="*/ 240 h 241"/>
                <a:gd name="T34" fmla="*/ 131 w 193"/>
                <a:gd name="T35" fmla="*/ 238 h 241"/>
                <a:gd name="T36" fmla="*/ 160 w 193"/>
                <a:gd name="T37" fmla="*/ 221 h 241"/>
                <a:gd name="T38" fmla="*/ 178 w 193"/>
                <a:gd name="T39" fmla="*/ 192 h 241"/>
                <a:gd name="T40" fmla="*/ 189 w 193"/>
                <a:gd name="T41" fmla="*/ 156 h 241"/>
                <a:gd name="T42" fmla="*/ 192 w 193"/>
                <a:gd name="T43" fmla="*/ 124 h 241"/>
                <a:gd name="T44" fmla="*/ 179 w 193"/>
                <a:gd name="T45" fmla="*/ 84 h 241"/>
                <a:gd name="T46" fmla="*/ 154 w 193"/>
                <a:gd name="T47" fmla="*/ 59 h 241"/>
                <a:gd name="T48" fmla="*/ 123 w 193"/>
                <a:gd name="T49" fmla="*/ 50 h 241"/>
                <a:gd name="T50" fmla="*/ 95 w 193"/>
                <a:gd name="T51" fmla="*/ 54 h 241"/>
                <a:gd name="T52" fmla="*/ 77 w 193"/>
                <a:gd name="T53" fmla="*/ 64 h 241"/>
                <a:gd name="T54" fmla="*/ 88 w 193"/>
                <a:gd name="T55" fmla="*/ 50 h 241"/>
                <a:gd name="T56" fmla="*/ 106 w 193"/>
                <a:gd name="T57" fmla="*/ 39 h 241"/>
                <a:gd name="T58" fmla="*/ 134 w 193"/>
                <a:gd name="T59" fmla="*/ 31 h 241"/>
                <a:gd name="T60" fmla="*/ 168 w 193"/>
                <a:gd name="T61" fmla="*/ 18 h 241"/>
                <a:gd name="T62" fmla="*/ 188 w 193"/>
                <a:gd name="T63" fmla="*/ 12 h 241"/>
                <a:gd name="T64" fmla="*/ 132 w 193"/>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241"/>
                <a:gd name="T101" fmla="*/ 193 w 193"/>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241">
                  <a:moveTo>
                    <a:pt x="132" y="0"/>
                  </a:moveTo>
                  <a:lnTo>
                    <a:pt x="93" y="0"/>
                  </a:lnTo>
                  <a:lnTo>
                    <a:pt x="64" y="11"/>
                  </a:lnTo>
                  <a:lnTo>
                    <a:pt x="34" y="35"/>
                  </a:lnTo>
                  <a:lnTo>
                    <a:pt x="20" y="63"/>
                  </a:lnTo>
                  <a:lnTo>
                    <a:pt x="11" y="94"/>
                  </a:lnTo>
                  <a:lnTo>
                    <a:pt x="12" y="123"/>
                  </a:lnTo>
                  <a:lnTo>
                    <a:pt x="33" y="156"/>
                  </a:lnTo>
                  <a:lnTo>
                    <a:pt x="71" y="181"/>
                  </a:lnTo>
                  <a:lnTo>
                    <a:pt x="101" y="185"/>
                  </a:lnTo>
                  <a:lnTo>
                    <a:pt x="83" y="191"/>
                  </a:lnTo>
                  <a:lnTo>
                    <a:pt x="55" y="191"/>
                  </a:lnTo>
                  <a:lnTo>
                    <a:pt x="30" y="184"/>
                  </a:lnTo>
                  <a:lnTo>
                    <a:pt x="0" y="176"/>
                  </a:lnTo>
                  <a:lnTo>
                    <a:pt x="24" y="211"/>
                  </a:lnTo>
                  <a:lnTo>
                    <a:pt x="57" y="228"/>
                  </a:lnTo>
                  <a:lnTo>
                    <a:pt x="92" y="240"/>
                  </a:lnTo>
                  <a:lnTo>
                    <a:pt x="131" y="238"/>
                  </a:lnTo>
                  <a:lnTo>
                    <a:pt x="160" y="221"/>
                  </a:lnTo>
                  <a:lnTo>
                    <a:pt x="178" y="192"/>
                  </a:lnTo>
                  <a:lnTo>
                    <a:pt x="189" y="156"/>
                  </a:lnTo>
                  <a:lnTo>
                    <a:pt x="192" y="124"/>
                  </a:lnTo>
                  <a:lnTo>
                    <a:pt x="179" y="84"/>
                  </a:lnTo>
                  <a:lnTo>
                    <a:pt x="154" y="59"/>
                  </a:lnTo>
                  <a:lnTo>
                    <a:pt x="123" y="50"/>
                  </a:lnTo>
                  <a:lnTo>
                    <a:pt x="95" y="54"/>
                  </a:lnTo>
                  <a:lnTo>
                    <a:pt x="77" y="64"/>
                  </a:lnTo>
                  <a:lnTo>
                    <a:pt x="88" y="50"/>
                  </a:lnTo>
                  <a:lnTo>
                    <a:pt x="106" y="39"/>
                  </a:lnTo>
                  <a:lnTo>
                    <a:pt x="134" y="31"/>
                  </a:lnTo>
                  <a:lnTo>
                    <a:pt x="168" y="18"/>
                  </a:lnTo>
                  <a:lnTo>
                    <a:pt x="188" y="12"/>
                  </a:lnTo>
                  <a:lnTo>
                    <a:pt x="132" y="0"/>
                  </a:lnTo>
                </a:path>
              </a:pathLst>
            </a:custGeom>
            <a:solidFill>
              <a:srgbClr val="FFFF00"/>
            </a:solidFill>
            <a:ln w="12700" cap="rnd" cmpd="sng">
              <a:solidFill>
                <a:schemeClr val="tx1"/>
              </a:solidFill>
              <a:prstDash val="solid"/>
              <a:round/>
              <a:headEnd type="none" w="sm" len="sm"/>
              <a:tailEnd type="none" w="sm" len="sm"/>
            </a:ln>
          </p:spPr>
          <p:txBody>
            <a:bodyPr/>
            <a:lstStyle/>
            <a:p>
              <a:pPr eaLnBrk="0" hangingPunct="0"/>
              <a:endParaRPr lang="en-US" smtClean="0">
                <a:solidFill>
                  <a:prstClr val="black"/>
                </a:solidFill>
                <a:latin typeface="Arial" panose="020B0604020202020204" pitchFamily="34" charset="0"/>
              </a:endParaRPr>
            </a:p>
          </p:txBody>
        </p:sp>
        <p:sp>
          <p:nvSpPr>
            <p:cNvPr id="112670" name="Oval 28"/>
            <p:cNvSpPr>
              <a:spLocks noChangeArrowheads="1"/>
            </p:cNvSpPr>
            <p:nvPr/>
          </p:nvSpPr>
          <p:spPr bwMode="auto">
            <a:xfrm>
              <a:off x="4343" y="3593"/>
              <a:ext cx="69" cy="69"/>
            </a:xfrm>
            <a:prstGeom prst="ellipse">
              <a:avLst/>
            </a:prstGeom>
            <a:solidFill>
              <a:schemeClr val="hlink"/>
            </a:solidFill>
            <a:ln w="12700">
              <a:solidFill>
                <a:schemeClr val="tx1"/>
              </a:solidFill>
              <a:round/>
              <a:headEnd/>
              <a:tailEnd/>
            </a:ln>
          </p:spPr>
          <p:txBody>
            <a:bodyPr wrap="none" anchor="ct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srgbClr val="000000"/>
                </a:solidFill>
              </a:endParaRPr>
            </a:p>
          </p:txBody>
        </p:sp>
      </p:grpSp>
      <p:sp>
        <p:nvSpPr>
          <p:cNvPr id="112648" name="Rectangle 32"/>
          <p:cNvSpPr>
            <a:spLocks noChangeArrowheads="1"/>
          </p:cNvSpPr>
          <p:nvPr/>
        </p:nvSpPr>
        <p:spPr bwMode="auto">
          <a:xfrm>
            <a:off x="382588" y="2181225"/>
            <a:ext cx="1216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400" b="1" smtClean="0">
                <a:solidFill>
                  <a:srgbClr val="000000"/>
                </a:solidFill>
              </a:rPr>
              <a:t>FEMA</a:t>
            </a:r>
          </a:p>
          <a:p>
            <a:pPr algn="ctr" eaLnBrk="0" hangingPunct="0">
              <a:spcBef>
                <a:spcPct val="0"/>
              </a:spcBef>
              <a:buFontTx/>
              <a:buNone/>
            </a:pPr>
            <a:r>
              <a:rPr lang="en-US" altLang="en-US" sz="2400" b="1" smtClean="0">
                <a:solidFill>
                  <a:srgbClr val="000000"/>
                </a:solidFill>
              </a:rPr>
              <a:t>Region</a:t>
            </a:r>
          </a:p>
          <a:p>
            <a:pPr algn="ctr" eaLnBrk="0" hangingPunct="0">
              <a:spcBef>
                <a:spcPct val="0"/>
              </a:spcBef>
              <a:buFontTx/>
              <a:buNone/>
            </a:pPr>
            <a:r>
              <a:rPr lang="en-US" altLang="en-US" sz="2400" b="1" smtClean="0">
                <a:solidFill>
                  <a:srgbClr val="000000"/>
                </a:solidFill>
              </a:rPr>
              <a:t>VI</a:t>
            </a:r>
          </a:p>
        </p:txBody>
      </p:sp>
      <p:grpSp>
        <p:nvGrpSpPr>
          <p:cNvPr id="112649" name="Group 41"/>
          <p:cNvGrpSpPr>
            <a:grpSpLocks/>
          </p:cNvGrpSpPr>
          <p:nvPr/>
        </p:nvGrpSpPr>
        <p:grpSpPr bwMode="auto">
          <a:xfrm rot="1668822">
            <a:off x="5199063" y="4735513"/>
            <a:ext cx="573087" cy="677862"/>
            <a:chOff x="4272" y="3504"/>
            <a:chExt cx="193" cy="241"/>
          </a:xfrm>
        </p:grpSpPr>
        <p:sp>
          <p:nvSpPr>
            <p:cNvPr id="112667" name="Freeform 42"/>
            <p:cNvSpPr>
              <a:spLocks/>
            </p:cNvSpPr>
            <p:nvPr/>
          </p:nvSpPr>
          <p:spPr bwMode="auto">
            <a:xfrm>
              <a:off x="4272" y="3504"/>
              <a:ext cx="193" cy="241"/>
            </a:xfrm>
            <a:custGeom>
              <a:avLst/>
              <a:gdLst>
                <a:gd name="T0" fmla="*/ 132 w 193"/>
                <a:gd name="T1" fmla="*/ 0 h 241"/>
                <a:gd name="T2" fmla="*/ 93 w 193"/>
                <a:gd name="T3" fmla="*/ 0 h 241"/>
                <a:gd name="T4" fmla="*/ 64 w 193"/>
                <a:gd name="T5" fmla="*/ 11 h 241"/>
                <a:gd name="T6" fmla="*/ 34 w 193"/>
                <a:gd name="T7" fmla="*/ 35 h 241"/>
                <a:gd name="T8" fmla="*/ 20 w 193"/>
                <a:gd name="T9" fmla="*/ 63 h 241"/>
                <a:gd name="T10" fmla="*/ 11 w 193"/>
                <a:gd name="T11" fmla="*/ 94 h 241"/>
                <a:gd name="T12" fmla="*/ 12 w 193"/>
                <a:gd name="T13" fmla="*/ 123 h 241"/>
                <a:gd name="T14" fmla="*/ 33 w 193"/>
                <a:gd name="T15" fmla="*/ 156 h 241"/>
                <a:gd name="T16" fmla="*/ 71 w 193"/>
                <a:gd name="T17" fmla="*/ 181 h 241"/>
                <a:gd name="T18" fmla="*/ 101 w 193"/>
                <a:gd name="T19" fmla="*/ 185 h 241"/>
                <a:gd name="T20" fmla="*/ 83 w 193"/>
                <a:gd name="T21" fmla="*/ 191 h 241"/>
                <a:gd name="T22" fmla="*/ 55 w 193"/>
                <a:gd name="T23" fmla="*/ 191 h 241"/>
                <a:gd name="T24" fmla="*/ 30 w 193"/>
                <a:gd name="T25" fmla="*/ 184 h 241"/>
                <a:gd name="T26" fmla="*/ 0 w 193"/>
                <a:gd name="T27" fmla="*/ 176 h 241"/>
                <a:gd name="T28" fmla="*/ 24 w 193"/>
                <a:gd name="T29" fmla="*/ 211 h 241"/>
                <a:gd name="T30" fmla="*/ 57 w 193"/>
                <a:gd name="T31" fmla="*/ 228 h 241"/>
                <a:gd name="T32" fmla="*/ 92 w 193"/>
                <a:gd name="T33" fmla="*/ 240 h 241"/>
                <a:gd name="T34" fmla="*/ 131 w 193"/>
                <a:gd name="T35" fmla="*/ 238 h 241"/>
                <a:gd name="T36" fmla="*/ 160 w 193"/>
                <a:gd name="T37" fmla="*/ 221 h 241"/>
                <a:gd name="T38" fmla="*/ 178 w 193"/>
                <a:gd name="T39" fmla="*/ 192 h 241"/>
                <a:gd name="T40" fmla="*/ 189 w 193"/>
                <a:gd name="T41" fmla="*/ 156 h 241"/>
                <a:gd name="T42" fmla="*/ 192 w 193"/>
                <a:gd name="T43" fmla="*/ 124 h 241"/>
                <a:gd name="T44" fmla="*/ 179 w 193"/>
                <a:gd name="T45" fmla="*/ 84 h 241"/>
                <a:gd name="T46" fmla="*/ 154 w 193"/>
                <a:gd name="T47" fmla="*/ 59 h 241"/>
                <a:gd name="T48" fmla="*/ 123 w 193"/>
                <a:gd name="T49" fmla="*/ 50 h 241"/>
                <a:gd name="T50" fmla="*/ 95 w 193"/>
                <a:gd name="T51" fmla="*/ 54 h 241"/>
                <a:gd name="T52" fmla="*/ 77 w 193"/>
                <a:gd name="T53" fmla="*/ 64 h 241"/>
                <a:gd name="T54" fmla="*/ 88 w 193"/>
                <a:gd name="T55" fmla="*/ 50 h 241"/>
                <a:gd name="T56" fmla="*/ 106 w 193"/>
                <a:gd name="T57" fmla="*/ 39 h 241"/>
                <a:gd name="T58" fmla="*/ 134 w 193"/>
                <a:gd name="T59" fmla="*/ 31 h 241"/>
                <a:gd name="T60" fmla="*/ 168 w 193"/>
                <a:gd name="T61" fmla="*/ 18 h 241"/>
                <a:gd name="T62" fmla="*/ 188 w 193"/>
                <a:gd name="T63" fmla="*/ 12 h 241"/>
                <a:gd name="T64" fmla="*/ 132 w 193"/>
                <a:gd name="T65" fmla="*/ 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241"/>
                <a:gd name="T101" fmla="*/ 193 w 193"/>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241">
                  <a:moveTo>
                    <a:pt x="132" y="0"/>
                  </a:moveTo>
                  <a:lnTo>
                    <a:pt x="93" y="0"/>
                  </a:lnTo>
                  <a:lnTo>
                    <a:pt x="64" y="11"/>
                  </a:lnTo>
                  <a:lnTo>
                    <a:pt x="34" y="35"/>
                  </a:lnTo>
                  <a:lnTo>
                    <a:pt x="20" y="63"/>
                  </a:lnTo>
                  <a:lnTo>
                    <a:pt x="11" y="94"/>
                  </a:lnTo>
                  <a:lnTo>
                    <a:pt x="12" y="123"/>
                  </a:lnTo>
                  <a:lnTo>
                    <a:pt x="33" y="156"/>
                  </a:lnTo>
                  <a:lnTo>
                    <a:pt x="71" y="181"/>
                  </a:lnTo>
                  <a:lnTo>
                    <a:pt x="101" y="185"/>
                  </a:lnTo>
                  <a:lnTo>
                    <a:pt x="83" y="191"/>
                  </a:lnTo>
                  <a:lnTo>
                    <a:pt x="55" y="191"/>
                  </a:lnTo>
                  <a:lnTo>
                    <a:pt x="30" y="184"/>
                  </a:lnTo>
                  <a:lnTo>
                    <a:pt x="0" y="176"/>
                  </a:lnTo>
                  <a:lnTo>
                    <a:pt x="24" y="211"/>
                  </a:lnTo>
                  <a:lnTo>
                    <a:pt x="57" y="228"/>
                  </a:lnTo>
                  <a:lnTo>
                    <a:pt x="92" y="240"/>
                  </a:lnTo>
                  <a:lnTo>
                    <a:pt x="131" y="238"/>
                  </a:lnTo>
                  <a:lnTo>
                    <a:pt x="160" y="221"/>
                  </a:lnTo>
                  <a:lnTo>
                    <a:pt x="178" y="192"/>
                  </a:lnTo>
                  <a:lnTo>
                    <a:pt x="189" y="156"/>
                  </a:lnTo>
                  <a:lnTo>
                    <a:pt x="192" y="124"/>
                  </a:lnTo>
                  <a:lnTo>
                    <a:pt x="179" y="84"/>
                  </a:lnTo>
                  <a:lnTo>
                    <a:pt x="154" y="59"/>
                  </a:lnTo>
                  <a:lnTo>
                    <a:pt x="123" y="50"/>
                  </a:lnTo>
                  <a:lnTo>
                    <a:pt x="95" y="54"/>
                  </a:lnTo>
                  <a:lnTo>
                    <a:pt x="77" y="64"/>
                  </a:lnTo>
                  <a:lnTo>
                    <a:pt x="88" y="50"/>
                  </a:lnTo>
                  <a:lnTo>
                    <a:pt x="106" y="39"/>
                  </a:lnTo>
                  <a:lnTo>
                    <a:pt x="134" y="31"/>
                  </a:lnTo>
                  <a:lnTo>
                    <a:pt x="168" y="18"/>
                  </a:lnTo>
                  <a:lnTo>
                    <a:pt x="188" y="12"/>
                  </a:lnTo>
                  <a:lnTo>
                    <a:pt x="132" y="0"/>
                  </a:lnTo>
                </a:path>
              </a:pathLst>
            </a:custGeom>
            <a:solidFill>
              <a:srgbClr val="FFFF00"/>
            </a:solidFill>
            <a:ln w="12700" cap="rnd" cmpd="sng">
              <a:solidFill>
                <a:schemeClr val="tx1"/>
              </a:solidFill>
              <a:prstDash val="solid"/>
              <a:round/>
              <a:headEnd type="none" w="sm" len="sm"/>
              <a:tailEnd type="none" w="sm" len="sm"/>
            </a:ln>
          </p:spPr>
          <p:txBody>
            <a:bodyPr/>
            <a:lstStyle/>
            <a:p>
              <a:pPr eaLnBrk="0" hangingPunct="0"/>
              <a:endParaRPr lang="en-US" smtClean="0">
                <a:solidFill>
                  <a:prstClr val="black"/>
                </a:solidFill>
                <a:latin typeface="Arial" panose="020B0604020202020204" pitchFamily="34" charset="0"/>
              </a:endParaRPr>
            </a:p>
          </p:txBody>
        </p:sp>
        <p:sp>
          <p:nvSpPr>
            <p:cNvPr id="112668" name="Oval 43"/>
            <p:cNvSpPr>
              <a:spLocks noChangeArrowheads="1"/>
            </p:cNvSpPr>
            <p:nvPr/>
          </p:nvSpPr>
          <p:spPr bwMode="auto">
            <a:xfrm>
              <a:off x="4343" y="3594"/>
              <a:ext cx="69" cy="69"/>
            </a:xfrm>
            <a:prstGeom prst="ellipse">
              <a:avLst/>
            </a:prstGeom>
            <a:solidFill>
              <a:schemeClr val="hlink"/>
            </a:solidFill>
            <a:ln w="12700">
              <a:solidFill>
                <a:schemeClr val="tx1"/>
              </a:solidFill>
              <a:round/>
              <a:headEnd/>
              <a:tailEnd/>
            </a:ln>
          </p:spPr>
          <p:txBody>
            <a:bodyPr wrap="none" anchor="ct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srgbClr val="000000"/>
                </a:solidFill>
              </a:endParaRPr>
            </a:p>
          </p:txBody>
        </p:sp>
      </p:grpSp>
      <p:grpSp>
        <p:nvGrpSpPr>
          <p:cNvPr id="5" name="Group 83"/>
          <p:cNvGrpSpPr>
            <a:grpSpLocks/>
          </p:cNvGrpSpPr>
          <p:nvPr/>
        </p:nvGrpSpPr>
        <p:grpSpPr bwMode="auto">
          <a:xfrm>
            <a:off x="4975225" y="1771650"/>
            <a:ext cx="3905250" cy="2903538"/>
            <a:chOff x="4975411" y="1771557"/>
            <a:chExt cx="3905250" cy="2903448"/>
          </a:xfrm>
        </p:grpSpPr>
        <p:sp>
          <p:nvSpPr>
            <p:cNvPr id="112664" name="AutoShape 30"/>
            <p:cNvSpPr>
              <a:spLocks noChangeArrowheads="1"/>
            </p:cNvSpPr>
            <p:nvPr/>
          </p:nvSpPr>
          <p:spPr bwMode="auto">
            <a:xfrm rot="6903550">
              <a:off x="4686433" y="3409713"/>
              <a:ext cx="1858059" cy="672525"/>
            </a:xfrm>
            <a:prstGeom prst="rightArrow">
              <a:avLst>
                <a:gd name="adj1" fmla="val 50000"/>
                <a:gd name="adj2" fmla="val 71654"/>
              </a:avLst>
            </a:prstGeom>
            <a:solidFill>
              <a:schemeClr val="bg1"/>
            </a:solidFill>
            <a:ln w="28575" algn="ctr">
              <a:solidFill>
                <a:srgbClr val="003300"/>
              </a:solidFill>
              <a:miter lim="800000"/>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srgbClr val="000000"/>
                </a:solidFill>
              </a:endParaRPr>
            </a:p>
          </p:txBody>
        </p:sp>
        <p:sp>
          <p:nvSpPr>
            <p:cNvPr id="112665" name="Text Box 31"/>
            <p:cNvSpPr txBox="1">
              <a:spLocks noChangeArrowheads="1"/>
            </p:cNvSpPr>
            <p:nvPr/>
          </p:nvSpPr>
          <p:spPr bwMode="auto">
            <a:xfrm>
              <a:off x="4975411" y="1771557"/>
              <a:ext cx="3905250" cy="1216025"/>
            </a:xfrm>
            <a:prstGeom prst="rect">
              <a:avLst/>
            </a:prstGeom>
            <a:solidFill>
              <a:schemeClr val="bg1"/>
            </a:solidFill>
            <a:ln w="28575" algn="ctr">
              <a:solidFill>
                <a:srgbClr val="003300"/>
              </a:solidFill>
              <a:miter lim="800000"/>
              <a:headEnd/>
              <a:tailEnd/>
            </a:ln>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eaLnBrk="0" hangingPunct="0">
                <a:spcBef>
                  <a:spcPct val="0"/>
                </a:spcBef>
                <a:buFontTx/>
                <a:buNone/>
              </a:pPr>
              <a:r>
                <a:rPr lang="en-US" altLang="en-US" sz="1600" b="1" smtClean="0">
                  <a:solidFill>
                    <a:srgbClr val="003300"/>
                  </a:solidFill>
                </a:rPr>
                <a:t>State Military Forces (National Guard)</a:t>
              </a:r>
            </a:p>
            <a:p>
              <a:pPr eaLnBrk="0" hangingPunct="0">
                <a:spcBef>
                  <a:spcPct val="0"/>
                </a:spcBef>
                <a:buFontTx/>
                <a:buChar char="-"/>
              </a:pPr>
              <a:r>
                <a:rPr lang="en-US" altLang="en-US" sz="1400" b="1" smtClean="0">
                  <a:solidFill>
                    <a:srgbClr val="003300"/>
                  </a:solidFill>
                </a:rPr>
                <a:t> First to respond under authority of the Governor – State Response</a:t>
              </a:r>
            </a:p>
            <a:p>
              <a:pPr eaLnBrk="0" hangingPunct="0">
                <a:spcBef>
                  <a:spcPct val="0"/>
                </a:spcBef>
                <a:buFontTx/>
                <a:buNone/>
              </a:pPr>
              <a:r>
                <a:rPr lang="en-US" altLang="en-US" sz="1400" b="1" smtClean="0">
                  <a:solidFill>
                    <a:srgbClr val="003300"/>
                  </a:solidFill>
                </a:rPr>
                <a:t>- Coordinated response with other State emergency management capabilities</a:t>
              </a:r>
            </a:p>
          </p:txBody>
        </p:sp>
        <p:sp>
          <p:nvSpPr>
            <p:cNvPr id="112666" name="Oval 73"/>
            <p:cNvSpPr>
              <a:spLocks noChangeArrowheads="1"/>
            </p:cNvSpPr>
            <p:nvPr/>
          </p:nvSpPr>
          <p:spPr bwMode="auto">
            <a:xfrm>
              <a:off x="5912971" y="2915399"/>
              <a:ext cx="633413" cy="649288"/>
            </a:xfrm>
            <a:prstGeom prst="ellipse">
              <a:avLst/>
            </a:prstGeom>
            <a:solidFill>
              <a:schemeClr val="bg1"/>
            </a:solidFill>
            <a:ln w="28575" algn="ctr">
              <a:solidFill>
                <a:srgbClr val="003300"/>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400" smtClean="0">
                  <a:solidFill>
                    <a:srgbClr val="003300"/>
                  </a:solidFill>
                </a:rPr>
                <a:t>1</a:t>
              </a:r>
            </a:p>
          </p:txBody>
        </p:sp>
      </p:grpSp>
      <p:grpSp>
        <p:nvGrpSpPr>
          <p:cNvPr id="6" name="Group 82"/>
          <p:cNvGrpSpPr>
            <a:grpSpLocks/>
          </p:cNvGrpSpPr>
          <p:nvPr/>
        </p:nvGrpSpPr>
        <p:grpSpPr bwMode="auto">
          <a:xfrm>
            <a:off x="85725" y="4348163"/>
            <a:ext cx="4872038" cy="1747837"/>
            <a:chOff x="85725" y="4348444"/>
            <a:chExt cx="4872131" cy="1747838"/>
          </a:xfrm>
        </p:grpSpPr>
        <p:sp>
          <p:nvSpPr>
            <p:cNvPr id="112661" name="AutoShape 39"/>
            <p:cNvSpPr>
              <a:spLocks noChangeArrowheads="1"/>
            </p:cNvSpPr>
            <p:nvPr/>
          </p:nvSpPr>
          <p:spPr bwMode="auto">
            <a:xfrm rot="-1738946">
              <a:off x="3341781" y="4775481"/>
              <a:ext cx="1616075" cy="485775"/>
            </a:xfrm>
            <a:prstGeom prst="rightArrow">
              <a:avLst>
                <a:gd name="adj1" fmla="val 50000"/>
                <a:gd name="adj2" fmla="val 83170"/>
              </a:avLst>
            </a:prstGeom>
            <a:solidFill>
              <a:schemeClr val="bg1"/>
            </a:solidFill>
            <a:ln w="28575" algn="ctr">
              <a:solidFill>
                <a:schemeClr val="tx2"/>
              </a:solidFill>
              <a:miter lim="800000"/>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srgbClr val="000000"/>
                </a:solidFill>
              </a:endParaRPr>
            </a:p>
          </p:txBody>
        </p:sp>
        <p:sp>
          <p:nvSpPr>
            <p:cNvPr id="112662" name="Text Box 40"/>
            <p:cNvSpPr txBox="1">
              <a:spLocks noChangeArrowheads="1"/>
            </p:cNvSpPr>
            <p:nvPr/>
          </p:nvSpPr>
          <p:spPr bwMode="auto">
            <a:xfrm>
              <a:off x="85725" y="4896132"/>
              <a:ext cx="3681413" cy="1200150"/>
            </a:xfrm>
            <a:prstGeom prst="rect">
              <a:avLst/>
            </a:prstGeom>
            <a:solidFill>
              <a:schemeClr val="bg1"/>
            </a:solidFill>
            <a:ln w="28575" algn="ctr">
              <a:solidFill>
                <a:schemeClr val="tx2"/>
              </a:solidFill>
              <a:miter lim="800000"/>
              <a:headEnd/>
              <a:tailEnd/>
            </a:ln>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eaLnBrk="0" hangingPunct="0">
                <a:spcBef>
                  <a:spcPct val="0"/>
                </a:spcBef>
                <a:buFontTx/>
                <a:buNone/>
              </a:pPr>
              <a:r>
                <a:rPr lang="en-US" altLang="en-US" sz="1600" b="1" smtClean="0">
                  <a:solidFill>
                    <a:srgbClr val="3333CC"/>
                  </a:solidFill>
                </a:rPr>
                <a:t>Immediate Response:</a:t>
              </a:r>
            </a:p>
            <a:p>
              <a:pPr eaLnBrk="0" hangingPunct="0">
                <a:spcBef>
                  <a:spcPct val="0"/>
                </a:spcBef>
                <a:buFontTx/>
                <a:buNone/>
              </a:pPr>
              <a:r>
                <a:rPr lang="en-US" altLang="en-US" sz="1400" b="1" smtClean="0">
                  <a:solidFill>
                    <a:srgbClr val="3333CC"/>
                  </a:solidFill>
                </a:rPr>
                <a:t> - Authorizes local military commanders to take action to save lives, prevent human suffering, or mitigate great property damage</a:t>
              </a:r>
            </a:p>
          </p:txBody>
        </p:sp>
        <p:sp>
          <p:nvSpPr>
            <p:cNvPr id="112663" name="Oval 75"/>
            <p:cNvSpPr>
              <a:spLocks noChangeArrowheads="1"/>
            </p:cNvSpPr>
            <p:nvPr/>
          </p:nvSpPr>
          <p:spPr bwMode="auto">
            <a:xfrm>
              <a:off x="1862138" y="4348444"/>
              <a:ext cx="633412" cy="649288"/>
            </a:xfrm>
            <a:prstGeom prst="ellipse">
              <a:avLst/>
            </a:prstGeom>
            <a:solidFill>
              <a:schemeClr val="bg1"/>
            </a:solidFill>
            <a:ln w="28575" algn="ctr">
              <a:solidFill>
                <a:schemeClr val="tx2"/>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400" smtClean="0">
                  <a:solidFill>
                    <a:srgbClr val="3333CC"/>
                  </a:solidFill>
                </a:rPr>
                <a:t>2</a:t>
              </a:r>
            </a:p>
          </p:txBody>
        </p:sp>
      </p:grpSp>
      <p:grpSp>
        <p:nvGrpSpPr>
          <p:cNvPr id="7" name="Group 87"/>
          <p:cNvGrpSpPr>
            <a:grpSpLocks/>
          </p:cNvGrpSpPr>
          <p:nvPr/>
        </p:nvGrpSpPr>
        <p:grpSpPr bwMode="auto">
          <a:xfrm>
            <a:off x="358775" y="1503363"/>
            <a:ext cx="4789488" cy="3055937"/>
            <a:chOff x="358775" y="1503363"/>
            <a:chExt cx="4789488" cy="3055938"/>
          </a:xfrm>
        </p:grpSpPr>
        <p:grpSp>
          <p:nvGrpSpPr>
            <p:cNvPr id="112653" name="Group 34"/>
            <p:cNvGrpSpPr>
              <a:grpSpLocks/>
            </p:cNvGrpSpPr>
            <p:nvPr/>
          </p:nvGrpSpPr>
          <p:grpSpPr bwMode="auto">
            <a:xfrm>
              <a:off x="358775" y="1503363"/>
              <a:ext cx="4789488" cy="3055938"/>
              <a:chOff x="226" y="947"/>
              <a:chExt cx="3017" cy="1925"/>
            </a:xfrm>
          </p:grpSpPr>
          <p:sp>
            <p:nvSpPr>
              <p:cNvPr id="112655" name="Text Box 35"/>
              <p:cNvSpPr txBox="1">
                <a:spLocks noChangeArrowheads="1"/>
              </p:cNvSpPr>
              <p:nvPr/>
            </p:nvSpPr>
            <p:spPr bwMode="auto">
              <a:xfrm>
                <a:off x="2565" y="2299"/>
                <a:ext cx="335" cy="179"/>
              </a:xfrm>
              <a:prstGeom prst="rect">
                <a:avLst/>
              </a:prstGeom>
              <a:solidFill>
                <a:schemeClr val="bg1"/>
              </a:solidFill>
              <a:ln w="9525" algn="ctr">
                <a:solidFill>
                  <a:schemeClr val="tx2"/>
                </a:solidFill>
                <a:miter lim="800000"/>
                <a:headEnd/>
                <a:tailEnd/>
              </a:ln>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1200" b="1" smtClean="0">
                    <a:solidFill>
                      <a:srgbClr val="3333CC"/>
                    </a:solidFill>
                  </a:rPr>
                  <a:t>DCO</a:t>
                </a:r>
              </a:p>
            </p:txBody>
          </p:sp>
          <p:sp>
            <p:nvSpPr>
              <p:cNvPr id="112656" name="Line 36"/>
              <p:cNvSpPr>
                <a:spLocks noChangeShapeType="1"/>
              </p:cNvSpPr>
              <p:nvPr/>
            </p:nvSpPr>
            <p:spPr bwMode="auto">
              <a:xfrm>
                <a:off x="2568" y="2293"/>
                <a:ext cx="6" cy="25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pPr eaLnBrk="0" hangingPunct="0"/>
                <a:endParaRPr lang="en-US" smtClean="0">
                  <a:solidFill>
                    <a:prstClr val="black"/>
                  </a:solidFill>
                  <a:latin typeface="Arial" panose="020B0604020202020204" pitchFamily="34" charset="0"/>
                </a:endParaRPr>
              </a:p>
            </p:txBody>
          </p:sp>
          <p:sp>
            <p:nvSpPr>
              <p:cNvPr id="112657" name="Line 37"/>
              <p:cNvSpPr>
                <a:spLocks noChangeShapeType="1"/>
              </p:cNvSpPr>
              <p:nvPr/>
            </p:nvSpPr>
            <p:spPr bwMode="auto">
              <a:xfrm>
                <a:off x="2571" y="2545"/>
                <a:ext cx="305" cy="16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nchor="ctr">
                <a:spAutoFit/>
              </a:bodyPr>
              <a:lstStyle/>
              <a:p>
                <a:pPr eaLnBrk="0" hangingPunct="0"/>
                <a:endParaRPr lang="en-US" smtClean="0">
                  <a:solidFill>
                    <a:prstClr val="black"/>
                  </a:solidFill>
                  <a:latin typeface="Arial" panose="020B0604020202020204" pitchFamily="34" charset="0"/>
                </a:endParaRPr>
              </a:p>
            </p:txBody>
          </p:sp>
          <p:sp>
            <p:nvSpPr>
              <p:cNvPr id="112658" name="Oval 38"/>
              <p:cNvSpPr>
                <a:spLocks noChangeArrowheads="1"/>
              </p:cNvSpPr>
              <p:nvPr/>
            </p:nvSpPr>
            <p:spPr bwMode="auto">
              <a:xfrm>
                <a:off x="2685" y="2572"/>
                <a:ext cx="558" cy="300"/>
              </a:xfrm>
              <a:prstGeom prst="ellipse">
                <a:avLst/>
              </a:prstGeom>
              <a:solidFill>
                <a:srgbClr val="800080"/>
              </a:solidFill>
              <a:ln w="9525" algn="ctr">
                <a:solidFill>
                  <a:schemeClr val="bg1"/>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1600" b="1" smtClean="0">
                    <a:solidFill>
                      <a:srgbClr val="FFFFFF"/>
                    </a:solidFill>
                  </a:rPr>
                  <a:t>JFO</a:t>
                </a:r>
              </a:p>
            </p:txBody>
          </p:sp>
          <p:sp>
            <p:nvSpPr>
              <p:cNvPr id="112659" name="AutoShape 39"/>
              <p:cNvSpPr>
                <a:spLocks noChangeArrowheads="1"/>
              </p:cNvSpPr>
              <p:nvPr/>
            </p:nvSpPr>
            <p:spPr bwMode="auto">
              <a:xfrm rot="3873082">
                <a:off x="1972" y="1668"/>
                <a:ext cx="1018" cy="306"/>
              </a:xfrm>
              <a:prstGeom prst="rightArrow">
                <a:avLst>
                  <a:gd name="adj1" fmla="val 50000"/>
                  <a:gd name="adj2" fmla="val 83170"/>
                </a:avLst>
              </a:prstGeom>
              <a:solidFill>
                <a:schemeClr val="bg1"/>
              </a:solidFill>
              <a:ln w="28575" algn="ctr">
                <a:solidFill>
                  <a:schemeClr val="tx2"/>
                </a:solidFill>
                <a:miter lim="800000"/>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srgbClr val="000000"/>
                  </a:solidFill>
                </a:endParaRPr>
              </a:p>
            </p:txBody>
          </p:sp>
          <p:sp>
            <p:nvSpPr>
              <p:cNvPr id="112660" name="Text Box 40"/>
              <p:cNvSpPr txBox="1">
                <a:spLocks noChangeArrowheads="1"/>
              </p:cNvSpPr>
              <p:nvPr/>
            </p:nvSpPr>
            <p:spPr bwMode="auto">
              <a:xfrm>
                <a:off x="226" y="947"/>
                <a:ext cx="2319" cy="931"/>
              </a:xfrm>
              <a:prstGeom prst="rect">
                <a:avLst/>
              </a:prstGeom>
              <a:solidFill>
                <a:schemeClr val="bg1"/>
              </a:solidFill>
              <a:ln w="28575" algn="ctr">
                <a:solidFill>
                  <a:schemeClr val="tx2"/>
                </a:solidFill>
                <a:miter lim="800000"/>
                <a:headEnd/>
                <a:tailEnd/>
              </a:ln>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eaLnBrk="0" hangingPunct="0">
                  <a:spcBef>
                    <a:spcPct val="0"/>
                  </a:spcBef>
                  <a:buFontTx/>
                  <a:buNone/>
                </a:pPr>
                <a:r>
                  <a:rPr lang="en-US" altLang="en-US" sz="1600" b="1" smtClean="0">
                    <a:solidFill>
                      <a:srgbClr val="3333CC"/>
                    </a:solidFill>
                  </a:rPr>
                  <a:t>Federal Title 10 Assistance</a:t>
                </a:r>
              </a:p>
              <a:p>
                <a:pPr eaLnBrk="0" hangingPunct="0">
                  <a:spcBef>
                    <a:spcPct val="0"/>
                  </a:spcBef>
                  <a:buFontTx/>
                  <a:buNone/>
                </a:pPr>
                <a:r>
                  <a:rPr lang="en-US" altLang="en-US" sz="1600" b="1" smtClean="0">
                    <a:solidFill>
                      <a:srgbClr val="3333CC"/>
                    </a:solidFill>
                  </a:rPr>
                  <a:t>Defense Coordinating Officer (DCO)</a:t>
                </a:r>
              </a:p>
              <a:p>
                <a:pPr eaLnBrk="0" hangingPunct="0">
                  <a:spcBef>
                    <a:spcPct val="0"/>
                  </a:spcBef>
                  <a:buFontTx/>
                  <a:buNone/>
                </a:pPr>
                <a:r>
                  <a:rPr lang="en-US" altLang="en-US" sz="1600" b="1" smtClean="0">
                    <a:solidFill>
                      <a:srgbClr val="3333CC"/>
                    </a:solidFill>
                  </a:rPr>
                  <a:t>When Directed:</a:t>
                </a:r>
              </a:p>
              <a:p>
                <a:pPr eaLnBrk="0" hangingPunct="0">
                  <a:spcBef>
                    <a:spcPct val="0"/>
                  </a:spcBef>
                  <a:buFontTx/>
                  <a:buNone/>
                </a:pPr>
                <a:r>
                  <a:rPr lang="en-US" altLang="en-US" sz="1400" b="1" smtClean="0">
                    <a:solidFill>
                      <a:srgbClr val="3333CC"/>
                    </a:solidFill>
                  </a:rPr>
                  <a:t> - Deploys in support of the Primary Federal Agency (FEMA)</a:t>
                </a:r>
              </a:p>
              <a:p>
                <a:pPr eaLnBrk="0" hangingPunct="0">
                  <a:spcBef>
                    <a:spcPct val="0"/>
                  </a:spcBef>
                  <a:buFontTx/>
                  <a:buNone/>
                </a:pPr>
                <a:r>
                  <a:rPr lang="en-US" altLang="en-US" sz="1400" b="1" smtClean="0">
                    <a:solidFill>
                      <a:srgbClr val="3333CC"/>
                    </a:solidFill>
                  </a:rPr>
                  <a:t> - Work Requests for DOD Assistance</a:t>
                </a:r>
              </a:p>
            </p:txBody>
          </p:sp>
        </p:grpSp>
        <p:sp>
          <p:nvSpPr>
            <p:cNvPr id="112654" name="Oval 75"/>
            <p:cNvSpPr>
              <a:spLocks noChangeArrowheads="1"/>
            </p:cNvSpPr>
            <p:nvPr/>
          </p:nvSpPr>
          <p:spPr bwMode="auto">
            <a:xfrm>
              <a:off x="3735761" y="2093819"/>
              <a:ext cx="633412" cy="649288"/>
            </a:xfrm>
            <a:prstGeom prst="ellipse">
              <a:avLst/>
            </a:prstGeom>
            <a:solidFill>
              <a:schemeClr val="bg1"/>
            </a:solidFill>
            <a:ln w="28575" algn="ctr">
              <a:solidFill>
                <a:schemeClr val="tx2"/>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400" smtClean="0">
                  <a:solidFill>
                    <a:srgbClr val="3333CC"/>
                  </a:solidFill>
                </a:rPr>
                <a:t>3</a:t>
              </a:r>
            </a:p>
          </p:txBody>
        </p:sp>
      </p:grpSp>
    </p:spTree>
    <p:extLst>
      <p:ext uri="{BB962C8B-B14F-4D97-AF65-F5344CB8AC3E}">
        <p14:creationId xmlns:p14="http://schemas.microsoft.com/office/powerpoint/2010/main" val="4211324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Object 26"/>
          <p:cNvGraphicFramePr>
            <a:graphicFrameLocks noChangeAspect="1"/>
          </p:cNvGraphicFramePr>
          <p:nvPr/>
        </p:nvGraphicFramePr>
        <p:xfrm>
          <a:off x="0" y="0"/>
          <a:ext cx="1157288" cy="1066800"/>
        </p:xfrm>
        <a:graphic>
          <a:graphicData uri="http://schemas.openxmlformats.org/presentationml/2006/ole">
            <mc:AlternateContent xmlns:mc="http://schemas.openxmlformats.org/markup-compatibility/2006">
              <mc:Choice xmlns:v="urn:schemas-microsoft-com:vml" Requires="v">
                <p:oleObj spid="_x0000_s3010565" name="Document" r:id="rId3" imgW="803160" imgH="794520" progId="">
                  <p:embed/>
                </p:oleObj>
              </mc:Choice>
              <mc:Fallback>
                <p:oleObj name="Document" r:id="rId3" imgW="803160" imgH="794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572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Title 3"/>
          <p:cNvSpPr>
            <a:spLocks noGrp="1"/>
          </p:cNvSpPr>
          <p:nvPr>
            <p:ph type="title"/>
          </p:nvPr>
        </p:nvSpPr>
        <p:spPr>
          <a:xfrm>
            <a:off x="457200" y="0"/>
            <a:ext cx="8229600" cy="914400"/>
          </a:xfrm>
        </p:spPr>
        <p:txBody>
          <a:bodyPr/>
          <a:lstStyle/>
          <a:p>
            <a:r>
              <a:rPr lang="en-US" sz="3600" b="1" smtClean="0">
                <a:latin typeface="Arial" charset="0"/>
                <a:cs typeface="Arial" charset="0"/>
              </a:rPr>
              <a:t>CBRN Response Enterprise</a:t>
            </a:r>
          </a:p>
        </p:txBody>
      </p:sp>
      <p:sp>
        <p:nvSpPr>
          <p:cNvPr id="7" name="Oval 6"/>
          <p:cNvSpPr/>
          <p:nvPr/>
        </p:nvSpPr>
        <p:spPr>
          <a:xfrm>
            <a:off x="238919" y="3358178"/>
            <a:ext cx="4038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CERFP</a:t>
            </a:r>
          </a:p>
          <a:p>
            <a:pPr algn="ctr">
              <a:defRPr/>
            </a:pPr>
            <a:r>
              <a:rPr lang="en-US" sz="1400" b="1" dirty="0">
                <a:solidFill>
                  <a:prstClr val="white"/>
                </a:solidFill>
                <a:latin typeface="Arial" pitchFamily="34" charset="0"/>
                <a:cs typeface="Arial" pitchFamily="34" charset="0"/>
              </a:rPr>
              <a:t>(17 Packages / 186 per)</a:t>
            </a:r>
          </a:p>
          <a:p>
            <a:pPr algn="ctr">
              <a:defRPr/>
            </a:pPr>
            <a:r>
              <a:rPr lang="en-US" sz="1400" b="1" dirty="0">
                <a:solidFill>
                  <a:prstClr val="white"/>
                </a:solidFill>
                <a:latin typeface="Arial" pitchFamily="34" charset="0"/>
                <a:cs typeface="Arial" pitchFamily="34" charset="0"/>
              </a:rPr>
              <a:t>Critical Lifesaving Capabilities</a:t>
            </a:r>
          </a:p>
        </p:txBody>
      </p:sp>
      <p:sp>
        <p:nvSpPr>
          <p:cNvPr id="8" name="Oval 7"/>
          <p:cNvSpPr/>
          <p:nvPr/>
        </p:nvSpPr>
        <p:spPr>
          <a:xfrm>
            <a:off x="238919" y="2215178"/>
            <a:ext cx="4038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HRF</a:t>
            </a:r>
          </a:p>
          <a:p>
            <a:pPr algn="ctr">
              <a:defRPr/>
            </a:pPr>
            <a:r>
              <a:rPr lang="en-US" sz="1400" b="1" dirty="0">
                <a:solidFill>
                  <a:prstClr val="white"/>
                </a:solidFill>
                <a:latin typeface="Arial" pitchFamily="34" charset="0"/>
                <a:cs typeface="Arial" pitchFamily="34" charset="0"/>
              </a:rPr>
              <a:t>(10 Forces / 566 per)</a:t>
            </a:r>
          </a:p>
          <a:p>
            <a:pPr algn="ctr">
              <a:defRPr/>
            </a:pPr>
            <a:r>
              <a:rPr lang="en-US" sz="1400" b="1" dirty="0">
                <a:solidFill>
                  <a:prstClr val="white"/>
                </a:solidFill>
                <a:latin typeface="Arial" pitchFamily="34" charset="0"/>
                <a:cs typeface="Arial" pitchFamily="34" charset="0"/>
              </a:rPr>
              <a:t>Critical Lifesaving Capabilities</a:t>
            </a:r>
          </a:p>
          <a:p>
            <a:pPr algn="ctr">
              <a:defRPr/>
            </a:pPr>
            <a:r>
              <a:rPr lang="en-US" sz="1400" b="1" dirty="0">
                <a:solidFill>
                  <a:prstClr val="white"/>
                </a:solidFill>
                <a:latin typeface="Arial" pitchFamily="34" charset="0"/>
                <a:cs typeface="Arial" pitchFamily="34" charset="0"/>
              </a:rPr>
              <a:t>Command &amp; Control</a:t>
            </a:r>
          </a:p>
          <a:p>
            <a:pPr algn="ctr">
              <a:defRPr/>
            </a:pPr>
            <a:r>
              <a:rPr lang="en-US" sz="1400" b="1" dirty="0">
                <a:solidFill>
                  <a:prstClr val="white"/>
                </a:solidFill>
                <a:latin typeface="Arial" pitchFamily="34" charset="0"/>
                <a:cs typeface="Arial" pitchFamily="34" charset="0"/>
              </a:rPr>
              <a:t>Security</a:t>
            </a:r>
          </a:p>
        </p:txBody>
      </p:sp>
      <p:sp>
        <p:nvSpPr>
          <p:cNvPr id="10" name="Rectangle 46"/>
          <p:cNvSpPr>
            <a:spLocks noChangeArrowheads="1"/>
          </p:cNvSpPr>
          <p:nvPr/>
        </p:nvSpPr>
        <p:spPr bwMode="auto">
          <a:xfrm>
            <a:off x="1067594" y="1196003"/>
            <a:ext cx="2381250" cy="3667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prstClr val="white"/>
                </a:solidFill>
                <a:latin typeface="Arial" pitchFamily="34" charset="0"/>
                <a:cs typeface="Arial" pitchFamily="34" charset="0"/>
              </a:rPr>
              <a:t>State-Led Response</a:t>
            </a:r>
          </a:p>
        </p:txBody>
      </p:sp>
      <p:sp>
        <p:nvSpPr>
          <p:cNvPr id="4103" name="Rectangle 48"/>
          <p:cNvSpPr>
            <a:spLocks noChangeArrowheads="1"/>
          </p:cNvSpPr>
          <p:nvPr/>
        </p:nvSpPr>
        <p:spPr bwMode="auto">
          <a:xfrm>
            <a:off x="152400" y="1616691"/>
            <a:ext cx="4211638" cy="523875"/>
          </a:xfrm>
          <a:prstGeom prst="rect">
            <a:avLst/>
          </a:prstGeom>
          <a:noFill/>
          <a:ln w="9525">
            <a:noFill/>
            <a:miter lim="800000"/>
            <a:headEnd/>
            <a:tailEnd/>
          </a:ln>
        </p:spPr>
        <p:txBody>
          <a:bodyPr wrap="none">
            <a:spAutoFit/>
          </a:bodyPr>
          <a:lstStyle/>
          <a:p>
            <a:pPr algn="ctr"/>
            <a:r>
              <a:rPr lang="en-US" sz="1400" b="1" smtClean="0">
                <a:solidFill>
                  <a:srgbClr val="000000"/>
                </a:solidFill>
                <a:cs typeface="Arial" charset="0"/>
              </a:rPr>
              <a:t>State National Guard assets may operate under</a:t>
            </a:r>
          </a:p>
          <a:p>
            <a:pPr algn="ctr"/>
            <a:r>
              <a:rPr lang="en-US" sz="1400" b="1" smtClean="0">
                <a:solidFill>
                  <a:srgbClr val="000000"/>
                </a:solidFill>
                <a:cs typeface="Arial" charset="0"/>
              </a:rPr>
              <a:t>State or Federal Control</a:t>
            </a:r>
            <a:endParaRPr lang="en-US" sz="1400" b="1" smtClean="0">
              <a:solidFill>
                <a:srgbClr val="000000"/>
              </a:solidFill>
              <a:latin typeface="Calibri" pitchFamily="34" charset="0"/>
              <a:cs typeface="Arial" charset="0"/>
            </a:endParaRPr>
          </a:p>
        </p:txBody>
      </p:sp>
      <p:sp>
        <p:nvSpPr>
          <p:cNvPr id="13" name="Rectangle 46"/>
          <p:cNvSpPr>
            <a:spLocks noChangeArrowheads="1"/>
          </p:cNvSpPr>
          <p:nvPr/>
        </p:nvSpPr>
        <p:spPr bwMode="auto">
          <a:xfrm>
            <a:off x="5553075" y="1196003"/>
            <a:ext cx="2686050" cy="36671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Federal-Led Response</a:t>
            </a:r>
          </a:p>
        </p:txBody>
      </p:sp>
      <p:sp>
        <p:nvSpPr>
          <p:cNvPr id="5" name="Oval 4"/>
          <p:cNvSpPr/>
          <p:nvPr/>
        </p:nvSpPr>
        <p:spPr bwMode="auto">
          <a:xfrm>
            <a:off x="238919" y="4361478"/>
            <a:ext cx="4038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WMD-CST</a:t>
            </a:r>
          </a:p>
          <a:p>
            <a:pPr algn="ctr">
              <a:defRPr/>
            </a:pPr>
            <a:r>
              <a:rPr lang="en-US" sz="1400" b="1" dirty="0">
                <a:solidFill>
                  <a:prstClr val="white"/>
                </a:solidFill>
                <a:latin typeface="Arial" pitchFamily="34" charset="0"/>
                <a:cs typeface="Arial" pitchFamily="34" charset="0"/>
              </a:rPr>
              <a:t>(57 Teams / 22 per)</a:t>
            </a:r>
          </a:p>
          <a:p>
            <a:pPr algn="ctr">
              <a:defRPr/>
            </a:pPr>
            <a:r>
              <a:rPr lang="en-US" sz="1400" b="1" dirty="0">
                <a:solidFill>
                  <a:prstClr val="white"/>
                </a:solidFill>
                <a:latin typeface="Arial" pitchFamily="34" charset="0"/>
                <a:cs typeface="Arial" pitchFamily="34" charset="0"/>
              </a:rPr>
              <a:t>Detect, ID &amp; Assess</a:t>
            </a:r>
          </a:p>
        </p:txBody>
      </p:sp>
      <p:sp>
        <p:nvSpPr>
          <p:cNvPr id="14" name="Oval 13"/>
          <p:cNvSpPr/>
          <p:nvPr/>
        </p:nvSpPr>
        <p:spPr bwMode="auto">
          <a:xfrm>
            <a:off x="4876800" y="4202757"/>
            <a:ext cx="4038600" cy="1295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C2CRE</a:t>
            </a:r>
          </a:p>
          <a:p>
            <a:pPr algn="ctr">
              <a:defRPr/>
            </a:pPr>
            <a:r>
              <a:rPr lang="en-US" sz="1400" b="1" dirty="0">
                <a:solidFill>
                  <a:prstClr val="white"/>
                </a:solidFill>
                <a:latin typeface="Arial" pitchFamily="34" charset="0"/>
                <a:cs typeface="Arial" pitchFamily="34" charset="0"/>
              </a:rPr>
              <a:t>(2 Elements / 1,500 per)</a:t>
            </a:r>
          </a:p>
          <a:p>
            <a:pPr algn="ctr">
              <a:defRPr/>
            </a:pPr>
            <a:r>
              <a:rPr lang="en-US" sz="1400" b="1" dirty="0">
                <a:solidFill>
                  <a:prstClr val="white"/>
                </a:solidFill>
                <a:latin typeface="Arial" pitchFamily="34" charset="0"/>
                <a:cs typeface="Arial" pitchFamily="34" charset="0"/>
              </a:rPr>
              <a:t>Command &amp; Control</a:t>
            </a:r>
          </a:p>
          <a:p>
            <a:pPr algn="ctr">
              <a:defRPr/>
            </a:pPr>
            <a:r>
              <a:rPr lang="en-US" sz="1400" b="1" dirty="0">
                <a:solidFill>
                  <a:prstClr val="white"/>
                </a:solidFill>
                <a:latin typeface="Arial" pitchFamily="34" charset="0"/>
                <a:cs typeface="Arial" pitchFamily="34" charset="0"/>
              </a:rPr>
              <a:t>Small Packages = to DCRF</a:t>
            </a:r>
          </a:p>
          <a:p>
            <a:pPr algn="ctr">
              <a:defRPr/>
            </a:pPr>
            <a:r>
              <a:rPr lang="en-US" sz="1400" b="1" dirty="0">
                <a:solidFill>
                  <a:prstClr val="white"/>
                </a:solidFill>
                <a:latin typeface="Arial" pitchFamily="34" charset="0"/>
                <a:cs typeface="Arial" pitchFamily="34" charset="0"/>
              </a:rPr>
              <a:t>Contingency Sourced</a:t>
            </a:r>
          </a:p>
        </p:txBody>
      </p:sp>
      <p:sp>
        <p:nvSpPr>
          <p:cNvPr id="12" name="Oval 11"/>
          <p:cNvSpPr/>
          <p:nvPr/>
        </p:nvSpPr>
        <p:spPr bwMode="auto">
          <a:xfrm>
            <a:off x="4876800" y="1770678"/>
            <a:ext cx="4038600" cy="2057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800" b="1" dirty="0">
                <a:solidFill>
                  <a:prstClr val="white"/>
                </a:solidFill>
                <a:latin typeface="Arial" pitchFamily="34" charset="0"/>
                <a:cs typeface="Arial" pitchFamily="34" charset="0"/>
              </a:rPr>
              <a:t>DCRF</a:t>
            </a:r>
          </a:p>
          <a:p>
            <a:pPr algn="ctr">
              <a:defRPr/>
            </a:pPr>
            <a:r>
              <a:rPr lang="en-US" sz="1400" b="1" dirty="0">
                <a:solidFill>
                  <a:prstClr val="white"/>
                </a:solidFill>
                <a:latin typeface="Arial" pitchFamily="34" charset="0"/>
                <a:cs typeface="Arial" pitchFamily="34" charset="0"/>
              </a:rPr>
              <a:t>(5,200 personnel)</a:t>
            </a:r>
          </a:p>
          <a:p>
            <a:pPr algn="ctr">
              <a:defRPr/>
            </a:pPr>
            <a:r>
              <a:rPr lang="en-US" sz="1400" b="1" dirty="0">
                <a:solidFill>
                  <a:prstClr val="white"/>
                </a:solidFill>
                <a:latin typeface="Arial" pitchFamily="34" charset="0"/>
                <a:cs typeface="Arial" pitchFamily="34" charset="0"/>
              </a:rPr>
              <a:t>Critical Lifesaving Capabilities</a:t>
            </a:r>
          </a:p>
          <a:p>
            <a:pPr algn="ctr">
              <a:defRPr/>
            </a:pPr>
            <a:r>
              <a:rPr lang="en-US" sz="1400" b="1" dirty="0">
                <a:solidFill>
                  <a:prstClr val="white"/>
                </a:solidFill>
                <a:latin typeface="Arial" pitchFamily="34" charset="0"/>
                <a:cs typeface="Arial" pitchFamily="34" charset="0"/>
              </a:rPr>
              <a:t>Command &amp; Control</a:t>
            </a:r>
          </a:p>
          <a:p>
            <a:pPr algn="ctr">
              <a:defRPr/>
            </a:pPr>
            <a:r>
              <a:rPr lang="en-US" sz="1400" b="1" dirty="0">
                <a:solidFill>
                  <a:prstClr val="white"/>
                </a:solidFill>
                <a:latin typeface="Arial" pitchFamily="34" charset="0"/>
                <a:cs typeface="Arial" pitchFamily="34" charset="0"/>
              </a:rPr>
              <a:t>Security</a:t>
            </a:r>
          </a:p>
          <a:p>
            <a:pPr algn="ctr">
              <a:defRPr/>
            </a:pPr>
            <a:r>
              <a:rPr lang="en-US" sz="1400" b="1" dirty="0">
                <a:solidFill>
                  <a:prstClr val="white"/>
                </a:solidFill>
                <a:latin typeface="Arial" pitchFamily="34" charset="0"/>
                <a:cs typeface="Arial" pitchFamily="34" charset="0"/>
              </a:rPr>
              <a:t>Aviation</a:t>
            </a:r>
          </a:p>
          <a:p>
            <a:pPr algn="ctr">
              <a:defRPr/>
            </a:pPr>
            <a:r>
              <a:rPr lang="en-US" sz="1400" b="1" dirty="0">
                <a:solidFill>
                  <a:prstClr val="white"/>
                </a:solidFill>
                <a:latin typeface="Arial" pitchFamily="34" charset="0"/>
                <a:cs typeface="Arial" pitchFamily="34" charset="0"/>
              </a:rPr>
              <a:t>Medical</a:t>
            </a:r>
          </a:p>
          <a:p>
            <a:pPr algn="ctr">
              <a:defRPr/>
            </a:pPr>
            <a:r>
              <a:rPr lang="en-US" sz="1400" b="1" dirty="0">
                <a:solidFill>
                  <a:prstClr val="white"/>
                </a:solidFill>
                <a:latin typeface="Arial" pitchFamily="34" charset="0"/>
                <a:cs typeface="Arial" pitchFamily="34" charset="0"/>
              </a:rPr>
              <a:t>General Support</a:t>
            </a:r>
          </a:p>
        </p:txBody>
      </p:sp>
      <p:sp>
        <p:nvSpPr>
          <p:cNvPr id="4108" name="Slide Number Placeholder 3"/>
          <p:cNvSpPr txBox="1">
            <a:spLocks/>
          </p:cNvSpPr>
          <p:nvPr/>
        </p:nvSpPr>
        <p:spPr bwMode="auto">
          <a:xfrm>
            <a:off x="7239000" y="6505575"/>
            <a:ext cx="1905000" cy="352425"/>
          </a:xfrm>
          <a:prstGeom prst="rect">
            <a:avLst/>
          </a:prstGeom>
          <a:solidFill>
            <a:schemeClr val="bg1"/>
          </a:solidFill>
          <a:ln w="9525">
            <a:noFill/>
            <a:miter lim="800000"/>
            <a:headEnd/>
            <a:tailEnd/>
          </a:ln>
        </p:spPr>
        <p:txBody>
          <a:bodyPr/>
          <a:lstStyle/>
          <a:p>
            <a:pPr algn="r"/>
            <a:fld id="{6783DC43-1A40-4103-87F9-81E70094F49B}" type="slidenum">
              <a:rPr lang="en-US" sz="1800" b="1" smtClean="0">
                <a:solidFill>
                  <a:srgbClr val="000000"/>
                </a:solidFill>
                <a:cs typeface="Arial" charset="0"/>
              </a:rPr>
              <a:pPr algn="r"/>
              <a:t>13</a:t>
            </a:fld>
            <a:endParaRPr lang="en-US" sz="1800" b="1" smtClean="0">
              <a:solidFill>
                <a:srgbClr val="000000"/>
              </a:solidFill>
              <a:cs typeface="Arial" charset="0"/>
            </a:endParaRPr>
          </a:p>
        </p:txBody>
      </p:sp>
      <p:sp>
        <p:nvSpPr>
          <p:cNvPr id="4109" name="Rectangle 8"/>
          <p:cNvSpPr>
            <a:spLocks noChangeArrowheads="1"/>
          </p:cNvSpPr>
          <p:nvPr/>
        </p:nvSpPr>
        <p:spPr bwMode="auto">
          <a:xfrm>
            <a:off x="7446963" y="0"/>
            <a:ext cx="1697037" cy="338138"/>
          </a:xfrm>
          <a:prstGeom prst="rect">
            <a:avLst/>
          </a:prstGeom>
          <a:noFill/>
          <a:ln w="9525">
            <a:noFill/>
            <a:miter lim="800000"/>
            <a:headEnd/>
            <a:tailEnd/>
          </a:ln>
        </p:spPr>
        <p:txBody>
          <a:bodyPr wrap="none">
            <a:spAutoFit/>
          </a:bodyPr>
          <a:lstStyle/>
          <a:p>
            <a:pPr algn="ctr"/>
            <a:r>
              <a:rPr lang="en-US" b="1" smtClean="0">
                <a:solidFill>
                  <a:srgbClr val="009900"/>
                </a:solidFill>
                <a:cs typeface="Times New Roman" pitchFamily="18" charset="0"/>
              </a:rPr>
              <a:t>UNCLASSIFIED</a:t>
            </a:r>
          </a:p>
        </p:txBody>
      </p:sp>
      <p:sp>
        <p:nvSpPr>
          <p:cNvPr id="4110" name="Rectangle 8"/>
          <p:cNvSpPr>
            <a:spLocks noChangeArrowheads="1"/>
          </p:cNvSpPr>
          <p:nvPr/>
        </p:nvSpPr>
        <p:spPr bwMode="auto">
          <a:xfrm>
            <a:off x="-20638" y="6565900"/>
            <a:ext cx="1697038" cy="338138"/>
          </a:xfrm>
          <a:prstGeom prst="rect">
            <a:avLst/>
          </a:prstGeom>
          <a:noFill/>
          <a:ln w="9525">
            <a:noFill/>
            <a:miter lim="800000"/>
            <a:headEnd/>
            <a:tailEnd/>
          </a:ln>
        </p:spPr>
        <p:txBody>
          <a:bodyPr wrap="none">
            <a:spAutoFit/>
          </a:bodyPr>
          <a:lstStyle/>
          <a:p>
            <a:pPr algn="ctr"/>
            <a:r>
              <a:rPr lang="en-US" b="1" smtClean="0">
                <a:solidFill>
                  <a:srgbClr val="009900"/>
                </a:solidFill>
                <a:cs typeface="Times New Roman" pitchFamily="18" charset="0"/>
              </a:rPr>
              <a:t>UNCLASSIFIED</a:t>
            </a:r>
          </a:p>
        </p:txBody>
      </p:sp>
      <p:sp>
        <p:nvSpPr>
          <p:cNvPr id="9" name="Rectangle 8"/>
          <p:cNvSpPr/>
          <p:nvPr/>
        </p:nvSpPr>
        <p:spPr>
          <a:xfrm>
            <a:off x="447705" y="5818326"/>
            <a:ext cx="8128000" cy="700088"/>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r>
              <a:rPr lang="en-US" sz="1200" b="1" dirty="0">
                <a:solidFill>
                  <a:srgbClr val="000000"/>
                </a:solidFill>
                <a:latin typeface="Arial" charset="0"/>
                <a:cs typeface="Arial" charset="0"/>
              </a:rPr>
              <a:t>CST:	WMD-Civil Support Team			DCRF:	Defense CBRN Response Force</a:t>
            </a:r>
          </a:p>
          <a:p>
            <a:pPr>
              <a:defRPr/>
            </a:pPr>
            <a:r>
              <a:rPr lang="en-US" sz="1200" b="1" dirty="0">
                <a:solidFill>
                  <a:srgbClr val="000000"/>
                </a:solidFill>
                <a:latin typeface="Arial" charset="0"/>
                <a:cs typeface="Arial" charset="0"/>
              </a:rPr>
              <a:t>CERFP:	CBRNE Enhanced Response Force Package	 C2CRE:	C2 CBRN Response Element</a:t>
            </a:r>
          </a:p>
          <a:p>
            <a:pPr>
              <a:defRPr/>
            </a:pPr>
            <a:r>
              <a:rPr lang="en-US" sz="1200" b="1" dirty="0">
                <a:solidFill>
                  <a:srgbClr val="000000"/>
                </a:solidFill>
                <a:latin typeface="Arial" charset="0"/>
                <a:cs typeface="Arial" charset="0"/>
              </a:rPr>
              <a:t>HRF:	Homeland Response Force</a:t>
            </a:r>
          </a:p>
        </p:txBody>
      </p:sp>
      <p:sp>
        <p:nvSpPr>
          <p:cNvPr id="22" name="Text Box 101"/>
          <p:cNvSpPr txBox="1">
            <a:spLocks noChangeArrowheads="1"/>
          </p:cNvSpPr>
          <p:nvPr/>
        </p:nvSpPr>
        <p:spPr bwMode="auto">
          <a:xfrm>
            <a:off x="147262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37804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Line 64"/>
          <p:cNvSpPr>
            <a:spLocks noChangeShapeType="1"/>
          </p:cNvSpPr>
          <p:nvPr/>
        </p:nvSpPr>
        <p:spPr bwMode="auto">
          <a:xfrm>
            <a:off x="6861175" y="3041650"/>
            <a:ext cx="52388" cy="5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430" tIns="45715" rIns="91430" bIns="45715" anchor="ctr"/>
          <a:lstStyle/>
          <a:p>
            <a:pPr eaLnBrk="0" hangingPunct="0"/>
            <a:endParaRPr lang="en-US" smtClean="0">
              <a:solidFill>
                <a:prstClr val="black"/>
              </a:solidFill>
              <a:latin typeface="Arial" panose="020B0604020202020204" pitchFamily="34" charset="0"/>
            </a:endParaRPr>
          </a:p>
        </p:txBody>
      </p:sp>
      <p:sp>
        <p:nvSpPr>
          <p:cNvPr id="89091" name="Line 65"/>
          <p:cNvSpPr>
            <a:spLocks noChangeShapeType="1"/>
          </p:cNvSpPr>
          <p:nvPr/>
        </p:nvSpPr>
        <p:spPr bwMode="auto">
          <a:xfrm>
            <a:off x="6861175" y="3036888"/>
            <a:ext cx="52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430" tIns="45715" rIns="91430" bIns="45715" anchor="ctr"/>
          <a:lstStyle/>
          <a:p>
            <a:pPr eaLnBrk="0" hangingPunct="0"/>
            <a:endParaRPr lang="en-US" smtClean="0">
              <a:solidFill>
                <a:prstClr val="black"/>
              </a:solidFill>
              <a:latin typeface="Arial" panose="020B0604020202020204" pitchFamily="34" charset="0"/>
            </a:endParaRPr>
          </a:p>
        </p:txBody>
      </p:sp>
      <p:grpSp>
        <p:nvGrpSpPr>
          <p:cNvPr id="89092" name="Group 218"/>
          <p:cNvGrpSpPr>
            <a:grpSpLocks/>
          </p:cNvGrpSpPr>
          <p:nvPr/>
        </p:nvGrpSpPr>
        <p:grpSpPr bwMode="auto">
          <a:xfrm>
            <a:off x="109538" y="4179888"/>
            <a:ext cx="812800" cy="1509712"/>
            <a:chOff x="108858" y="4180116"/>
            <a:chExt cx="812800" cy="1510622"/>
          </a:xfrm>
        </p:grpSpPr>
        <p:sp>
          <p:nvSpPr>
            <p:cNvPr id="89320" name="Text Box 13"/>
            <p:cNvSpPr txBox="1">
              <a:spLocks noChangeArrowheads="1"/>
            </p:cNvSpPr>
            <p:nvPr/>
          </p:nvSpPr>
          <p:spPr bwMode="auto">
            <a:xfrm>
              <a:off x="388258" y="4180116"/>
              <a:ext cx="495300" cy="277041"/>
            </a:xfrm>
            <a:prstGeom prst="rect">
              <a:avLst/>
            </a:prstGeom>
            <a:noFill/>
            <a:ln w="19050" cap="rnd">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HI</a:t>
              </a:r>
            </a:p>
          </p:txBody>
        </p:sp>
        <p:sp>
          <p:nvSpPr>
            <p:cNvPr id="89321" name="Freeform 66"/>
            <p:cNvSpPr>
              <a:spLocks/>
            </p:cNvSpPr>
            <p:nvPr/>
          </p:nvSpPr>
          <p:spPr bwMode="auto">
            <a:xfrm>
              <a:off x="159658" y="4430941"/>
              <a:ext cx="58738" cy="79375"/>
            </a:xfrm>
            <a:custGeom>
              <a:avLst/>
              <a:gdLst>
                <a:gd name="T0" fmla="*/ 0 w 45"/>
                <a:gd name="T1" fmla="*/ 2147483646 h 65"/>
                <a:gd name="T2" fmla="*/ 0 w 45"/>
                <a:gd name="T3" fmla="*/ 2147483646 h 65"/>
                <a:gd name="T4" fmla="*/ 2147483646 w 45"/>
                <a:gd name="T5" fmla="*/ 0 h 65"/>
                <a:gd name="T6" fmla="*/ 2147483646 w 45"/>
                <a:gd name="T7" fmla="*/ 2147483646 h 65"/>
                <a:gd name="T8" fmla="*/ 2147483646 w 45"/>
                <a:gd name="T9" fmla="*/ 2147483646 h 65"/>
                <a:gd name="T10" fmla="*/ 0 w 45"/>
                <a:gd name="T11" fmla="*/ 2147483646 h 65"/>
                <a:gd name="T12" fmla="*/ 0 60000 65536"/>
                <a:gd name="T13" fmla="*/ 0 60000 65536"/>
                <a:gd name="T14" fmla="*/ 0 60000 65536"/>
                <a:gd name="T15" fmla="*/ 0 60000 65536"/>
                <a:gd name="T16" fmla="*/ 0 60000 65536"/>
                <a:gd name="T17" fmla="*/ 0 60000 65536"/>
                <a:gd name="T18" fmla="*/ 0 w 45"/>
                <a:gd name="T19" fmla="*/ 0 h 65"/>
                <a:gd name="T20" fmla="*/ 45 w 4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5" h="65">
                  <a:moveTo>
                    <a:pt x="0" y="64"/>
                  </a:moveTo>
                  <a:lnTo>
                    <a:pt x="0" y="45"/>
                  </a:lnTo>
                  <a:lnTo>
                    <a:pt x="25" y="0"/>
                  </a:lnTo>
                  <a:lnTo>
                    <a:pt x="44" y="13"/>
                  </a:lnTo>
                  <a:lnTo>
                    <a:pt x="23" y="64"/>
                  </a:lnTo>
                  <a:lnTo>
                    <a:pt x="0" y="64"/>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2" name="Freeform 67"/>
            <p:cNvSpPr>
              <a:spLocks/>
            </p:cNvSpPr>
            <p:nvPr/>
          </p:nvSpPr>
          <p:spPr bwMode="auto">
            <a:xfrm>
              <a:off x="242208" y="4361091"/>
              <a:ext cx="111125" cy="101600"/>
            </a:xfrm>
            <a:custGeom>
              <a:avLst/>
              <a:gdLst>
                <a:gd name="T0" fmla="*/ 2147483646 w 84"/>
                <a:gd name="T1" fmla="*/ 2147483646 h 82"/>
                <a:gd name="T2" fmla="*/ 0 w 84"/>
                <a:gd name="T3" fmla="*/ 2147483646 h 82"/>
                <a:gd name="T4" fmla="*/ 2147483646 w 84"/>
                <a:gd name="T5" fmla="*/ 2147483646 h 82"/>
                <a:gd name="T6" fmla="*/ 2147483646 w 84"/>
                <a:gd name="T7" fmla="*/ 2147483646 h 82"/>
                <a:gd name="T8" fmla="*/ 2147483646 w 84"/>
                <a:gd name="T9" fmla="*/ 2147483646 h 82"/>
                <a:gd name="T10" fmla="*/ 2147483646 w 84"/>
                <a:gd name="T11" fmla="*/ 0 h 82"/>
                <a:gd name="T12" fmla="*/ 2147483646 w 84"/>
                <a:gd name="T13" fmla="*/ 2147483646 h 82"/>
                <a:gd name="T14" fmla="*/ 0 60000 65536"/>
                <a:gd name="T15" fmla="*/ 0 60000 65536"/>
                <a:gd name="T16" fmla="*/ 0 60000 65536"/>
                <a:gd name="T17" fmla="*/ 0 60000 65536"/>
                <a:gd name="T18" fmla="*/ 0 60000 65536"/>
                <a:gd name="T19" fmla="*/ 0 60000 65536"/>
                <a:gd name="T20" fmla="*/ 0 60000 65536"/>
                <a:gd name="T21" fmla="*/ 0 w 84"/>
                <a:gd name="T22" fmla="*/ 0 h 82"/>
                <a:gd name="T23" fmla="*/ 84 w 8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82">
                  <a:moveTo>
                    <a:pt x="18" y="9"/>
                  </a:moveTo>
                  <a:lnTo>
                    <a:pt x="0" y="48"/>
                  </a:lnTo>
                  <a:lnTo>
                    <a:pt x="32" y="74"/>
                  </a:lnTo>
                  <a:lnTo>
                    <a:pt x="69" y="81"/>
                  </a:lnTo>
                  <a:lnTo>
                    <a:pt x="83" y="49"/>
                  </a:lnTo>
                  <a:lnTo>
                    <a:pt x="74" y="0"/>
                  </a:lnTo>
                  <a:lnTo>
                    <a:pt x="18" y="9"/>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3" name="Freeform 68"/>
            <p:cNvSpPr>
              <a:spLocks/>
            </p:cNvSpPr>
            <p:nvPr/>
          </p:nvSpPr>
          <p:spPr bwMode="auto">
            <a:xfrm>
              <a:off x="345396" y="4430941"/>
              <a:ext cx="163512" cy="112712"/>
            </a:xfrm>
            <a:custGeom>
              <a:avLst/>
              <a:gdLst>
                <a:gd name="T0" fmla="*/ 0 w 124"/>
                <a:gd name="T1" fmla="*/ 2147483646 h 92"/>
                <a:gd name="T2" fmla="*/ 2147483646 w 124"/>
                <a:gd name="T3" fmla="*/ 0 h 92"/>
                <a:gd name="T4" fmla="*/ 2147483646 w 124"/>
                <a:gd name="T5" fmla="*/ 2147483646 h 92"/>
                <a:gd name="T6" fmla="*/ 2147483646 w 124"/>
                <a:gd name="T7" fmla="*/ 2147483646 h 92"/>
                <a:gd name="T8" fmla="*/ 2147483646 w 124"/>
                <a:gd name="T9" fmla="*/ 2147483646 h 92"/>
                <a:gd name="T10" fmla="*/ 2147483646 w 124"/>
                <a:gd name="T11" fmla="*/ 2147483646 h 92"/>
                <a:gd name="T12" fmla="*/ 2147483646 w 124"/>
                <a:gd name="T13" fmla="*/ 2147483646 h 92"/>
                <a:gd name="T14" fmla="*/ 0 w 124"/>
                <a:gd name="T15" fmla="*/ 2147483646 h 9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92"/>
                <a:gd name="T26" fmla="*/ 124 w 124"/>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92">
                  <a:moveTo>
                    <a:pt x="0" y="32"/>
                  </a:moveTo>
                  <a:lnTo>
                    <a:pt x="84" y="0"/>
                  </a:lnTo>
                  <a:lnTo>
                    <a:pt x="100" y="39"/>
                  </a:lnTo>
                  <a:lnTo>
                    <a:pt x="116" y="48"/>
                  </a:lnTo>
                  <a:lnTo>
                    <a:pt x="123" y="80"/>
                  </a:lnTo>
                  <a:lnTo>
                    <a:pt x="81" y="85"/>
                  </a:lnTo>
                  <a:lnTo>
                    <a:pt x="51" y="91"/>
                  </a:lnTo>
                  <a:lnTo>
                    <a:pt x="0" y="32"/>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4" name="Freeform 69"/>
            <p:cNvSpPr>
              <a:spLocks/>
            </p:cNvSpPr>
            <p:nvPr/>
          </p:nvSpPr>
          <p:spPr bwMode="auto">
            <a:xfrm>
              <a:off x="513671" y="4515078"/>
              <a:ext cx="130175" cy="61913"/>
            </a:xfrm>
            <a:custGeom>
              <a:avLst/>
              <a:gdLst>
                <a:gd name="T0" fmla="*/ 2147483646 w 99"/>
                <a:gd name="T1" fmla="*/ 2147483646 h 49"/>
                <a:gd name="T2" fmla="*/ 0 w 99"/>
                <a:gd name="T3" fmla="*/ 2147483646 h 49"/>
                <a:gd name="T4" fmla="*/ 2147483646 w 99"/>
                <a:gd name="T5" fmla="*/ 2147483646 h 49"/>
                <a:gd name="T6" fmla="*/ 2147483646 w 99"/>
                <a:gd name="T7" fmla="*/ 2147483646 h 49"/>
                <a:gd name="T8" fmla="*/ 2147483646 w 99"/>
                <a:gd name="T9" fmla="*/ 2147483646 h 49"/>
                <a:gd name="T10" fmla="*/ 2147483646 w 99"/>
                <a:gd name="T11" fmla="*/ 2147483646 h 49"/>
                <a:gd name="T12" fmla="*/ 2147483646 w 99"/>
                <a:gd name="T13" fmla="*/ 2147483646 h 49"/>
                <a:gd name="T14" fmla="*/ 2147483646 w 99"/>
                <a:gd name="T15" fmla="*/ 0 h 49"/>
                <a:gd name="T16" fmla="*/ 2147483646 w 99"/>
                <a:gd name="T17" fmla="*/ 214748364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9"/>
                <a:gd name="T29" fmla="*/ 99 w 9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9">
                  <a:moveTo>
                    <a:pt x="15" y="2"/>
                  </a:moveTo>
                  <a:lnTo>
                    <a:pt x="0" y="45"/>
                  </a:lnTo>
                  <a:lnTo>
                    <a:pt x="26" y="48"/>
                  </a:lnTo>
                  <a:lnTo>
                    <a:pt x="42" y="38"/>
                  </a:lnTo>
                  <a:lnTo>
                    <a:pt x="72" y="39"/>
                  </a:lnTo>
                  <a:lnTo>
                    <a:pt x="98" y="20"/>
                  </a:lnTo>
                  <a:lnTo>
                    <a:pt x="81" y="13"/>
                  </a:lnTo>
                  <a:lnTo>
                    <a:pt x="68" y="0"/>
                  </a:lnTo>
                  <a:lnTo>
                    <a:pt x="15" y="2"/>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5" name="Freeform 70"/>
            <p:cNvSpPr>
              <a:spLocks/>
            </p:cNvSpPr>
            <p:nvPr/>
          </p:nvSpPr>
          <p:spPr bwMode="auto">
            <a:xfrm>
              <a:off x="551771" y="4599216"/>
              <a:ext cx="53975" cy="46037"/>
            </a:xfrm>
            <a:custGeom>
              <a:avLst/>
              <a:gdLst>
                <a:gd name="T0" fmla="*/ 2147483646 w 41"/>
                <a:gd name="T1" fmla="*/ 0 h 36"/>
                <a:gd name="T2" fmla="*/ 0 w 41"/>
                <a:gd name="T3" fmla="*/ 2147483646 h 36"/>
                <a:gd name="T4" fmla="*/ 2147483646 w 41"/>
                <a:gd name="T5" fmla="*/ 2147483646 h 36"/>
                <a:gd name="T6" fmla="*/ 2147483646 w 41"/>
                <a:gd name="T7" fmla="*/ 2147483646 h 36"/>
                <a:gd name="T8" fmla="*/ 2147483646 w 41"/>
                <a:gd name="T9" fmla="*/ 0 h 36"/>
                <a:gd name="T10" fmla="*/ 0 60000 65536"/>
                <a:gd name="T11" fmla="*/ 0 60000 65536"/>
                <a:gd name="T12" fmla="*/ 0 60000 65536"/>
                <a:gd name="T13" fmla="*/ 0 60000 65536"/>
                <a:gd name="T14" fmla="*/ 0 60000 65536"/>
                <a:gd name="T15" fmla="*/ 0 w 41"/>
                <a:gd name="T16" fmla="*/ 0 h 36"/>
                <a:gd name="T17" fmla="*/ 41 w 41"/>
                <a:gd name="T18" fmla="*/ 36 h 36"/>
              </a:gdLst>
              <a:ahLst/>
              <a:cxnLst>
                <a:cxn ang="T10">
                  <a:pos x="T0" y="T1"/>
                </a:cxn>
                <a:cxn ang="T11">
                  <a:pos x="T2" y="T3"/>
                </a:cxn>
                <a:cxn ang="T12">
                  <a:pos x="T4" y="T5"/>
                </a:cxn>
                <a:cxn ang="T13">
                  <a:pos x="T6" y="T7"/>
                </a:cxn>
                <a:cxn ang="T14">
                  <a:pos x="T8" y="T9"/>
                </a:cxn>
              </a:cxnLst>
              <a:rect l="T15" t="T16" r="T17" b="T18"/>
              <a:pathLst>
                <a:path w="41" h="36">
                  <a:moveTo>
                    <a:pt x="35" y="0"/>
                  </a:moveTo>
                  <a:lnTo>
                    <a:pt x="0" y="3"/>
                  </a:lnTo>
                  <a:lnTo>
                    <a:pt x="6" y="35"/>
                  </a:lnTo>
                  <a:lnTo>
                    <a:pt x="40" y="27"/>
                  </a:lnTo>
                  <a:lnTo>
                    <a:pt x="35"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6" name="Freeform 71"/>
            <p:cNvSpPr>
              <a:spLocks/>
            </p:cNvSpPr>
            <p:nvPr/>
          </p:nvSpPr>
          <p:spPr bwMode="auto">
            <a:xfrm>
              <a:off x="608921" y="4646841"/>
              <a:ext cx="36512" cy="42862"/>
            </a:xfrm>
            <a:custGeom>
              <a:avLst/>
              <a:gdLst>
                <a:gd name="T0" fmla="*/ 0 w 28"/>
                <a:gd name="T1" fmla="*/ 2147483646 h 35"/>
                <a:gd name="T2" fmla="*/ 2147483646 w 28"/>
                <a:gd name="T3" fmla="*/ 0 h 35"/>
                <a:gd name="T4" fmla="*/ 2147483646 w 28"/>
                <a:gd name="T5" fmla="*/ 2147483646 h 35"/>
                <a:gd name="T6" fmla="*/ 2147483646 w 28"/>
                <a:gd name="T7" fmla="*/ 2147483646 h 35"/>
                <a:gd name="T8" fmla="*/ 0 w 28"/>
                <a:gd name="T9" fmla="*/ 2147483646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0" y="13"/>
                  </a:moveTo>
                  <a:lnTo>
                    <a:pt x="27" y="0"/>
                  </a:lnTo>
                  <a:lnTo>
                    <a:pt x="27" y="30"/>
                  </a:lnTo>
                  <a:lnTo>
                    <a:pt x="9" y="34"/>
                  </a:lnTo>
                  <a:lnTo>
                    <a:pt x="0" y="13"/>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7" name="Freeform 72"/>
            <p:cNvSpPr>
              <a:spLocks/>
            </p:cNvSpPr>
            <p:nvPr/>
          </p:nvSpPr>
          <p:spPr bwMode="auto">
            <a:xfrm>
              <a:off x="699408" y="4667478"/>
              <a:ext cx="222250" cy="244475"/>
            </a:xfrm>
            <a:custGeom>
              <a:avLst/>
              <a:gdLst>
                <a:gd name="T0" fmla="*/ 2147483646 w 168"/>
                <a:gd name="T1" fmla="*/ 0 h 198"/>
                <a:gd name="T2" fmla="*/ 0 w 168"/>
                <a:gd name="T3" fmla="*/ 2147483646 h 198"/>
                <a:gd name="T4" fmla="*/ 2147483646 w 168"/>
                <a:gd name="T5" fmla="*/ 2147483646 h 198"/>
                <a:gd name="T6" fmla="*/ 2147483646 w 168"/>
                <a:gd name="T7" fmla="*/ 2147483646 h 198"/>
                <a:gd name="T8" fmla="*/ 2147483646 w 168"/>
                <a:gd name="T9" fmla="*/ 2147483646 h 198"/>
                <a:gd name="T10" fmla="*/ 2147483646 w 168"/>
                <a:gd name="T11" fmla="*/ 2147483646 h 198"/>
                <a:gd name="T12" fmla="*/ 2147483646 w 168"/>
                <a:gd name="T13" fmla="*/ 2147483646 h 198"/>
                <a:gd name="T14" fmla="*/ 2147483646 w 168"/>
                <a:gd name="T15" fmla="*/ 2147483646 h 198"/>
                <a:gd name="T16" fmla="*/ 2147483646 w 168"/>
                <a:gd name="T17" fmla="*/ 2147483646 h 198"/>
                <a:gd name="T18" fmla="*/ 2147483646 w 168"/>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98"/>
                <a:gd name="T32" fmla="*/ 168 w 16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98">
                  <a:moveTo>
                    <a:pt x="28" y="0"/>
                  </a:moveTo>
                  <a:lnTo>
                    <a:pt x="0" y="75"/>
                  </a:lnTo>
                  <a:lnTo>
                    <a:pt x="20" y="112"/>
                  </a:lnTo>
                  <a:lnTo>
                    <a:pt x="20" y="179"/>
                  </a:lnTo>
                  <a:lnTo>
                    <a:pt x="60" y="197"/>
                  </a:lnTo>
                  <a:lnTo>
                    <a:pt x="78" y="158"/>
                  </a:lnTo>
                  <a:lnTo>
                    <a:pt x="129" y="149"/>
                  </a:lnTo>
                  <a:lnTo>
                    <a:pt x="167" y="106"/>
                  </a:lnTo>
                  <a:lnTo>
                    <a:pt x="127" y="39"/>
                  </a:lnTo>
                  <a:lnTo>
                    <a:pt x="28"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8" name="Freeform 73"/>
            <p:cNvSpPr>
              <a:spLocks/>
            </p:cNvSpPr>
            <p:nvPr/>
          </p:nvSpPr>
          <p:spPr bwMode="auto">
            <a:xfrm>
              <a:off x="621621" y="4553178"/>
              <a:ext cx="123825" cy="96838"/>
            </a:xfrm>
            <a:custGeom>
              <a:avLst/>
              <a:gdLst>
                <a:gd name="T0" fmla="*/ 2147483646 w 93"/>
                <a:gd name="T1" fmla="*/ 0 h 78"/>
                <a:gd name="T2" fmla="*/ 0 w 93"/>
                <a:gd name="T3" fmla="*/ 2147483646 h 78"/>
                <a:gd name="T4" fmla="*/ 2147483646 w 93"/>
                <a:gd name="T5" fmla="*/ 2147483646 h 78"/>
                <a:gd name="T6" fmla="*/ 2147483646 w 93"/>
                <a:gd name="T7" fmla="*/ 2147483646 h 78"/>
                <a:gd name="T8" fmla="*/ 2147483646 w 93"/>
                <a:gd name="T9" fmla="*/ 2147483646 h 78"/>
                <a:gd name="T10" fmla="*/ 2147483646 w 93"/>
                <a:gd name="T11" fmla="*/ 2147483646 h 78"/>
                <a:gd name="T12" fmla="*/ 2147483646 w 93"/>
                <a:gd name="T13" fmla="*/ 2147483646 h 78"/>
                <a:gd name="T14" fmla="*/ 2147483646 w 93"/>
                <a:gd name="T15" fmla="*/ 2147483646 h 78"/>
                <a:gd name="T16" fmla="*/ 2147483646 w 9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8"/>
                <a:gd name="T29" fmla="*/ 93 w 9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8">
                  <a:moveTo>
                    <a:pt x="19" y="0"/>
                  </a:moveTo>
                  <a:lnTo>
                    <a:pt x="0" y="23"/>
                  </a:lnTo>
                  <a:lnTo>
                    <a:pt x="8" y="41"/>
                  </a:lnTo>
                  <a:lnTo>
                    <a:pt x="25" y="47"/>
                  </a:lnTo>
                  <a:lnTo>
                    <a:pt x="43" y="77"/>
                  </a:lnTo>
                  <a:lnTo>
                    <a:pt x="91" y="65"/>
                  </a:lnTo>
                  <a:lnTo>
                    <a:pt x="92" y="33"/>
                  </a:lnTo>
                  <a:lnTo>
                    <a:pt x="57" y="6"/>
                  </a:lnTo>
                  <a:lnTo>
                    <a:pt x="19"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29" name="Text Box 138"/>
            <p:cNvSpPr txBox="1">
              <a:spLocks noChangeArrowheads="1"/>
            </p:cNvSpPr>
            <p:nvPr/>
          </p:nvSpPr>
          <p:spPr bwMode="auto">
            <a:xfrm>
              <a:off x="210458" y="4847096"/>
              <a:ext cx="495300" cy="2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GU</a:t>
              </a:r>
            </a:p>
          </p:txBody>
        </p:sp>
        <p:sp>
          <p:nvSpPr>
            <p:cNvPr id="89330" name="Freeform 139"/>
            <p:cNvSpPr>
              <a:spLocks/>
            </p:cNvSpPr>
            <p:nvPr/>
          </p:nvSpPr>
          <p:spPr bwMode="auto">
            <a:xfrm>
              <a:off x="172358" y="5113796"/>
              <a:ext cx="381000" cy="381000"/>
            </a:xfrm>
            <a:custGeom>
              <a:avLst/>
              <a:gdLst>
                <a:gd name="T0" fmla="*/ 2147483646 w 89"/>
                <a:gd name="T1" fmla="*/ 0 h 190"/>
                <a:gd name="T2" fmla="*/ 2147483646 w 89"/>
                <a:gd name="T3" fmla="*/ 2147483646 h 190"/>
                <a:gd name="T4" fmla="*/ 2147483646 w 89"/>
                <a:gd name="T5" fmla="*/ 2147483646 h 190"/>
                <a:gd name="T6" fmla="*/ 2147483646 w 89"/>
                <a:gd name="T7" fmla="*/ 2147483646 h 190"/>
                <a:gd name="T8" fmla="*/ 2147483646 w 89"/>
                <a:gd name="T9" fmla="*/ 2147483646 h 190"/>
                <a:gd name="T10" fmla="*/ 2147483646 w 89"/>
                <a:gd name="T11" fmla="*/ 2147483646 h 190"/>
                <a:gd name="T12" fmla="*/ 2147483646 w 89"/>
                <a:gd name="T13" fmla="*/ 2147483646 h 190"/>
                <a:gd name="T14" fmla="*/ 2147483646 w 89"/>
                <a:gd name="T15" fmla="*/ 2147483646 h 190"/>
                <a:gd name="T16" fmla="*/ 2147483646 w 89"/>
                <a:gd name="T17" fmla="*/ 2147483646 h 190"/>
                <a:gd name="T18" fmla="*/ 2147483646 w 89"/>
                <a:gd name="T19" fmla="*/ 2147483646 h 190"/>
                <a:gd name="T20" fmla="*/ 2147483646 w 89"/>
                <a:gd name="T21" fmla="*/ 2147483646 h 190"/>
                <a:gd name="T22" fmla="*/ 2147483646 w 89"/>
                <a:gd name="T23" fmla="*/ 2147483646 h 190"/>
                <a:gd name="T24" fmla="*/ 2147483646 w 89"/>
                <a:gd name="T25" fmla="*/ 2147483646 h 190"/>
                <a:gd name="T26" fmla="*/ 2147483646 w 89"/>
                <a:gd name="T27" fmla="*/ 2147483646 h 190"/>
                <a:gd name="T28" fmla="*/ 2147483646 w 89"/>
                <a:gd name="T29" fmla="*/ 2147483646 h 190"/>
                <a:gd name="T30" fmla="*/ 2147483646 w 89"/>
                <a:gd name="T31" fmla="*/ 2147483646 h 190"/>
                <a:gd name="T32" fmla="*/ 2147483646 w 89"/>
                <a:gd name="T33" fmla="*/ 2147483646 h 190"/>
                <a:gd name="T34" fmla="*/ 2147483646 w 89"/>
                <a:gd name="T35" fmla="*/ 2147483646 h 190"/>
                <a:gd name="T36" fmla="*/ 2147483646 w 89"/>
                <a:gd name="T37" fmla="*/ 0 h 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90"/>
                <a:gd name="T59" fmla="*/ 89 w 89"/>
                <a:gd name="T60" fmla="*/ 190 h 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90">
                  <a:moveTo>
                    <a:pt x="53" y="0"/>
                  </a:moveTo>
                  <a:cubicBezTo>
                    <a:pt x="48" y="2"/>
                    <a:pt x="43" y="2"/>
                    <a:pt x="43" y="10"/>
                  </a:cubicBezTo>
                  <a:cubicBezTo>
                    <a:pt x="43" y="16"/>
                    <a:pt x="49" y="28"/>
                    <a:pt x="49" y="28"/>
                  </a:cubicBezTo>
                  <a:cubicBezTo>
                    <a:pt x="45" y="63"/>
                    <a:pt x="53" y="37"/>
                    <a:pt x="41" y="50"/>
                  </a:cubicBezTo>
                  <a:cubicBezTo>
                    <a:pt x="38" y="54"/>
                    <a:pt x="33" y="62"/>
                    <a:pt x="33" y="62"/>
                  </a:cubicBezTo>
                  <a:cubicBezTo>
                    <a:pt x="36" y="84"/>
                    <a:pt x="29" y="78"/>
                    <a:pt x="11" y="84"/>
                  </a:cubicBezTo>
                  <a:cubicBezTo>
                    <a:pt x="8" y="94"/>
                    <a:pt x="9" y="102"/>
                    <a:pt x="1" y="110"/>
                  </a:cubicBezTo>
                  <a:cubicBezTo>
                    <a:pt x="2" y="123"/>
                    <a:pt x="0" y="137"/>
                    <a:pt x="3" y="150"/>
                  </a:cubicBezTo>
                  <a:cubicBezTo>
                    <a:pt x="4" y="155"/>
                    <a:pt x="13" y="155"/>
                    <a:pt x="15" y="160"/>
                  </a:cubicBezTo>
                  <a:cubicBezTo>
                    <a:pt x="20" y="170"/>
                    <a:pt x="21" y="181"/>
                    <a:pt x="27" y="190"/>
                  </a:cubicBezTo>
                  <a:cubicBezTo>
                    <a:pt x="42" y="187"/>
                    <a:pt x="47" y="188"/>
                    <a:pt x="55" y="176"/>
                  </a:cubicBezTo>
                  <a:cubicBezTo>
                    <a:pt x="62" y="148"/>
                    <a:pt x="51" y="149"/>
                    <a:pt x="43" y="126"/>
                  </a:cubicBezTo>
                  <a:cubicBezTo>
                    <a:pt x="45" y="119"/>
                    <a:pt x="47" y="103"/>
                    <a:pt x="53" y="98"/>
                  </a:cubicBezTo>
                  <a:cubicBezTo>
                    <a:pt x="57" y="95"/>
                    <a:pt x="62" y="93"/>
                    <a:pt x="65" y="90"/>
                  </a:cubicBezTo>
                  <a:cubicBezTo>
                    <a:pt x="69" y="86"/>
                    <a:pt x="73" y="82"/>
                    <a:pt x="77" y="78"/>
                  </a:cubicBezTo>
                  <a:cubicBezTo>
                    <a:pt x="83" y="72"/>
                    <a:pt x="89" y="54"/>
                    <a:pt x="89" y="54"/>
                  </a:cubicBezTo>
                  <a:cubicBezTo>
                    <a:pt x="88" y="45"/>
                    <a:pt x="89" y="35"/>
                    <a:pt x="85" y="26"/>
                  </a:cubicBezTo>
                  <a:cubicBezTo>
                    <a:pt x="84" y="23"/>
                    <a:pt x="79" y="25"/>
                    <a:pt x="77" y="24"/>
                  </a:cubicBezTo>
                  <a:cubicBezTo>
                    <a:pt x="67" y="18"/>
                    <a:pt x="59" y="10"/>
                    <a:pt x="53" y="0"/>
                  </a:cubicBezTo>
                  <a:close/>
                </a:path>
              </a:pathLst>
            </a:custGeom>
            <a:solidFill>
              <a:schemeClr val="bg1"/>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331" name="Text Box 146"/>
            <p:cNvSpPr txBox="1">
              <a:spLocks noChangeArrowheads="1"/>
            </p:cNvSpPr>
            <p:nvPr/>
          </p:nvSpPr>
          <p:spPr bwMode="auto">
            <a:xfrm>
              <a:off x="124733" y="4575403"/>
              <a:ext cx="479425" cy="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93rd</a:t>
              </a:r>
            </a:p>
          </p:txBody>
        </p:sp>
        <p:sp>
          <p:nvSpPr>
            <p:cNvPr id="89332" name="Text Box 147"/>
            <p:cNvSpPr txBox="1">
              <a:spLocks noChangeArrowheads="1"/>
            </p:cNvSpPr>
            <p:nvPr/>
          </p:nvSpPr>
          <p:spPr bwMode="auto">
            <a:xfrm>
              <a:off x="108858" y="5459871"/>
              <a:ext cx="488950" cy="2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94th</a:t>
              </a:r>
            </a:p>
          </p:txBody>
        </p:sp>
      </p:grpSp>
      <p:grpSp>
        <p:nvGrpSpPr>
          <p:cNvPr id="89093" name="Group 200"/>
          <p:cNvGrpSpPr>
            <a:grpSpLocks/>
          </p:cNvGrpSpPr>
          <p:nvPr/>
        </p:nvGrpSpPr>
        <p:grpSpPr bwMode="auto">
          <a:xfrm>
            <a:off x="127000" y="409575"/>
            <a:ext cx="1974850" cy="2162175"/>
            <a:chOff x="869950" y="920750"/>
            <a:chExt cx="1974850" cy="2162175"/>
          </a:xfrm>
        </p:grpSpPr>
        <p:sp>
          <p:nvSpPr>
            <p:cNvPr id="89308" name="Freeform 14"/>
            <p:cNvSpPr>
              <a:spLocks/>
            </p:cNvSpPr>
            <p:nvPr/>
          </p:nvSpPr>
          <p:spPr bwMode="auto">
            <a:xfrm>
              <a:off x="869950" y="920750"/>
              <a:ext cx="1295400" cy="889000"/>
            </a:xfrm>
            <a:custGeom>
              <a:avLst/>
              <a:gdLst>
                <a:gd name="T0" fmla="*/ 2147483646 w 1055"/>
                <a:gd name="T1" fmla="*/ 2147483646 h 1029"/>
                <a:gd name="T2" fmla="*/ 2147483646 w 1055"/>
                <a:gd name="T3" fmla="*/ 0 h 1029"/>
                <a:gd name="T4" fmla="*/ 2147483646 w 1055"/>
                <a:gd name="T5" fmla="*/ 2147483646 h 1029"/>
                <a:gd name="T6" fmla="*/ 2147483646 w 1055"/>
                <a:gd name="T7" fmla="*/ 2147483646 h 1029"/>
                <a:gd name="T8" fmla="*/ 2147483646 w 1055"/>
                <a:gd name="T9" fmla="*/ 2147483646 h 1029"/>
                <a:gd name="T10" fmla="*/ 2147483646 w 1055"/>
                <a:gd name="T11" fmla="*/ 2147483646 h 1029"/>
                <a:gd name="T12" fmla="*/ 2147483646 w 1055"/>
                <a:gd name="T13" fmla="*/ 2147483646 h 1029"/>
                <a:gd name="T14" fmla="*/ 2147483646 w 1055"/>
                <a:gd name="T15" fmla="*/ 2147483646 h 1029"/>
                <a:gd name="T16" fmla="*/ 2147483646 w 1055"/>
                <a:gd name="T17" fmla="*/ 2147483646 h 1029"/>
                <a:gd name="T18" fmla="*/ 2147483646 w 1055"/>
                <a:gd name="T19" fmla="*/ 2147483646 h 1029"/>
                <a:gd name="T20" fmla="*/ 2147483646 w 1055"/>
                <a:gd name="T21" fmla="*/ 2147483646 h 1029"/>
                <a:gd name="T22" fmla="*/ 2147483646 w 1055"/>
                <a:gd name="T23" fmla="*/ 2147483646 h 1029"/>
                <a:gd name="T24" fmla="*/ 2147483646 w 1055"/>
                <a:gd name="T25" fmla="*/ 2147483646 h 1029"/>
                <a:gd name="T26" fmla="*/ 2147483646 w 1055"/>
                <a:gd name="T27" fmla="*/ 2147483646 h 1029"/>
                <a:gd name="T28" fmla="*/ 2147483646 w 1055"/>
                <a:gd name="T29" fmla="*/ 2147483646 h 1029"/>
                <a:gd name="T30" fmla="*/ 2147483646 w 1055"/>
                <a:gd name="T31" fmla="*/ 2147483646 h 1029"/>
                <a:gd name="T32" fmla="*/ 2147483646 w 1055"/>
                <a:gd name="T33" fmla="*/ 2147483646 h 1029"/>
                <a:gd name="T34" fmla="*/ 2147483646 w 1055"/>
                <a:gd name="T35" fmla="*/ 2147483646 h 1029"/>
                <a:gd name="T36" fmla="*/ 2147483646 w 1055"/>
                <a:gd name="T37" fmla="*/ 2147483646 h 1029"/>
                <a:gd name="T38" fmla="*/ 2147483646 w 1055"/>
                <a:gd name="T39" fmla="*/ 2147483646 h 1029"/>
                <a:gd name="T40" fmla="*/ 2147483646 w 1055"/>
                <a:gd name="T41" fmla="*/ 2147483646 h 1029"/>
                <a:gd name="T42" fmla="*/ 2147483646 w 1055"/>
                <a:gd name="T43" fmla="*/ 2147483646 h 1029"/>
                <a:gd name="T44" fmla="*/ 0 w 1055"/>
                <a:gd name="T45" fmla="*/ 2147483646 h 1029"/>
                <a:gd name="T46" fmla="*/ 2147483646 w 1055"/>
                <a:gd name="T47" fmla="*/ 2147483646 h 1029"/>
                <a:gd name="T48" fmla="*/ 2147483646 w 1055"/>
                <a:gd name="T49" fmla="*/ 2147483646 h 1029"/>
                <a:gd name="T50" fmla="*/ 2147483646 w 1055"/>
                <a:gd name="T51" fmla="*/ 2147483646 h 1029"/>
                <a:gd name="T52" fmla="*/ 2147483646 w 1055"/>
                <a:gd name="T53" fmla="*/ 2147483646 h 1029"/>
                <a:gd name="T54" fmla="*/ 2147483646 w 1055"/>
                <a:gd name="T55" fmla="*/ 2147483646 h 1029"/>
                <a:gd name="T56" fmla="*/ 2147483646 w 1055"/>
                <a:gd name="T57" fmla="*/ 2147483646 h 1029"/>
                <a:gd name="T58" fmla="*/ 2147483646 w 1055"/>
                <a:gd name="T59" fmla="*/ 2147483646 h 1029"/>
                <a:gd name="T60" fmla="*/ 2147483646 w 1055"/>
                <a:gd name="T61" fmla="*/ 2147483646 h 1029"/>
                <a:gd name="T62" fmla="*/ 2147483646 w 1055"/>
                <a:gd name="T63" fmla="*/ 2147483646 h 1029"/>
                <a:gd name="T64" fmla="*/ 2147483646 w 1055"/>
                <a:gd name="T65" fmla="*/ 2147483646 h 1029"/>
                <a:gd name="T66" fmla="*/ 2147483646 w 1055"/>
                <a:gd name="T67" fmla="*/ 2147483646 h 1029"/>
                <a:gd name="T68" fmla="*/ 2147483646 w 1055"/>
                <a:gd name="T69" fmla="*/ 2147483646 h 1029"/>
                <a:gd name="T70" fmla="*/ 2147483646 w 1055"/>
                <a:gd name="T71" fmla="*/ 2147483646 h 1029"/>
                <a:gd name="T72" fmla="*/ 2147483646 w 1055"/>
                <a:gd name="T73" fmla="*/ 2147483646 h 1029"/>
                <a:gd name="T74" fmla="*/ 2147483646 w 1055"/>
                <a:gd name="T75" fmla="*/ 2147483646 h 1029"/>
                <a:gd name="T76" fmla="*/ 2147483646 w 1055"/>
                <a:gd name="T77" fmla="*/ 2147483646 h 1029"/>
                <a:gd name="T78" fmla="*/ 2147483646 w 1055"/>
                <a:gd name="T79" fmla="*/ 2147483646 h 1029"/>
                <a:gd name="T80" fmla="*/ 2147483646 w 1055"/>
                <a:gd name="T81" fmla="*/ 2147483646 h 1029"/>
                <a:gd name="T82" fmla="*/ 2147483646 w 1055"/>
                <a:gd name="T83" fmla="*/ 2147483646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5"/>
                <a:gd name="T127" fmla="*/ 0 h 1029"/>
                <a:gd name="T128" fmla="*/ 1055 w 1055"/>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5" h="1029">
                  <a:moveTo>
                    <a:pt x="168" y="153"/>
                  </a:moveTo>
                  <a:lnTo>
                    <a:pt x="380" y="0"/>
                  </a:lnTo>
                  <a:lnTo>
                    <a:pt x="481" y="27"/>
                  </a:lnTo>
                  <a:lnTo>
                    <a:pt x="530" y="76"/>
                  </a:lnTo>
                  <a:lnTo>
                    <a:pt x="729" y="95"/>
                  </a:lnTo>
                  <a:lnTo>
                    <a:pt x="735" y="603"/>
                  </a:lnTo>
                  <a:lnTo>
                    <a:pt x="800" y="618"/>
                  </a:lnTo>
                  <a:lnTo>
                    <a:pt x="830" y="679"/>
                  </a:lnTo>
                  <a:lnTo>
                    <a:pt x="876" y="658"/>
                  </a:lnTo>
                  <a:lnTo>
                    <a:pt x="972" y="796"/>
                  </a:lnTo>
                  <a:lnTo>
                    <a:pt x="1054" y="860"/>
                  </a:lnTo>
                  <a:lnTo>
                    <a:pt x="1051" y="915"/>
                  </a:lnTo>
                  <a:lnTo>
                    <a:pt x="947" y="922"/>
                  </a:lnTo>
                  <a:lnTo>
                    <a:pt x="901" y="753"/>
                  </a:lnTo>
                  <a:lnTo>
                    <a:pt x="573" y="587"/>
                  </a:lnTo>
                  <a:lnTo>
                    <a:pt x="582" y="639"/>
                  </a:lnTo>
                  <a:lnTo>
                    <a:pt x="508" y="707"/>
                  </a:lnTo>
                  <a:lnTo>
                    <a:pt x="496" y="682"/>
                  </a:lnTo>
                  <a:lnTo>
                    <a:pt x="475" y="682"/>
                  </a:lnTo>
                  <a:lnTo>
                    <a:pt x="416" y="823"/>
                  </a:lnTo>
                  <a:lnTo>
                    <a:pt x="233" y="962"/>
                  </a:lnTo>
                  <a:lnTo>
                    <a:pt x="52" y="1028"/>
                  </a:lnTo>
                  <a:lnTo>
                    <a:pt x="0" y="1019"/>
                  </a:lnTo>
                  <a:lnTo>
                    <a:pt x="208" y="900"/>
                  </a:lnTo>
                  <a:lnTo>
                    <a:pt x="233" y="900"/>
                  </a:lnTo>
                  <a:lnTo>
                    <a:pt x="309" y="808"/>
                  </a:lnTo>
                  <a:lnTo>
                    <a:pt x="343" y="805"/>
                  </a:lnTo>
                  <a:lnTo>
                    <a:pt x="395" y="735"/>
                  </a:lnTo>
                  <a:lnTo>
                    <a:pt x="377" y="704"/>
                  </a:lnTo>
                  <a:lnTo>
                    <a:pt x="266" y="719"/>
                  </a:lnTo>
                  <a:lnTo>
                    <a:pt x="190" y="544"/>
                  </a:lnTo>
                  <a:lnTo>
                    <a:pt x="233" y="465"/>
                  </a:lnTo>
                  <a:lnTo>
                    <a:pt x="303" y="437"/>
                  </a:lnTo>
                  <a:lnTo>
                    <a:pt x="278" y="368"/>
                  </a:lnTo>
                  <a:lnTo>
                    <a:pt x="205" y="400"/>
                  </a:lnTo>
                  <a:lnTo>
                    <a:pt x="150" y="300"/>
                  </a:lnTo>
                  <a:lnTo>
                    <a:pt x="211" y="276"/>
                  </a:lnTo>
                  <a:lnTo>
                    <a:pt x="266" y="303"/>
                  </a:lnTo>
                  <a:lnTo>
                    <a:pt x="291" y="288"/>
                  </a:lnTo>
                  <a:lnTo>
                    <a:pt x="245" y="202"/>
                  </a:lnTo>
                  <a:lnTo>
                    <a:pt x="165" y="196"/>
                  </a:lnTo>
                  <a:lnTo>
                    <a:pt x="168" y="153"/>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531" name="Freeform 16"/>
            <p:cNvSpPr>
              <a:spLocks/>
            </p:cNvSpPr>
            <p:nvPr/>
          </p:nvSpPr>
          <p:spPr bwMode="auto">
            <a:xfrm>
              <a:off x="1447800" y="1760538"/>
              <a:ext cx="831850" cy="603250"/>
            </a:xfrm>
            <a:custGeom>
              <a:avLst/>
              <a:gdLst>
                <a:gd name="T0" fmla="*/ 2147483647 w 631"/>
                <a:gd name="T1" fmla="*/ 0 h 487"/>
                <a:gd name="T2" fmla="*/ 2147483647 w 631"/>
                <a:gd name="T3" fmla="*/ 2147483647 h 487"/>
                <a:gd name="T4" fmla="*/ 2147483647 w 631"/>
                <a:gd name="T5" fmla="*/ 2147483647 h 487"/>
                <a:gd name="T6" fmla="*/ 2147483647 w 631"/>
                <a:gd name="T7" fmla="*/ 2147483647 h 487"/>
                <a:gd name="T8" fmla="*/ 2147483647 w 631"/>
                <a:gd name="T9" fmla="*/ 2147483647 h 487"/>
                <a:gd name="T10" fmla="*/ 2147483647 w 631"/>
                <a:gd name="T11" fmla="*/ 2147483647 h 487"/>
                <a:gd name="T12" fmla="*/ 2147483647 w 631"/>
                <a:gd name="T13" fmla="*/ 2147483647 h 487"/>
                <a:gd name="T14" fmla="*/ 2147483647 w 631"/>
                <a:gd name="T15" fmla="*/ 2147483647 h 487"/>
                <a:gd name="T16" fmla="*/ 2147483647 w 631"/>
                <a:gd name="T17" fmla="*/ 2147483647 h 487"/>
                <a:gd name="T18" fmla="*/ 2147483647 w 631"/>
                <a:gd name="T19" fmla="*/ 2147483647 h 487"/>
                <a:gd name="T20" fmla="*/ 2147483647 w 631"/>
                <a:gd name="T21" fmla="*/ 2147483647 h 487"/>
                <a:gd name="T22" fmla="*/ 2147483647 w 631"/>
                <a:gd name="T23" fmla="*/ 2147483647 h 487"/>
                <a:gd name="T24" fmla="*/ 2147483647 w 631"/>
                <a:gd name="T25" fmla="*/ 2147483647 h 487"/>
                <a:gd name="T26" fmla="*/ 2147483647 w 631"/>
                <a:gd name="T27" fmla="*/ 2147483647 h 487"/>
                <a:gd name="T28" fmla="*/ 2147483647 w 631"/>
                <a:gd name="T29" fmla="*/ 2147483647 h 487"/>
                <a:gd name="T30" fmla="*/ 2147483647 w 631"/>
                <a:gd name="T31" fmla="*/ 2147483647 h 487"/>
                <a:gd name="T32" fmla="*/ 2147483647 w 631"/>
                <a:gd name="T33" fmla="*/ 2147483647 h 487"/>
                <a:gd name="T34" fmla="*/ 2147483647 w 631"/>
                <a:gd name="T35" fmla="*/ 2147483647 h 487"/>
                <a:gd name="T36" fmla="*/ 2147483647 w 631"/>
                <a:gd name="T37" fmla="*/ 2147483647 h 487"/>
                <a:gd name="T38" fmla="*/ 2147483647 w 631"/>
                <a:gd name="T39" fmla="*/ 2147483647 h 487"/>
                <a:gd name="T40" fmla="*/ 0 w 631"/>
                <a:gd name="T41" fmla="*/ 2147483647 h 487"/>
                <a:gd name="T42" fmla="*/ 2147483647 w 631"/>
                <a:gd name="T43" fmla="*/ 2147483647 h 487"/>
                <a:gd name="T44" fmla="*/ 2147483647 w 631"/>
                <a:gd name="T45" fmla="*/ 2147483647 h 487"/>
                <a:gd name="T46" fmla="*/ 2147483647 w 631"/>
                <a:gd name="T47" fmla="*/ 2147483647 h 487"/>
                <a:gd name="T48" fmla="*/ 2147483647 w 631"/>
                <a:gd name="T49" fmla="*/ 2147483647 h 487"/>
                <a:gd name="T50" fmla="*/ 2147483647 w 631"/>
                <a:gd name="T51" fmla="*/ 2147483647 h 487"/>
                <a:gd name="T52" fmla="*/ 2147483647 w 631"/>
                <a:gd name="T53" fmla="*/ 2147483647 h 487"/>
                <a:gd name="T54" fmla="*/ 2147483647 w 631"/>
                <a:gd name="T55" fmla="*/ 2147483647 h 487"/>
                <a:gd name="T56" fmla="*/ 2147483647 w 631"/>
                <a:gd name="T57" fmla="*/ 2147483647 h 487"/>
                <a:gd name="T58" fmla="*/ 2147483647 w 631"/>
                <a:gd name="T59" fmla="*/ 2147483647 h 487"/>
                <a:gd name="T60" fmla="*/ 2147483647 w 631"/>
                <a:gd name="T61" fmla="*/ 2147483647 h 487"/>
                <a:gd name="T62" fmla="*/ 2147483647 w 631"/>
                <a:gd name="T63" fmla="*/ 2147483647 h 487"/>
                <a:gd name="T64" fmla="*/ 2147483647 w 631"/>
                <a:gd name="T65" fmla="*/ 2147483647 h 487"/>
                <a:gd name="T66" fmla="*/ 2147483647 w 631"/>
                <a:gd name="T67" fmla="*/ 2147483647 h 487"/>
                <a:gd name="T68" fmla="*/ 2147483647 w 631"/>
                <a:gd name="T69" fmla="*/ 2147483647 h 487"/>
                <a:gd name="T70" fmla="*/ 2147483647 w 631"/>
                <a:gd name="T71" fmla="*/ 2147483647 h 487"/>
                <a:gd name="T72" fmla="*/ 2147483647 w 631"/>
                <a:gd name="T73" fmla="*/ 2147483647 h 487"/>
                <a:gd name="T74" fmla="*/ 2147483647 w 631"/>
                <a:gd name="T75" fmla="*/ 0 h 4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1"/>
                <a:gd name="T115" fmla="*/ 0 h 487"/>
                <a:gd name="T116" fmla="*/ 631 w 631"/>
                <a:gd name="T117" fmla="*/ 487 h 4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1" h="487">
                  <a:moveTo>
                    <a:pt x="159" y="0"/>
                  </a:moveTo>
                  <a:lnTo>
                    <a:pt x="288" y="37"/>
                  </a:lnTo>
                  <a:lnTo>
                    <a:pt x="388" y="61"/>
                  </a:lnTo>
                  <a:lnTo>
                    <a:pt x="435" y="73"/>
                  </a:lnTo>
                  <a:lnTo>
                    <a:pt x="485" y="80"/>
                  </a:lnTo>
                  <a:lnTo>
                    <a:pt x="550" y="93"/>
                  </a:lnTo>
                  <a:lnTo>
                    <a:pt x="630" y="108"/>
                  </a:lnTo>
                  <a:lnTo>
                    <a:pt x="579" y="486"/>
                  </a:lnTo>
                  <a:lnTo>
                    <a:pt x="334" y="432"/>
                  </a:lnTo>
                  <a:lnTo>
                    <a:pt x="301" y="456"/>
                  </a:lnTo>
                  <a:lnTo>
                    <a:pt x="257" y="419"/>
                  </a:lnTo>
                  <a:lnTo>
                    <a:pt x="218" y="456"/>
                  </a:lnTo>
                  <a:lnTo>
                    <a:pt x="182" y="425"/>
                  </a:lnTo>
                  <a:lnTo>
                    <a:pt x="81" y="419"/>
                  </a:lnTo>
                  <a:lnTo>
                    <a:pt x="96" y="358"/>
                  </a:lnTo>
                  <a:lnTo>
                    <a:pt x="23" y="352"/>
                  </a:lnTo>
                  <a:lnTo>
                    <a:pt x="16" y="317"/>
                  </a:lnTo>
                  <a:lnTo>
                    <a:pt x="30" y="279"/>
                  </a:lnTo>
                  <a:lnTo>
                    <a:pt x="12" y="246"/>
                  </a:lnTo>
                  <a:lnTo>
                    <a:pt x="14" y="151"/>
                  </a:lnTo>
                  <a:lnTo>
                    <a:pt x="0" y="78"/>
                  </a:lnTo>
                  <a:lnTo>
                    <a:pt x="9" y="50"/>
                  </a:lnTo>
                  <a:lnTo>
                    <a:pt x="41" y="61"/>
                  </a:lnTo>
                  <a:lnTo>
                    <a:pt x="74" y="104"/>
                  </a:lnTo>
                  <a:lnTo>
                    <a:pt x="136" y="114"/>
                  </a:lnTo>
                  <a:lnTo>
                    <a:pt x="152" y="149"/>
                  </a:lnTo>
                  <a:lnTo>
                    <a:pt x="122" y="149"/>
                  </a:lnTo>
                  <a:lnTo>
                    <a:pt x="119" y="179"/>
                  </a:lnTo>
                  <a:lnTo>
                    <a:pt x="136" y="182"/>
                  </a:lnTo>
                  <a:lnTo>
                    <a:pt x="143" y="212"/>
                  </a:lnTo>
                  <a:lnTo>
                    <a:pt x="106" y="235"/>
                  </a:lnTo>
                  <a:lnTo>
                    <a:pt x="106" y="255"/>
                  </a:lnTo>
                  <a:lnTo>
                    <a:pt x="149" y="255"/>
                  </a:lnTo>
                  <a:lnTo>
                    <a:pt x="159" y="203"/>
                  </a:lnTo>
                  <a:lnTo>
                    <a:pt x="191" y="171"/>
                  </a:lnTo>
                  <a:lnTo>
                    <a:pt x="152" y="89"/>
                  </a:lnTo>
                  <a:lnTo>
                    <a:pt x="177" y="63"/>
                  </a:lnTo>
                  <a:lnTo>
                    <a:pt x="159" y="0"/>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310" name="Freeform 17"/>
            <p:cNvSpPr>
              <a:spLocks/>
            </p:cNvSpPr>
            <p:nvPr/>
          </p:nvSpPr>
          <p:spPr bwMode="auto">
            <a:xfrm>
              <a:off x="1252538" y="2197100"/>
              <a:ext cx="1036637" cy="781050"/>
            </a:xfrm>
            <a:custGeom>
              <a:avLst/>
              <a:gdLst>
                <a:gd name="T0" fmla="*/ 2147483646 w 786"/>
                <a:gd name="T1" fmla="*/ 0 h 632"/>
                <a:gd name="T2" fmla="*/ 2147483646 w 786"/>
                <a:gd name="T3" fmla="*/ 2147483646 h 632"/>
                <a:gd name="T4" fmla="*/ 2147483646 w 786"/>
                <a:gd name="T5" fmla="*/ 2147483646 h 632"/>
                <a:gd name="T6" fmla="*/ 2147483646 w 786"/>
                <a:gd name="T7" fmla="*/ 2147483646 h 632"/>
                <a:gd name="T8" fmla="*/ 2147483646 w 786"/>
                <a:gd name="T9" fmla="*/ 2147483646 h 632"/>
                <a:gd name="T10" fmla="*/ 2147483646 w 786"/>
                <a:gd name="T11" fmla="*/ 2147483646 h 632"/>
                <a:gd name="T12" fmla="*/ 2147483646 w 786"/>
                <a:gd name="T13" fmla="*/ 2147483646 h 632"/>
                <a:gd name="T14" fmla="*/ 2147483646 w 786"/>
                <a:gd name="T15" fmla="*/ 2147483646 h 632"/>
                <a:gd name="T16" fmla="*/ 2147483646 w 786"/>
                <a:gd name="T17" fmla="*/ 2147483646 h 632"/>
                <a:gd name="T18" fmla="*/ 0 w 786"/>
                <a:gd name="T19" fmla="*/ 2147483646 h 632"/>
                <a:gd name="T20" fmla="*/ 0 w 786"/>
                <a:gd name="T21" fmla="*/ 2147483646 h 632"/>
                <a:gd name="T22" fmla="*/ 2147483646 w 786"/>
                <a:gd name="T23" fmla="*/ 2147483646 h 632"/>
                <a:gd name="T24" fmla="*/ 2147483646 w 786"/>
                <a:gd name="T25" fmla="*/ 2147483646 h 632"/>
                <a:gd name="T26" fmla="*/ 2147483646 w 786"/>
                <a:gd name="T27" fmla="*/ 2147483646 h 632"/>
                <a:gd name="T28" fmla="*/ 2147483646 w 786"/>
                <a:gd name="T29" fmla="*/ 2147483646 h 632"/>
                <a:gd name="T30" fmla="*/ 2147483646 w 786"/>
                <a:gd name="T31" fmla="*/ 2147483646 h 632"/>
                <a:gd name="T32" fmla="*/ 2147483646 w 786"/>
                <a:gd name="T33" fmla="*/ 2147483646 h 632"/>
                <a:gd name="T34" fmla="*/ 2147483646 w 786"/>
                <a:gd name="T35" fmla="*/ 2147483646 h 632"/>
                <a:gd name="T36" fmla="*/ 2147483646 w 786"/>
                <a:gd name="T37" fmla="*/ 2147483646 h 632"/>
                <a:gd name="T38" fmla="*/ 2147483646 w 786"/>
                <a:gd name="T39" fmla="*/ 2147483646 h 632"/>
                <a:gd name="T40" fmla="*/ 2147483646 w 786"/>
                <a:gd name="T41" fmla="*/ 2147483646 h 632"/>
                <a:gd name="T42" fmla="*/ 2147483646 w 786"/>
                <a:gd name="T43" fmla="*/ 2147483646 h 632"/>
                <a:gd name="T44" fmla="*/ 2147483646 w 786"/>
                <a:gd name="T45" fmla="*/ 2147483646 h 632"/>
                <a:gd name="T46" fmla="*/ 2147483646 w 786"/>
                <a:gd name="T47" fmla="*/ 2147483646 h 632"/>
                <a:gd name="T48" fmla="*/ 2147483646 w 786"/>
                <a:gd name="T49" fmla="*/ 2147483646 h 632"/>
                <a:gd name="T50" fmla="*/ 2147483646 w 786"/>
                <a:gd name="T51" fmla="*/ 2147483646 h 632"/>
                <a:gd name="T52" fmla="*/ 2147483646 w 786"/>
                <a:gd name="T53" fmla="*/ 0 h 6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6"/>
                <a:gd name="T82" fmla="*/ 0 h 632"/>
                <a:gd name="T83" fmla="*/ 786 w 786"/>
                <a:gd name="T84" fmla="*/ 632 h 6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6" h="632">
                  <a:moveTo>
                    <a:pt x="171" y="0"/>
                  </a:moveTo>
                  <a:lnTo>
                    <a:pt x="149" y="13"/>
                  </a:lnTo>
                  <a:lnTo>
                    <a:pt x="134" y="69"/>
                  </a:lnTo>
                  <a:lnTo>
                    <a:pt x="120" y="115"/>
                  </a:lnTo>
                  <a:lnTo>
                    <a:pt x="110" y="153"/>
                  </a:lnTo>
                  <a:lnTo>
                    <a:pt x="95" y="194"/>
                  </a:lnTo>
                  <a:lnTo>
                    <a:pt x="80" y="235"/>
                  </a:lnTo>
                  <a:lnTo>
                    <a:pt x="58" y="279"/>
                  </a:lnTo>
                  <a:lnTo>
                    <a:pt x="30" y="331"/>
                  </a:lnTo>
                  <a:lnTo>
                    <a:pt x="0" y="382"/>
                  </a:lnTo>
                  <a:lnTo>
                    <a:pt x="0" y="491"/>
                  </a:lnTo>
                  <a:lnTo>
                    <a:pt x="440" y="586"/>
                  </a:lnTo>
                  <a:lnTo>
                    <a:pt x="644" y="631"/>
                  </a:lnTo>
                  <a:lnTo>
                    <a:pt x="686" y="411"/>
                  </a:lnTo>
                  <a:lnTo>
                    <a:pt x="713" y="393"/>
                  </a:lnTo>
                  <a:lnTo>
                    <a:pt x="688" y="344"/>
                  </a:lnTo>
                  <a:lnTo>
                    <a:pt x="700" y="294"/>
                  </a:lnTo>
                  <a:lnTo>
                    <a:pt x="785" y="210"/>
                  </a:lnTo>
                  <a:lnTo>
                    <a:pt x="727" y="134"/>
                  </a:lnTo>
                  <a:lnTo>
                    <a:pt x="483" y="80"/>
                  </a:lnTo>
                  <a:lnTo>
                    <a:pt x="449" y="102"/>
                  </a:lnTo>
                  <a:lnTo>
                    <a:pt x="405" y="65"/>
                  </a:lnTo>
                  <a:lnTo>
                    <a:pt x="366" y="104"/>
                  </a:lnTo>
                  <a:lnTo>
                    <a:pt x="329" y="65"/>
                  </a:lnTo>
                  <a:lnTo>
                    <a:pt x="232" y="67"/>
                  </a:lnTo>
                  <a:lnTo>
                    <a:pt x="244" y="6"/>
                  </a:lnTo>
                  <a:lnTo>
                    <a:pt x="171"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11" name="Freeform 19"/>
            <p:cNvSpPr>
              <a:spLocks/>
            </p:cNvSpPr>
            <p:nvPr/>
          </p:nvSpPr>
          <p:spPr bwMode="auto">
            <a:xfrm>
              <a:off x="2098675" y="1890713"/>
              <a:ext cx="746125" cy="1192212"/>
            </a:xfrm>
            <a:custGeom>
              <a:avLst/>
              <a:gdLst>
                <a:gd name="T0" fmla="*/ 2147483646 w 566"/>
                <a:gd name="T1" fmla="*/ 0 h 964"/>
                <a:gd name="T2" fmla="*/ 2147483646 w 566"/>
                <a:gd name="T3" fmla="*/ 2147483646 h 964"/>
                <a:gd name="T4" fmla="*/ 2147483646 w 566"/>
                <a:gd name="T5" fmla="*/ 2147483646 h 964"/>
                <a:gd name="T6" fmla="*/ 2147483646 w 566"/>
                <a:gd name="T7" fmla="*/ 2147483646 h 964"/>
                <a:gd name="T8" fmla="*/ 2147483646 w 566"/>
                <a:gd name="T9" fmla="*/ 2147483646 h 964"/>
                <a:gd name="T10" fmla="*/ 2147483646 w 566"/>
                <a:gd name="T11" fmla="*/ 2147483646 h 964"/>
                <a:gd name="T12" fmla="*/ 2147483646 w 566"/>
                <a:gd name="T13" fmla="*/ 2147483646 h 964"/>
                <a:gd name="T14" fmla="*/ 0 w 566"/>
                <a:gd name="T15" fmla="*/ 2147483646 h 964"/>
                <a:gd name="T16" fmla="*/ 2147483646 w 566"/>
                <a:gd name="T17" fmla="*/ 2147483646 h 964"/>
                <a:gd name="T18" fmla="*/ 2147483646 w 566"/>
                <a:gd name="T19" fmla="*/ 2147483646 h 964"/>
                <a:gd name="T20" fmla="*/ 2147483646 w 566"/>
                <a:gd name="T21" fmla="*/ 2147483646 h 964"/>
                <a:gd name="T22" fmla="*/ 2147483646 w 566"/>
                <a:gd name="T23" fmla="*/ 2147483646 h 964"/>
                <a:gd name="T24" fmla="*/ 2147483646 w 566"/>
                <a:gd name="T25" fmla="*/ 2147483646 h 964"/>
                <a:gd name="T26" fmla="*/ 2147483646 w 566"/>
                <a:gd name="T27" fmla="*/ 2147483646 h 964"/>
                <a:gd name="T28" fmla="*/ 2147483646 w 566"/>
                <a:gd name="T29" fmla="*/ 2147483646 h 964"/>
                <a:gd name="T30" fmla="*/ 2147483646 w 566"/>
                <a:gd name="T31" fmla="*/ 2147483646 h 964"/>
                <a:gd name="T32" fmla="*/ 2147483646 w 566"/>
                <a:gd name="T33" fmla="*/ 2147483646 h 964"/>
                <a:gd name="T34" fmla="*/ 2147483646 w 566"/>
                <a:gd name="T35" fmla="*/ 2147483646 h 964"/>
                <a:gd name="T36" fmla="*/ 2147483646 w 566"/>
                <a:gd name="T37" fmla="*/ 2147483646 h 964"/>
                <a:gd name="T38" fmla="*/ 2147483646 w 566"/>
                <a:gd name="T39" fmla="*/ 2147483646 h 964"/>
                <a:gd name="T40" fmla="*/ 2147483646 w 566"/>
                <a:gd name="T41" fmla="*/ 2147483646 h 964"/>
                <a:gd name="T42" fmla="*/ 2147483646 w 566"/>
                <a:gd name="T43" fmla="*/ 0 h 9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964"/>
                <a:gd name="T68" fmla="*/ 566 w 566"/>
                <a:gd name="T69" fmla="*/ 964 h 9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964">
                  <a:moveTo>
                    <a:pt x="136" y="0"/>
                  </a:moveTo>
                  <a:lnTo>
                    <a:pt x="85" y="376"/>
                  </a:lnTo>
                  <a:lnTo>
                    <a:pt x="138" y="456"/>
                  </a:lnTo>
                  <a:lnTo>
                    <a:pt x="55" y="540"/>
                  </a:lnTo>
                  <a:lnTo>
                    <a:pt x="44" y="598"/>
                  </a:lnTo>
                  <a:lnTo>
                    <a:pt x="67" y="639"/>
                  </a:lnTo>
                  <a:lnTo>
                    <a:pt x="44" y="659"/>
                  </a:lnTo>
                  <a:lnTo>
                    <a:pt x="0" y="877"/>
                  </a:lnTo>
                  <a:lnTo>
                    <a:pt x="269" y="928"/>
                  </a:lnTo>
                  <a:lnTo>
                    <a:pt x="524" y="963"/>
                  </a:lnTo>
                  <a:lnTo>
                    <a:pt x="551" y="764"/>
                  </a:lnTo>
                  <a:lnTo>
                    <a:pt x="565" y="654"/>
                  </a:lnTo>
                  <a:lnTo>
                    <a:pt x="540" y="615"/>
                  </a:lnTo>
                  <a:lnTo>
                    <a:pt x="482" y="626"/>
                  </a:lnTo>
                  <a:lnTo>
                    <a:pt x="406" y="635"/>
                  </a:lnTo>
                  <a:lnTo>
                    <a:pt x="391" y="546"/>
                  </a:lnTo>
                  <a:lnTo>
                    <a:pt x="299" y="473"/>
                  </a:lnTo>
                  <a:lnTo>
                    <a:pt x="312" y="427"/>
                  </a:lnTo>
                  <a:lnTo>
                    <a:pt x="321" y="345"/>
                  </a:lnTo>
                  <a:lnTo>
                    <a:pt x="202" y="168"/>
                  </a:lnTo>
                  <a:lnTo>
                    <a:pt x="218" y="11"/>
                  </a:lnTo>
                  <a:lnTo>
                    <a:pt x="136"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312" name="Text Box 110"/>
            <p:cNvSpPr txBox="1">
              <a:spLocks noChangeArrowheads="1"/>
            </p:cNvSpPr>
            <p:nvPr/>
          </p:nvSpPr>
          <p:spPr bwMode="auto">
            <a:xfrm>
              <a:off x="2159000" y="2452688"/>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ID</a:t>
              </a:r>
            </a:p>
          </p:txBody>
        </p:sp>
        <p:sp>
          <p:nvSpPr>
            <p:cNvPr id="89313" name="Text Box 111"/>
            <p:cNvSpPr txBox="1">
              <a:spLocks noChangeArrowheads="1"/>
            </p:cNvSpPr>
            <p:nvPr/>
          </p:nvSpPr>
          <p:spPr bwMode="auto">
            <a:xfrm>
              <a:off x="1463675" y="23669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OR</a:t>
              </a:r>
            </a:p>
          </p:txBody>
        </p:sp>
        <p:sp>
          <p:nvSpPr>
            <p:cNvPr id="89314" name="Text Box 112"/>
            <p:cNvSpPr txBox="1">
              <a:spLocks noChangeArrowheads="1"/>
            </p:cNvSpPr>
            <p:nvPr/>
          </p:nvSpPr>
          <p:spPr bwMode="auto">
            <a:xfrm>
              <a:off x="1717220" y="1853066"/>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WA</a:t>
              </a:r>
            </a:p>
          </p:txBody>
        </p:sp>
        <p:sp>
          <p:nvSpPr>
            <p:cNvPr id="89315" name="Text Box 113"/>
            <p:cNvSpPr txBox="1">
              <a:spLocks noChangeArrowheads="1"/>
            </p:cNvSpPr>
            <p:nvPr/>
          </p:nvSpPr>
          <p:spPr bwMode="auto">
            <a:xfrm>
              <a:off x="1212850" y="1047751"/>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AK</a:t>
              </a:r>
            </a:p>
          </p:txBody>
        </p:sp>
        <p:sp>
          <p:nvSpPr>
            <p:cNvPr id="89316" name="Text Box 140"/>
            <p:cNvSpPr txBox="1">
              <a:spLocks noChangeArrowheads="1"/>
            </p:cNvSpPr>
            <p:nvPr/>
          </p:nvSpPr>
          <p:spPr bwMode="auto">
            <a:xfrm>
              <a:off x="1705881" y="2048329"/>
              <a:ext cx="574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1Oth</a:t>
              </a:r>
            </a:p>
          </p:txBody>
        </p:sp>
        <p:sp>
          <p:nvSpPr>
            <p:cNvPr id="89317" name="Text Box 141"/>
            <p:cNvSpPr txBox="1">
              <a:spLocks noChangeArrowheads="1"/>
            </p:cNvSpPr>
            <p:nvPr/>
          </p:nvSpPr>
          <p:spPr bwMode="auto">
            <a:xfrm>
              <a:off x="1209675" y="1219201"/>
              <a:ext cx="584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1O3rd</a:t>
              </a:r>
            </a:p>
          </p:txBody>
        </p:sp>
        <p:sp>
          <p:nvSpPr>
            <p:cNvPr id="89318" name="Text Box 144"/>
            <p:cNvSpPr txBox="1">
              <a:spLocks noChangeArrowheads="1"/>
            </p:cNvSpPr>
            <p:nvPr/>
          </p:nvSpPr>
          <p:spPr bwMode="auto">
            <a:xfrm>
              <a:off x="2190750" y="2724151"/>
              <a:ext cx="584200" cy="230832"/>
            </a:xfrm>
            <a:prstGeom prst="rect">
              <a:avLst/>
            </a:prstGeom>
            <a:solidFill>
              <a:schemeClr val="bg1">
                <a:alpha val="7882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101st</a:t>
              </a:r>
            </a:p>
          </p:txBody>
        </p:sp>
        <p:sp>
          <p:nvSpPr>
            <p:cNvPr id="89319" name="Text Box 148"/>
            <p:cNvSpPr txBox="1">
              <a:spLocks noChangeArrowheads="1"/>
            </p:cNvSpPr>
            <p:nvPr/>
          </p:nvSpPr>
          <p:spPr bwMode="auto">
            <a:xfrm>
              <a:off x="1457325" y="2581276"/>
              <a:ext cx="622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1O2nd</a:t>
              </a:r>
            </a:p>
          </p:txBody>
        </p:sp>
      </p:grpSp>
      <p:grpSp>
        <p:nvGrpSpPr>
          <p:cNvPr id="89094" name="Group 201"/>
          <p:cNvGrpSpPr>
            <a:grpSpLocks/>
          </p:cNvGrpSpPr>
          <p:nvPr/>
        </p:nvGrpSpPr>
        <p:grpSpPr bwMode="auto">
          <a:xfrm>
            <a:off x="1905000" y="1476375"/>
            <a:ext cx="2214563" cy="2049463"/>
            <a:chOff x="2328863" y="1903413"/>
            <a:chExt cx="2214562" cy="2049462"/>
          </a:xfrm>
        </p:grpSpPr>
        <p:sp>
          <p:nvSpPr>
            <p:cNvPr id="2561044" name="Freeform 20"/>
            <p:cNvSpPr>
              <a:spLocks/>
            </p:cNvSpPr>
            <p:nvPr/>
          </p:nvSpPr>
          <p:spPr bwMode="auto">
            <a:xfrm>
              <a:off x="2328863" y="3035300"/>
              <a:ext cx="692150" cy="881062"/>
            </a:xfrm>
            <a:custGeom>
              <a:avLst/>
              <a:gdLst/>
              <a:ahLst/>
              <a:cxnLst>
                <a:cxn ang="0">
                  <a:pos x="97" y="0"/>
                </a:cxn>
                <a:cxn ang="0">
                  <a:pos x="354" y="37"/>
                </a:cxn>
                <a:cxn ang="0">
                  <a:pos x="336" y="173"/>
                </a:cxn>
                <a:cxn ang="0">
                  <a:pos x="524" y="192"/>
                </a:cxn>
                <a:cxn ang="0">
                  <a:pos x="473" y="711"/>
                </a:cxn>
                <a:cxn ang="0">
                  <a:pos x="0" y="657"/>
                </a:cxn>
                <a:cxn ang="0">
                  <a:pos x="48" y="326"/>
                </a:cxn>
                <a:cxn ang="0">
                  <a:pos x="97" y="0"/>
                </a:cxn>
              </a:cxnLst>
              <a:rect l="0" t="0" r="r" b="b"/>
              <a:pathLst>
                <a:path w="525" h="712">
                  <a:moveTo>
                    <a:pt x="97" y="0"/>
                  </a:moveTo>
                  <a:lnTo>
                    <a:pt x="354" y="37"/>
                  </a:lnTo>
                  <a:lnTo>
                    <a:pt x="336" y="173"/>
                  </a:lnTo>
                  <a:lnTo>
                    <a:pt x="524" y="192"/>
                  </a:lnTo>
                  <a:lnTo>
                    <a:pt x="473" y="711"/>
                  </a:lnTo>
                  <a:lnTo>
                    <a:pt x="0" y="657"/>
                  </a:lnTo>
                  <a:lnTo>
                    <a:pt x="48" y="326"/>
                  </a:lnTo>
                  <a:lnTo>
                    <a:pt x="97" y="0"/>
                  </a:lnTo>
                </a:path>
              </a:pathLst>
            </a:custGeom>
            <a:solidFill>
              <a:schemeClr val="bg1">
                <a:lumMod val="65000"/>
              </a:schemeClr>
            </a:solidFill>
            <a:ln w="1905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1700" dirty="0">
                <a:ln>
                  <a:solidFill>
                    <a:srgbClr val="000000"/>
                  </a:solidFill>
                </a:ln>
                <a:solidFill>
                  <a:srgbClr val="000000"/>
                </a:solidFill>
                <a:latin typeface="Arial"/>
                <a:cs typeface="Arial" pitchFamily="34" charset="0"/>
              </a:endParaRPr>
            </a:p>
          </p:txBody>
        </p:sp>
        <p:sp>
          <p:nvSpPr>
            <p:cNvPr id="89291" name="Freeform 21"/>
            <p:cNvSpPr>
              <a:spLocks/>
            </p:cNvSpPr>
            <p:nvPr/>
          </p:nvSpPr>
          <p:spPr bwMode="auto">
            <a:xfrm>
              <a:off x="2360613" y="1903413"/>
              <a:ext cx="1293812" cy="798512"/>
            </a:xfrm>
            <a:custGeom>
              <a:avLst/>
              <a:gdLst>
                <a:gd name="T0" fmla="*/ 2147483646 w 982"/>
                <a:gd name="T1" fmla="*/ 0 h 645"/>
                <a:gd name="T2" fmla="*/ 2147483646 w 982"/>
                <a:gd name="T3" fmla="*/ 2147483646 h 645"/>
                <a:gd name="T4" fmla="*/ 2147483646 w 982"/>
                <a:gd name="T5" fmla="*/ 2147483646 h 645"/>
                <a:gd name="T6" fmla="*/ 2147483646 w 982"/>
                <a:gd name="T7" fmla="*/ 2147483646 h 645"/>
                <a:gd name="T8" fmla="*/ 2147483646 w 982"/>
                <a:gd name="T9" fmla="*/ 2147483646 h 645"/>
                <a:gd name="T10" fmla="*/ 2147483646 w 982"/>
                <a:gd name="T11" fmla="*/ 2147483646 h 645"/>
                <a:gd name="T12" fmla="*/ 2147483646 w 982"/>
                <a:gd name="T13" fmla="*/ 2147483646 h 645"/>
                <a:gd name="T14" fmla="*/ 2147483646 w 982"/>
                <a:gd name="T15" fmla="*/ 2147483646 h 645"/>
                <a:gd name="T16" fmla="*/ 2147483646 w 982"/>
                <a:gd name="T17" fmla="*/ 2147483646 h 645"/>
                <a:gd name="T18" fmla="*/ 2147483646 w 982"/>
                <a:gd name="T19" fmla="*/ 2147483646 h 645"/>
                <a:gd name="T20" fmla="*/ 2147483646 w 982"/>
                <a:gd name="T21" fmla="*/ 2147483646 h 645"/>
                <a:gd name="T22" fmla="*/ 2147483646 w 982"/>
                <a:gd name="T23" fmla="*/ 2147483646 h 645"/>
                <a:gd name="T24" fmla="*/ 2147483646 w 982"/>
                <a:gd name="T25" fmla="*/ 2147483646 h 645"/>
                <a:gd name="T26" fmla="*/ 2147483646 w 982"/>
                <a:gd name="T27" fmla="*/ 2147483646 h 645"/>
                <a:gd name="T28" fmla="*/ 2147483646 w 982"/>
                <a:gd name="T29" fmla="*/ 2147483646 h 645"/>
                <a:gd name="T30" fmla="*/ 2147483646 w 982"/>
                <a:gd name="T31" fmla="*/ 2147483646 h 645"/>
                <a:gd name="T32" fmla="*/ 2147483646 w 982"/>
                <a:gd name="T33" fmla="*/ 2147483646 h 645"/>
                <a:gd name="T34" fmla="*/ 0 w 982"/>
                <a:gd name="T35" fmla="*/ 2147483646 h 645"/>
                <a:gd name="T36" fmla="*/ 2147483646 w 982"/>
                <a:gd name="T37" fmla="*/ 0 h 6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2"/>
                <a:gd name="T58" fmla="*/ 0 h 645"/>
                <a:gd name="T59" fmla="*/ 982 w 982"/>
                <a:gd name="T60" fmla="*/ 645 h 6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2" h="645">
                  <a:moveTo>
                    <a:pt x="16" y="0"/>
                  </a:moveTo>
                  <a:lnTo>
                    <a:pt x="209" y="26"/>
                  </a:lnTo>
                  <a:lnTo>
                    <a:pt x="326" y="43"/>
                  </a:lnTo>
                  <a:lnTo>
                    <a:pt x="480" y="60"/>
                  </a:lnTo>
                  <a:lnTo>
                    <a:pt x="622" y="74"/>
                  </a:lnTo>
                  <a:lnTo>
                    <a:pt x="866" y="93"/>
                  </a:lnTo>
                  <a:lnTo>
                    <a:pt x="981" y="102"/>
                  </a:lnTo>
                  <a:lnTo>
                    <a:pt x="977" y="627"/>
                  </a:lnTo>
                  <a:lnTo>
                    <a:pt x="377" y="573"/>
                  </a:lnTo>
                  <a:lnTo>
                    <a:pt x="365" y="644"/>
                  </a:lnTo>
                  <a:lnTo>
                    <a:pt x="342" y="610"/>
                  </a:lnTo>
                  <a:lnTo>
                    <a:pt x="287" y="616"/>
                  </a:lnTo>
                  <a:lnTo>
                    <a:pt x="207" y="629"/>
                  </a:lnTo>
                  <a:lnTo>
                    <a:pt x="193" y="538"/>
                  </a:lnTo>
                  <a:lnTo>
                    <a:pt x="99" y="465"/>
                  </a:lnTo>
                  <a:lnTo>
                    <a:pt x="113" y="396"/>
                  </a:lnTo>
                  <a:lnTo>
                    <a:pt x="122" y="341"/>
                  </a:lnTo>
                  <a:lnTo>
                    <a:pt x="0" y="160"/>
                  </a:lnTo>
                  <a:lnTo>
                    <a:pt x="16"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92" name="Freeform 22"/>
            <p:cNvSpPr>
              <a:spLocks/>
            </p:cNvSpPr>
            <p:nvPr/>
          </p:nvSpPr>
          <p:spPr bwMode="auto">
            <a:xfrm>
              <a:off x="2765425" y="2605088"/>
              <a:ext cx="885825" cy="719137"/>
            </a:xfrm>
            <a:custGeom>
              <a:avLst/>
              <a:gdLst>
                <a:gd name="T0" fmla="*/ 2147483646 w 672"/>
                <a:gd name="T1" fmla="*/ 0 h 581"/>
                <a:gd name="T2" fmla="*/ 2147483646 w 672"/>
                <a:gd name="T3" fmla="*/ 2147483646 h 581"/>
                <a:gd name="T4" fmla="*/ 0 w 672"/>
                <a:gd name="T5" fmla="*/ 2147483646 h 581"/>
                <a:gd name="T6" fmla="*/ 2147483646 w 672"/>
                <a:gd name="T7" fmla="*/ 2147483646 h 581"/>
                <a:gd name="T8" fmla="*/ 2147483646 w 672"/>
                <a:gd name="T9" fmla="*/ 2147483646 h 581"/>
                <a:gd name="T10" fmla="*/ 2147483646 w 672"/>
                <a:gd name="T11" fmla="*/ 2147483646 h 581"/>
                <a:gd name="T12" fmla="*/ 2147483646 w 672"/>
                <a:gd name="T13" fmla="*/ 0 h 581"/>
                <a:gd name="T14" fmla="*/ 0 60000 65536"/>
                <a:gd name="T15" fmla="*/ 0 60000 65536"/>
                <a:gd name="T16" fmla="*/ 0 60000 65536"/>
                <a:gd name="T17" fmla="*/ 0 60000 65536"/>
                <a:gd name="T18" fmla="*/ 0 60000 65536"/>
                <a:gd name="T19" fmla="*/ 0 60000 65536"/>
                <a:gd name="T20" fmla="*/ 0 60000 65536"/>
                <a:gd name="T21" fmla="*/ 0 w 672"/>
                <a:gd name="T22" fmla="*/ 0 h 581"/>
                <a:gd name="T23" fmla="*/ 672 w 672"/>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581">
                  <a:moveTo>
                    <a:pt x="66" y="0"/>
                  </a:moveTo>
                  <a:lnTo>
                    <a:pt x="41" y="216"/>
                  </a:lnTo>
                  <a:lnTo>
                    <a:pt x="0" y="526"/>
                  </a:lnTo>
                  <a:lnTo>
                    <a:pt x="195" y="543"/>
                  </a:lnTo>
                  <a:lnTo>
                    <a:pt x="648" y="580"/>
                  </a:lnTo>
                  <a:lnTo>
                    <a:pt x="671" y="60"/>
                  </a:lnTo>
                  <a:lnTo>
                    <a:pt x="66"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93" name="Freeform 23"/>
            <p:cNvSpPr>
              <a:spLocks/>
            </p:cNvSpPr>
            <p:nvPr/>
          </p:nvSpPr>
          <p:spPr bwMode="auto">
            <a:xfrm>
              <a:off x="2944813" y="3273425"/>
              <a:ext cx="922337" cy="679450"/>
            </a:xfrm>
            <a:custGeom>
              <a:avLst/>
              <a:gdLst>
                <a:gd name="T0" fmla="*/ 2147483646 w 699"/>
                <a:gd name="T1" fmla="*/ 0 h 550"/>
                <a:gd name="T2" fmla="*/ 2147483646 w 699"/>
                <a:gd name="T3" fmla="*/ 2147483646 h 550"/>
                <a:gd name="T4" fmla="*/ 0 w 699"/>
                <a:gd name="T5" fmla="*/ 2147483646 h 550"/>
                <a:gd name="T6" fmla="*/ 2147483646 w 699"/>
                <a:gd name="T7" fmla="*/ 2147483646 h 550"/>
                <a:gd name="T8" fmla="*/ 2147483646 w 699"/>
                <a:gd name="T9" fmla="*/ 2147483646 h 550"/>
                <a:gd name="T10" fmla="*/ 2147483646 w 699"/>
                <a:gd name="T11" fmla="*/ 2147483646 h 550"/>
                <a:gd name="T12" fmla="*/ 2147483646 w 699"/>
                <a:gd name="T13" fmla="*/ 2147483646 h 550"/>
                <a:gd name="T14" fmla="*/ 2147483646 w 699"/>
                <a:gd name="T15" fmla="*/ 2147483646 h 550"/>
                <a:gd name="T16" fmla="*/ 2147483646 w 699"/>
                <a:gd name="T17" fmla="*/ 0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9"/>
                <a:gd name="T28" fmla="*/ 0 h 550"/>
                <a:gd name="T29" fmla="*/ 699 w 699"/>
                <a:gd name="T30" fmla="*/ 550 h 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9" h="550">
                  <a:moveTo>
                    <a:pt x="58" y="0"/>
                  </a:moveTo>
                  <a:lnTo>
                    <a:pt x="23" y="329"/>
                  </a:lnTo>
                  <a:lnTo>
                    <a:pt x="0" y="519"/>
                  </a:lnTo>
                  <a:lnTo>
                    <a:pt x="348" y="538"/>
                  </a:lnTo>
                  <a:lnTo>
                    <a:pt x="682" y="549"/>
                  </a:lnTo>
                  <a:lnTo>
                    <a:pt x="693" y="292"/>
                  </a:lnTo>
                  <a:lnTo>
                    <a:pt x="698" y="41"/>
                  </a:lnTo>
                  <a:lnTo>
                    <a:pt x="507" y="37"/>
                  </a:lnTo>
                  <a:lnTo>
                    <a:pt x="58"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94" name="Freeform 27"/>
            <p:cNvSpPr>
              <a:spLocks/>
            </p:cNvSpPr>
            <p:nvPr/>
          </p:nvSpPr>
          <p:spPr bwMode="auto">
            <a:xfrm>
              <a:off x="3651250" y="2030413"/>
              <a:ext cx="869950" cy="503237"/>
            </a:xfrm>
            <a:custGeom>
              <a:avLst/>
              <a:gdLst>
                <a:gd name="T0" fmla="*/ 2147483646 w 660"/>
                <a:gd name="T1" fmla="*/ 0 h 406"/>
                <a:gd name="T2" fmla="*/ 2147483646 w 660"/>
                <a:gd name="T3" fmla="*/ 2147483646 h 406"/>
                <a:gd name="T4" fmla="*/ 2147483646 w 660"/>
                <a:gd name="T5" fmla="*/ 2147483646 h 406"/>
                <a:gd name="T6" fmla="*/ 2147483646 w 660"/>
                <a:gd name="T7" fmla="*/ 2147483646 h 406"/>
                <a:gd name="T8" fmla="*/ 2147483646 w 660"/>
                <a:gd name="T9" fmla="*/ 2147483646 h 406"/>
                <a:gd name="T10" fmla="*/ 2147483646 w 660"/>
                <a:gd name="T11" fmla="*/ 2147483646 h 406"/>
                <a:gd name="T12" fmla="*/ 2147483646 w 660"/>
                <a:gd name="T13" fmla="*/ 2147483646 h 406"/>
                <a:gd name="T14" fmla="*/ 0 w 660"/>
                <a:gd name="T15" fmla="*/ 2147483646 h 406"/>
                <a:gd name="T16" fmla="*/ 2147483646 w 660"/>
                <a:gd name="T17" fmla="*/ 0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
                <a:gd name="T28" fmla="*/ 0 h 406"/>
                <a:gd name="T29" fmla="*/ 660 w 660"/>
                <a:gd name="T30" fmla="*/ 406 h 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 h="406">
                  <a:moveTo>
                    <a:pt x="2" y="0"/>
                  </a:moveTo>
                  <a:lnTo>
                    <a:pt x="553" y="13"/>
                  </a:lnTo>
                  <a:lnTo>
                    <a:pt x="593" y="132"/>
                  </a:lnTo>
                  <a:lnTo>
                    <a:pt x="632" y="223"/>
                  </a:lnTo>
                  <a:lnTo>
                    <a:pt x="659" y="372"/>
                  </a:lnTo>
                  <a:lnTo>
                    <a:pt x="643" y="405"/>
                  </a:lnTo>
                  <a:lnTo>
                    <a:pt x="439" y="399"/>
                  </a:lnTo>
                  <a:lnTo>
                    <a:pt x="0" y="392"/>
                  </a:lnTo>
                  <a:lnTo>
                    <a:pt x="2"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95" name="Freeform 28"/>
            <p:cNvSpPr>
              <a:spLocks/>
            </p:cNvSpPr>
            <p:nvPr/>
          </p:nvSpPr>
          <p:spPr bwMode="auto">
            <a:xfrm>
              <a:off x="3627438" y="2513013"/>
              <a:ext cx="915987" cy="588962"/>
            </a:xfrm>
            <a:custGeom>
              <a:avLst/>
              <a:gdLst>
                <a:gd name="T0" fmla="*/ 2147483646 w 694"/>
                <a:gd name="T1" fmla="*/ 0 h 476"/>
                <a:gd name="T2" fmla="*/ 2147483646 w 694"/>
                <a:gd name="T3" fmla="*/ 2147483646 h 476"/>
                <a:gd name="T4" fmla="*/ 0 w 694"/>
                <a:gd name="T5" fmla="*/ 2147483646 h 476"/>
                <a:gd name="T6" fmla="*/ 2147483646 w 694"/>
                <a:gd name="T7" fmla="*/ 2147483646 h 476"/>
                <a:gd name="T8" fmla="*/ 2147483646 w 694"/>
                <a:gd name="T9" fmla="*/ 2147483646 h 476"/>
                <a:gd name="T10" fmla="*/ 2147483646 w 694"/>
                <a:gd name="T11" fmla="*/ 2147483646 h 476"/>
                <a:gd name="T12" fmla="*/ 2147483646 w 694"/>
                <a:gd name="T13" fmla="*/ 2147483646 h 476"/>
                <a:gd name="T14" fmla="*/ 2147483646 w 694"/>
                <a:gd name="T15" fmla="*/ 2147483646 h 476"/>
                <a:gd name="T16" fmla="*/ 2147483646 w 694"/>
                <a:gd name="T17" fmla="*/ 2147483646 h 476"/>
                <a:gd name="T18" fmla="*/ 2147483646 w 694"/>
                <a:gd name="T19" fmla="*/ 2147483646 h 476"/>
                <a:gd name="T20" fmla="*/ 2147483646 w 694"/>
                <a:gd name="T21" fmla="*/ 2147483646 h 476"/>
                <a:gd name="T22" fmla="*/ 2147483646 w 694"/>
                <a:gd name="T23" fmla="*/ 2147483646 h 476"/>
                <a:gd name="T24" fmla="*/ 2147483646 w 694"/>
                <a:gd name="T25" fmla="*/ 2147483646 h 476"/>
                <a:gd name="T26" fmla="*/ 2147483646 w 694"/>
                <a:gd name="T27" fmla="*/ 0 h 4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4"/>
                <a:gd name="T43" fmla="*/ 0 h 476"/>
                <a:gd name="T44" fmla="*/ 694 w 694"/>
                <a:gd name="T45" fmla="*/ 476 h 4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4" h="476">
                  <a:moveTo>
                    <a:pt x="12" y="0"/>
                  </a:moveTo>
                  <a:lnTo>
                    <a:pt x="11" y="184"/>
                  </a:lnTo>
                  <a:lnTo>
                    <a:pt x="0" y="400"/>
                  </a:lnTo>
                  <a:lnTo>
                    <a:pt x="503" y="408"/>
                  </a:lnTo>
                  <a:lnTo>
                    <a:pt x="557" y="438"/>
                  </a:lnTo>
                  <a:lnTo>
                    <a:pt x="594" y="397"/>
                  </a:lnTo>
                  <a:lnTo>
                    <a:pt x="693" y="475"/>
                  </a:lnTo>
                  <a:lnTo>
                    <a:pt x="679" y="393"/>
                  </a:lnTo>
                  <a:lnTo>
                    <a:pt x="688" y="330"/>
                  </a:lnTo>
                  <a:lnTo>
                    <a:pt x="693" y="114"/>
                  </a:lnTo>
                  <a:lnTo>
                    <a:pt x="649" y="67"/>
                  </a:lnTo>
                  <a:lnTo>
                    <a:pt x="666" y="7"/>
                  </a:lnTo>
                  <a:lnTo>
                    <a:pt x="337" y="6"/>
                  </a:lnTo>
                  <a:lnTo>
                    <a:pt x="12"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96" name="Text Box 100"/>
            <p:cNvSpPr txBox="1">
              <a:spLocks noChangeArrowheads="1"/>
            </p:cNvSpPr>
            <p:nvPr/>
          </p:nvSpPr>
          <p:spPr bwMode="auto">
            <a:xfrm>
              <a:off x="3797300" y="204311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ND</a:t>
              </a:r>
            </a:p>
          </p:txBody>
        </p:sp>
        <p:sp>
          <p:nvSpPr>
            <p:cNvPr id="89297" name="Text Box 101"/>
            <p:cNvSpPr txBox="1">
              <a:spLocks noChangeArrowheads="1"/>
            </p:cNvSpPr>
            <p:nvPr/>
          </p:nvSpPr>
          <p:spPr bwMode="auto">
            <a:xfrm>
              <a:off x="2435225" y="32432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UT</a:t>
              </a:r>
            </a:p>
          </p:txBody>
        </p:sp>
        <p:sp>
          <p:nvSpPr>
            <p:cNvPr id="89298" name="Text Box 102"/>
            <p:cNvSpPr txBox="1">
              <a:spLocks noChangeArrowheads="1"/>
            </p:cNvSpPr>
            <p:nvPr/>
          </p:nvSpPr>
          <p:spPr bwMode="auto">
            <a:xfrm>
              <a:off x="3130550" y="3386138"/>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CO</a:t>
              </a:r>
            </a:p>
          </p:txBody>
        </p:sp>
        <p:sp>
          <p:nvSpPr>
            <p:cNvPr id="89299" name="Text Box 103"/>
            <p:cNvSpPr txBox="1">
              <a:spLocks noChangeArrowheads="1"/>
            </p:cNvSpPr>
            <p:nvPr/>
          </p:nvSpPr>
          <p:spPr bwMode="auto">
            <a:xfrm>
              <a:off x="3740150" y="2540001"/>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SD</a:t>
              </a:r>
            </a:p>
          </p:txBody>
        </p:sp>
        <p:sp>
          <p:nvSpPr>
            <p:cNvPr id="89300" name="Text Box 104"/>
            <p:cNvSpPr txBox="1">
              <a:spLocks noChangeArrowheads="1"/>
            </p:cNvSpPr>
            <p:nvPr/>
          </p:nvSpPr>
          <p:spPr bwMode="auto">
            <a:xfrm>
              <a:off x="2997200" y="2720975"/>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WY</a:t>
              </a:r>
            </a:p>
          </p:txBody>
        </p:sp>
        <p:sp>
          <p:nvSpPr>
            <p:cNvPr id="89301" name="Text Box 105"/>
            <p:cNvSpPr txBox="1">
              <a:spLocks noChangeArrowheads="1"/>
            </p:cNvSpPr>
            <p:nvPr/>
          </p:nvSpPr>
          <p:spPr bwMode="auto">
            <a:xfrm>
              <a:off x="2768600" y="208121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MT</a:t>
              </a:r>
            </a:p>
          </p:txBody>
        </p:sp>
        <p:sp>
          <p:nvSpPr>
            <p:cNvPr id="89302" name="Text Box 143"/>
            <p:cNvSpPr txBox="1">
              <a:spLocks noChangeArrowheads="1"/>
            </p:cNvSpPr>
            <p:nvPr/>
          </p:nvSpPr>
          <p:spPr bwMode="auto">
            <a:xfrm>
              <a:off x="2428875" y="3524250"/>
              <a:ext cx="488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85th</a:t>
              </a:r>
            </a:p>
          </p:txBody>
        </p:sp>
        <p:sp>
          <p:nvSpPr>
            <p:cNvPr id="89303" name="Text Box 150"/>
            <p:cNvSpPr txBox="1">
              <a:spLocks noChangeArrowheads="1"/>
            </p:cNvSpPr>
            <p:nvPr/>
          </p:nvSpPr>
          <p:spPr bwMode="auto">
            <a:xfrm>
              <a:off x="3933825" y="2724149"/>
              <a:ext cx="517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82nd</a:t>
              </a:r>
            </a:p>
          </p:txBody>
        </p:sp>
        <p:sp>
          <p:nvSpPr>
            <p:cNvPr id="89304" name="Text Box 151"/>
            <p:cNvSpPr txBox="1">
              <a:spLocks noChangeArrowheads="1"/>
            </p:cNvSpPr>
            <p:nvPr/>
          </p:nvSpPr>
          <p:spPr bwMode="auto">
            <a:xfrm>
              <a:off x="3848100" y="2257425"/>
              <a:ext cx="469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81st</a:t>
              </a:r>
            </a:p>
          </p:txBody>
        </p:sp>
        <p:sp>
          <p:nvSpPr>
            <p:cNvPr id="89305" name="Text Box 152"/>
            <p:cNvSpPr txBox="1">
              <a:spLocks noChangeArrowheads="1"/>
            </p:cNvSpPr>
            <p:nvPr/>
          </p:nvSpPr>
          <p:spPr bwMode="auto">
            <a:xfrm>
              <a:off x="2952750" y="2314575"/>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83rd</a:t>
              </a:r>
            </a:p>
          </p:txBody>
        </p:sp>
        <p:sp>
          <p:nvSpPr>
            <p:cNvPr id="89306" name="Text Box 153"/>
            <p:cNvSpPr txBox="1">
              <a:spLocks noChangeArrowheads="1"/>
            </p:cNvSpPr>
            <p:nvPr/>
          </p:nvSpPr>
          <p:spPr bwMode="auto">
            <a:xfrm>
              <a:off x="2952750" y="2943226"/>
              <a:ext cx="508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84th</a:t>
              </a:r>
            </a:p>
          </p:txBody>
        </p:sp>
        <p:sp>
          <p:nvSpPr>
            <p:cNvPr id="89307" name="Text Box 154"/>
            <p:cNvSpPr txBox="1">
              <a:spLocks noChangeArrowheads="1"/>
            </p:cNvSpPr>
            <p:nvPr/>
          </p:nvSpPr>
          <p:spPr bwMode="auto">
            <a:xfrm>
              <a:off x="3248025" y="3619500"/>
              <a:ext cx="469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8th</a:t>
              </a:r>
            </a:p>
          </p:txBody>
        </p:sp>
      </p:grpSp>
      <p:grpSp>
        <p:nvGrpSpPr>
          <p:cNvPr id="89095" name="Group 202"/>
          <p:cNvGrpSpPr>
            <a:grpSpLocks/>
          </p:cNvGrpSpPr>
          <p:nvPr/>
        </p:nvGrpSpPr>
        <p:grpSpPr bwMode="auto">
          <a:xfrm>
            <a:off x="2478088" y="3970338"/>
            <a:ext cx="2832100" cy="1781175"/>
            <a:chOff x="2843213" y="3908425"/>
            <a:chExt cx="2832100" cy="1781175"/>
          </a:xfrm>
        </p:grpSpPr>
        <p:sp>
          <p:nvSpPr>
            <p:cNvPr id="89275" name="Freeform 25"/>
            <p:cNvSpPr>
              <a:spLocks/>
            </p:cNvSpPr>
            <p:nvPr/>
          </p:nvSpPr>
          <p:spPr bwMode="auto">
            <a:xfrm>
              <a:off x="2843213" y="3908425"/>
              <a:ext cx="889000" cy="868363"/>
            </a:xfrm>
            <a:custGeom>
              <a:avLst/>
              <a:gdLst>
                <a:gd name="T0" fmla="*/ 2147483646 w 674"/>
                <a:gd name="T1" fmla="*/ 0 h 702"/>
                <a:gd name="T2" fmla="*/ 2147483646 w 674"/>
                <a:gd name="T3" fmla="*/ 2147483646 h 702"/>
                <a:gd name="T4" fmla="*/ 2147483646 w 674"/>
                <a:gd name="T5" fmla="*/ 2147483646 h 702"/>
                <a:gd name="T6" fmla="*/ 2147483646 w 674"/>
                <a:gd name="T7" fmla="*/ 2147483646 h 702"/>
                <a:gd name="T8" fmla="*/ 2147483646 w 674"/>
                <a:gd name="T9" fmla="*/ 2147483646 h 702"/>
                <a:gd name="T10" fmla="*/ 2147483646 w 674"/>
                <a:gd name="T11" fmla="*/ 2147483646 h 702"/>
                <a:gd name="T12" fmla="*/ 2147483646 w 674"/>
                <a:gd name="T13" fmla="*/ 2147483646 h 702"/>
                <a:gd name="T14" fmla="*/ 2147483646 w 674"/>
                <a:gd name="T15" fmla="*/ 2147483646 h 702"/>
                <a:gd name="T16" fmla="*/ 0 w 674"/>
                <a:gd name="T17" fmla="*/ 2147483646 h 702"/>
                <a:gd name="T18" fmla="*/ 2147483646 w 674"/>
                <a:gd name="T19" fmla="*/ 2147483646 h 702"/>
                <a:gd name="T20" fmla="*/ 2147483646 w 674"/>
                <a:gd name="T21" fmla="*/ 0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4"/>
                <a:gd name="T34" fmla="*/ 0 h 702"/>
                <a:gd name="T35" fmla="*/ 674 w 674"/>
                <a:gd name="T36" fmla="*/ 702 h 7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4" h="702">
                  <a:moveTo>
                    <a:pt x="81" y="0"/>
                  </a:moveTo>
                  <a:lnTo>
                    <a:pt x="673" y="28"/>
                  </a:lnTo>
                  <a:lnTo>
                    <a:pt x="645" y="647"/>
                  </a:lnTo>
                  <a:lnTo>
                    <a:pt x="452" y="636"/>
                  </a:lnTo>
                  <a:lnTo>
                    <a:pt x="273" y="630"/>
                  </a:lnTo>
                  <a:lnTo>
                    <a:pt x="273" y="655"/>
                  </a:lnTo>
                  <a:lnTo>
                    <a:pt x="122" y="655"/>
                  </a:lnTo>
                  <a:lnTo>
                    <a:pt x="113" y="701"/>
                  </a:lnTo>
                  <a:lnTo>
                    <a:pt x="0" y="686"/>
                  </a:lnTo>
                  <a:lnTo>
                    <a:pt x="64" y="162"/>
                  </a:lnTo>
                  <a:lnTo>
                    <a:pt x="81"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498" name="Freeform 26">
              <a:hlinkClick r:id="rId3" action="ppaction://hlinksldjump"/>
            </p:cNvPr>
            <p:cNvSpPr>
              <a:spLocks/>
            </p:cNvSpPr>
            <p:nvPr/>
          </p:nvSpPr>
          <p:spPr bwMode="auto">
            <a:xfrm>
              <a:off x="3192463" y="4041775"/>
              <a:ext cx="1803400" cy="1647825"/>
            </a:xfrm>
            <a:custGeom>
              <a:avLst/>
              <a:gdLst>
                <a:gd name="T0" fmla="*/ 2147483647 w 1367"/>
                <a:gd name="T1" fmla="*/ 0 h 1332"/>
                <a:gd name="T2" fmla="*/ 2147483647 w 1367"/>
                <a:gd name="T3" fmla="*/ 2147483647 h 1332"/>
                <a:gd name="T4" fmla="*/ 2147483647 w 1367"/>
                <a:gd name="T5" fmla="*/ 2147483647 h 1332"/>
                <a:gd name="T6" fmla="*/ 2147483647 w 1367"/>
                <a:gd name="T7" fmla="*/ 2147483647 h 1332"/>
                <a:gd name="T8" fmla="*/ 2147483647 w 1367"/>
                <a:gd name="T9" fmla="*/ 2147483647 h 1332"/>
                <a:gd name="T10" fmla="*/ 2147483647 w 1367"/>
                <a:gd name="T11" fmla="*/ 2147483647 h 1332"/>
                <a:gd name="T12" fmla="*/ 2147483647 w 1367"/>
                <a:gd name="T13" fmla="*/ 2147483647 h 1332"/>
                <a:gd name="T14" fmla="*/ 2147483647 w 1367"/>
                <a:gd name="T15" fmla="*/ 2147483647 h 1332"/>
                <a:gd name="T16" fmla="*/ 2147483647 w 1367"/>
                <a:gd name="T17" fmla="*/ 2147483647 h 1332"/>
                <a:gd name="T18" fmla="*/ 2147483647 w 1367"/>
                <a:gd name="T19" fmla="*/ 2147483647 h 1332"/>
                <a:gd name="T20" fmla="*/ 2147483647 w 1367"/>
                <a:gd name="T21" fmla="*/ 2147483647 h 1332"/>
                <a:gd name="T22" fmla="*/ 2147483647 w 1367"/>
                <a:gd name="T23" fmla="*/ 2147483647 h 1332"/>
                <a:gd name="T24" fmla="*/ 2147483647 w 1367"/>
                <a:gd name="T25" fmla="*/ 2147483647 h 1332"/>
                <a:gd name="T26" fmla="*/ 2147483647 w 1367"/>
                <a:gd name="T27" fmla="*/ 2147483647 h 1332"/>
                <a:gd name="T28" fmla="*/ 2147483647 w 1367"/>
                <a:gd name="T29" fmla="*/ 2147483647 h 1332"/>
                <a:gd name="T30" fmla="*/ 2147483647 w 1367"/>
                <a:gd name="T31" fmla="*/ 2147483647 h 1332"/>
                <a:gd name="T32" fmla="*/ 2147483647 w 1367"/>
                <a:gd name="T33" fmla="*/ 2147483647 h 1332"/>
                <a:gd name="T34" fmla="*/ 2147483647 w 1367"/>
                <a:gd name="T35" fmla="*/ 2147483647 h 1332"/>
                <a:gd name="T36" fmla="*/ 2147483647 w 1367"/>
                <a:gd name="T37" fmla="*/ 2147483647 h 1332"/>
                <a:gd name="T38" fmla="*/ 2147483647 w 1367"/>
                <a:gd name="T39" fmla="*/ 2147483647 h 1332"/>
                <a:gd name="T40" fmla="*/ 2147483647 w 1367"/>
                <a:gd name="T41" fmla="*/ 2147483647 h 1332"/>
                <a:gd name="T42" fmla="*/ 2147483647 w 1367"/>
                <a:gd name="T43" fmla="*/ 2147483647 h 1332"/>
                <a:gd name="T44" fmla="*/ 2147483647 w 1367"/>
                <a:gd name="T45" fmla="*/ 2147483647 h 1332"/>
                <a:gd name="T46" fmla="*/ 2147483647 w 1367"/>
                <a:gd name="T47" fmla="*/ 2147483647 h 1332"/>
                <a:gd name="T48" fmla="*/ 2147483647 w 1367"/>
                <a:gd name="T49" fmla="*/ 2147483647 h 1332"/>
                <a:gd name="T50" fmla="*/ 2147483647 w 1367"/>
                <a:gd name="T51" fmla="*/ 2147483647 h 1332"/>
                <a:gd name="T52" fmla="*/ 2147483647 w 1367"/>
                <a:gd name="T53" fmla="*/ 2147483647 h 1332"/>
                <a:gd name="T54" fmla="*/ 2147483647 w 1367"/>
                <a:gd name="T55" fmla="*/ 2147483647 h 1332"/>
                <a:gd name="T56" fmla="*/ 2147483647 w 1367"/>
                <a:gd name="T57" fmla="*/ 2147483647 h 1332"/>
                <a:gd name="T58" fmla="*/ 2147483647 w 1367"/>
                <a:gd name="T59" fmla="*/ 2147483647 h 1332"/>
                <a:gd name="T60" fmla="*/ 2147483647 w 1367"/>
                <a:gd name="T61" fmla="*/ 2147483647 h 1332"/>
                <a:gd name="T62" fmla="*/ 2147483647 w 1367"/>
                <a:gd name="T63" fmla="*/ 2147483647 h 1332"/>
                <a:gd name="T64" fmla="*/ 2147483647 w 1367"/>
                <a:gd name="T65" fmla="*/ 2147483647 h 1332"/>
                <a:gd name="T66" fmla="*/ 2147483647 w 1367"/>
                <a:gd name="T67" fmla="*/ 2147483647 h 1332"/>
                <a:gd name="T68" fmla="*/ 2147483647 w 1367"/>
                <a:gd name="T69" fmla="*/ 2147483647 h 1332"/>
                <a:gd name="T70" fmla="*/ 2147483647 w 1367"/>
                <a:gd name="T71" fmla="*/ 2147483647 h 1332"/>
                <a:gd name="T72" fmla="*/ 2147483647 w 1367"/>
                <a:gd name="T73" fmla="*/ 2147483647 h 1332"/>
                <a:gd name="T74" fmla="*/ 2147483647 w 1367"/>
                <a:gd name="T75" fmla="*/ 2147483647 h 1332"/>
                <a:gd name="T76" fmla="*/ 2147483647 w 1367"/>
                <a:gd name="T77" fmla="*/ 2147483647 h 1332"/>
                <a:gd name="T78" fmla="*/ 2147483647 w 1367"/>
                <a:gd name="T79" fmla="*/ 2147483647 h 1332"/>
                <a:gd name="T80" fmla="*/ 2147483647 w 1367"/>
                <a:gd name="T81" fmla="*/ 2147483647 h 1332"/>
                <a:gd name="T82" fmla="*/ 2147483647 w 1367"/>
                <a:gd name="T83" fmla="*/ 2147483647 h 1332"/>
                <a:gd name="T84" fmla="*/ 2147483647 w 1367"/>
                <a:gd name="T85" fmla="*/ 2147483647 h 1332"/>
                <a:gd name="T86" fmla="*/ 2147483647 w 1367"/>
                <a:gd name="T87" fmla="*/ 2147483647 h 1332"/>
                <a:gd name="T88" fmla="*/ 2147483647 w 1367"/>
                <a:gd name="T89" fmla="*/ 2147483647 h 1332"/>
                <a:gd name="T90" fmla="*/ 2147483647 w 1367"/>
                <a:gd name="T91" fmla="*/ 2147483647 h 1332"/>
                <a:gd name="T92" fmla="*/ 0 w 1367"/>
                <a:gd name="T93" fmla="*/ 2147483647 h 1332"/>
                <a:gd name="T94" fmla="*/ 0 w 1367"/>
                <a:gd name="T95" fmla="*/ 2147483647 h 1332"/>
                <a:gd name="T96" fmla="*/ 2147483647 w 1367"/>
                <a:gd name="T97" fmla="*/ 2147483647 h 1332"/>
                <a:gd name="T98" fmla="*/ 2147483647 w 1367"/>
                <a:gd name="T99" fmla="*/ 2147483647 h 1332"/>
                <a:gd name="T100" fmla="*/ 2147483647 w 1367"/>
                <a:gd name="T101" fmla="*/ 0 h 1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7"/>
                <a:gd name="T154" fmla="*/ 0 h 1332"/>
                <a:gd name="T155" fmla="*/ 1367 w 1367"/>
                <a:gd name="T156" fmla="*/ 1332 h 1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7" h="1332">
                  <a:moveTo>
                    <a:pt x="395" y="0"/>
                  </a:moveTo>
                  <a:lnTo>
                    <a:pt x="697" y="11"/>
                  </a:lnTo>
                  <a:lnTo>
                    <a:pt x="697" y="251"/>
                  </a:lnTo>
                  <a:lnTo>
                    <a:pt x="851" y="318"/>
                  </a:lnTo>
                  <a:lnTo>
                    <a:pt x="894" y="296"/>
                  </a:lnTo>
                  <a:lnTo>
                    <a:pt x="994" y="348"/>
                  </a:lnTo>
                  <a:lnTo>
                    <a:pt x="1055" y="344"/>
                  </a:lnTo>
                  <a:lnTo>
                    <a:pt x="1171" y="292"/>
                  </a:lnTo>
                  <a:lnTo>
                    <a:pt x="1239" y="343"/>
                  </a:lnTo>
                  <a:lnTo>
                    <a:pt x="1297" y="356"/>
                  </a:lnTo>
                  <a:lnTo>
                    <a:pt x="1297" y="553"/>
                  </a:lnTo>
                  <a:lnTo>
                    <a:pt x="1366" y="676"/>
                  </a:lnTo>
                  <a:lnTo>
                    <a:pt x="1350" y="843"/>
                  </a:lnTo>
                  <a:lnTo>
                    <a:pt x="1276" y="910"/>
                  </a:lnTo>
                  <a:lnTo>
                    <a:pt x="1260" y="849"/>
                  </a:lnTo>
                  <a:lnTo>
                    <a:pt x="1239" y="877"/>
                  </a:lnTo>
                  <a:lnTo>
                    <a:pt x="1255" y="916"/>
                  </a:lnTo>
                  <a:lnTo>
                    <a:pt x="1122" y="1016"/>
                  </a:lnTo>
                  <a:lnTo>
                    <a:pt x="1090" y="1022"/>
                  </a:lnTo>
                  <a:lnTo>
                    <a:pt x="1021" y="1072"/>
                  </a:lnTo>
                  <a:lnTo>
                    <a:pt x="1021" y="1100"/>
                  </a:lnTo>
                  <a:lnTo>
                    <a:pt x="1000" y="1106"/>
                  </a:lnTo>
                  <a:lnTo>
                    <a:pt x="1016" y="1139"/>
                  </a:lnTo>
                  <a:lnTo>
                    <a:pt x="978" y="1190"/>
                  </a:lnTo>
                  <a:lnTo>
                    <a:pt x="1000" y="1262"/>
                  </a:lnTo>
                  <a:lnTo>
                    <a:pt x="1021" y="1286"/>
                  </a:lnTo>
                  <a:lnTo>
                    <a:pt x="1016" y="1331"/>
                  </a:lnTo>
                  <a:lnTo>
                    <a:pt x="963" y="1331"/>
                  </a:lnTo>
                  <a:lnTo>
                    <a:pt x="915" y="1309"/>
                  </a:lnTo>
                  <a:lnTo>
                    <a:pt x="883" y="1314"/>
                  </a:lnTo>
                  <a:lnTo>
                    <a:pt x="777" y="1275"/>
                  </a:lnTo>
                  <a:lnTo>
                    <a:pt x="729" y="1123"/>
                  </a:lnTo>
                  <a:lnTo>
                    <a:pt x="655" y="1050"/>
                  </a:lnTo>
                  <a:lnTo>
                    <a:pt x="589" y="916"/>
                  </a:lnTo>
                  <a:lnTo>
                    <a:pt x="559" y="903"/>
                  </a:lnTo>
                  <a:lnTo>
                    <a:pt x="524" y="869"/>
                  </a:lnTo>
                  <a:lnTo>
                    <a:pt x="490" y="869"/>
                  </a:lnTo>
                  <a:lnTo>
                    <a:pt x="439" y="858"/>
                  </a:lnTo>
                  <a:lnTo>
                    <a:pt x="400" y="869"/>
                  </a:lnTo>
                  <a:lnTo>
                    <a:pt x="373" y="936"/>
                  </a:lnTo>
                  <a:lnTo>
                    <a:pt x="333" y="948"/>
                  </a:lnTo>
                  <a:lnTo>
                    <a:pt x="246" y="895"/>
                  </a:lnTo>
                  <a:lnTo>
                    <a:pt x="195" y="832"/>
                  </a:lnTo>
                  <a:lnTo>
                    <a:pt x="186" y="756"/>
                  </a:lnTo>
                  <a:lnTo>
                    <a:pt x="149" y="704"/>
                  </a:lnTo>
                  <a:lnTo>
                    <a:pt x="64" y="631"/>
                  </a:lnTo>
                  <a:lnTo>
                    <a:pt x="0" y="555"/>
                  </a:lnTo>
                  <a:lnTo>
                    <a:pt x="0" y="523"/>
                  </a:lnTo>
                  <a:lnTo>
                    <a:pt x="205" y="525"/>
                  </a:lnTo>
                  <a:lnTo>
                    <a:pt x="373" y="540"/>
                  </a:lnTo>
                  <a:lnTo>
                    <a:pt x="395" y="0"/>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77" name="Freeform 31"/>
            <p:cNvSpPr>
              <a:spLocks/>
            </p:cNvSpPr>
            <p:nvPr/>
          </p:nvSpPr>
          <p:spPr bwMode="auto">
            <a:xfrm>
              <a:off x="3716338" y="3943350"/>
              <a:ext cx="1117600" cy="530225"/>
            </a:xfrm>
            <a:custGeom>
              <a:avLst/>
              <a:gdLst>
                <a:gd name="T0" fmla="*/ 2147483646 w 847"/>
                <a:gd name="T1" fmla="*/ 0 h 428"/>
                <a:gd name="T2" fmla="*/ 0 w 847"/>
                <a:gd name="T3" fmla="*/ 2147483646 h 428"/>
                <a:gd name="T4" fmla="*/ 2147483646 w 847"/>
                <a:gd name="T5" fmla="*/ 2147483646 h 428"/>
                <a:gd name="T6" fmla="*/ 2147483646 w 847"/>
                <a:gd name="T7" fmla="*/ 2147483646 h 428"/>
                <a:gd name="T8" fmla="*/ 2147483646 w 847"/>
                <a:gd name="T9" fmla="*/ 2147483646 h 428"/>
                <a:gd name="T10" fmla="*/ 2147483646 w 847"/>
                <a:gd name="T11" fmla="*/ 2147483646 h 428"/>
                <a:gd name="T12" fmla="*/ 2147483646 w 847"/>
                <a:gd name="T13" fmla="*/ 2147483646 h 428"/>
                <a:gd name="T14" fmla="*/ 2147483646 w 847"/>
                <a:gd name="T15" fmla="*/ 2147483646 h 428"/>
                <a:gd name="T16" fmla="*/ 2147483646 w 847"/>
                <a:gd name="T17" fmla="*/ 2147483646 h 428"/>
                <a:gd name="T18" fmla="*/ 2147483646 w 847"/>
                <a:gd name="T19" fmla="*/ 2147483646 h 428"/>
                <a:gd name="T20" fmla="*/ 2147483646 w 847"/>
                <a:gd name="T21" fmla="*/ 2147483646 h 428"/>
                <a:gd name="T22" fmla="*/ 2147483646 w 847"/>
                <a:gd name="T23" fmla="*/ 2147483646 h 428"/>
                <a:gd name="T24" fmla="*/ 2147483646 w 847"/>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7"/>
                <a:gd name="T40" fmla="*/ 0 h 428"/>
                <a:gd name="T41" fmla="*/ 847 w 847"/>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7" h="428">
                  <a:moveTo>
                    <a:pt x="5" y="0"/>
                  </a:moveTo>
                  <a:lnTo>
                    <a:pt x="0" y="76"/>
                  </a:lnTo>
                  <a:lnTo>
                    <a:pt x="301" y="88"/>
                  </a:lnTo>
                  <a:lnTo>
                    <a:pt x="303" y="330"/>
                  </a:lnTo>
                  <a:lnTo>
                    <a:pt x="457" y="397"/>
                  </a:lnTo>
                  <a:lnTo>
                    <a:pt x="499" y="373"/>
                  </a:lnTo>
                  <a:lnTo>
                    <a:pt x="596" y="427"/>
                  </a:lnTo>
                  <a:lnTo>
                    <a:pt x="660" y="425"/>
                  </a:lnTo>
                  <a:lnTo>
                    <a:pt x="777" y="373"/>
                  </a:lnTo>
                  <a:lnTo>
                    <a:pt x="846" y="423"/>
                  </a:lnTo>
                  <a:lnTo>
                    <a:pt x="846" y="160"/>
                  </a:lnTo>
                  <a:lnTo>
                    <a:pt x="825" y="6"/>
                  </a:lnTo>
                  <a:lnTo>
                    <a:pt x="5"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78" name="Freeform 32"/>
            <p:cNvSpPr>
              <a:spLocks/>
            </p:cNvSpPr>
            <p:nvPr/>
          </p:nvSpPr>
          <p:spPr bwMode="auto">
            <a:xfrm>
              <a:off x="4822825" y="3987800"/>
              <a:ext cx="628650" cy="577850"/>
            </a:xfrm>
            <a:custGeom>
              <a:avLst/>
              <a:gdLst>
                <a:gd name="T0" fmla="*/ 0 w 477"/>
                <a:gd name="T1" fmla="*/ 2147483646 h 467"/>
                <a:gd name="T2" fmla="*/ 2147483646 w 477"/>
                <a:gd name="T3" fmla="*/ 2147483646 h 467"/>
                <a:gd name="T4" fmla="*/ 2147483646 w 477"/>
                <a:gd name="T5" fmla="*/ 0 h 467"/>
                <a:gd name="T6" fmla="*/ 2147483646 w 477"/>
                <a:gd name="T7" fmla="*/ 2147483646 h 467"/>
                <a:gd name="T8" fmla="*/ 2147483646 w 477"/>
                <a:gd name="T9" fmla="*/ 2147483646 h 467"/>
                <a:gd name="T10" fmla="*/ 2147483646 w 477"/>
                <a:gd name="T11" fmla="*/ 2147483646 h 467"/>
                <a:gd name="T12" fmla="*/ 2147483646 w 477"/>
                <a:gd name="T13" fmla="*/ 2147483646 h 467"/>
                <a:gd name="T14" fmla="*/ 2147483646 w 477"/>
                <a:gd name="T15" fmla="*/ 2147483646 h 467"/>
                <a:gd name="T16" fmla="*/ 2147483646 w 477"/>
                <a:gd name="T17" fmla="*/ 2147483646 h 467"/>
                <a:gd name="T18" fmla="*/ 2147483646 w 477"/>
                <a:gd name="T19" fmla="*/ 2147483646 h 467"/>
                <a:gd name="T20" fmla="*/ 2147483646 w 477"/>
                <a:gd name="T21" fmla="*/ 2147483646 h 467"/>
                <a:gd name="T22" fmla="*/ 2147483646 w 477"/>
                <a:gd name="T23" fmla="*/ 2147483646 h 467"/>
                <a:gd name="T24" fmla="*/ 2147483646 w 477"/>
                <a:gd name="T25" fmla="*/ 2147483646 h 467"/>
                <a:gd name="T26" fmla="*/ 2147483646 w 477"/>
                <a:gd name="T27" fmla="*/ 2147483646 h 467"/>
                <a:gd name="T28" fmla="*/ 2147483646 w 477"/>
                <a:gd name="T29" fmla="*/ 2147483646 h 467"/>
                <a:gd name="T30" fmla="*/ 0 w 477"/>
                <a:gd name="T31" fmla="*/ 2147483646 h 4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7"/>
                <a:gd name="T49" fmla="*/ 0 h 467"/>
                <a:gd name="T50" fmla="*/ 477 w 477"/>
                <a:gd name="T51" fmla="*/ 467 h 4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7" h="467">
                  <a:moveTo>
                    <a:pt x="0" y="43"/>
                  </a:moveTo>
                  <a:lnTo>
                    <a:pt x="188" y="19"/>
                  </a:lnTo>
                  <a:lnTo>
                    <a:pt x="419" y="0"/>
                  </a:lnTo>
                  <a:lnTo>
                    <a:pt x="407" y="62"/>
                  </a:lnTo>
                  <a:lnTo>
                    <a:pt x="458" y="48"/>
                  </a:lnTo>
                  <a:lnTo>
                    <a:pt x="476" y="89"/>
                  </a:lnTo>
                  <a:lnTo>
                    <a:pt x="423" y="127"/>
                  </a:lnTo>
                  <a:lnTo>
                    <a:pt x="435" y="192"/>
                  </a:lnTo>
                  <a:lnTo>
                    <a:pt x="380" y="298"/>
                  </a:lnTo>
                  <a:lnTo>
                    <a:pt x="340" y="365"/>
                  </a:lnTo>
                  <a:lnTo>
                    <a:pt x="363" y="451"/>
                  </a:lnTo>
                  <a:lnTo>
                    <a:pt x="69" y="466"/>
                  </a:lnTo>
                  <a:lnTo>
                    <a:pt x="67" y="414"/>
                  </a:lnTo>
                  <a:lnTo>
                    <a:pt x="9" y="403"/>
                  </a:lnTo>
                  <a:lnTo>
                    <a:pt x="9" y="127"/>
                  </a:lnTo>
                  <a:lnTo>
                    <a:pt x="0" y="43"/>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79" name="Freeform 33"/>
            <p:cNvSpPr>
              <a:spLocks/>
            </p:cNvSpPr>
            <p:nvPr/>
          </p:nvSpPr>
          <p:spPr bwMode="auto">
            <a:xfrm>
              <a:off x="4908550" y="4533900"/>
              <a:ext cx="766763" cy="606425"/>
            </a:xfrm>
            <a:custGeom>
              <a:avLst/>
              <a:gdLst>
                <a:gd name="T0" fmla="*/ 0 w 582"/>
                <a:gd name="T1" fmla="*/ 2147483646 h 491"/>
                <a:gd name="T2" fmla="*/ 2147483646 w 582"/>
                <a:gd name="T3" fmla="*/ 0 h 491"/>
                <a:gd name="T4" fmla="*/ 2147483646 w 582"/>
                <a:gd name="T5" fmla="*/ 2147483646 h 491"/>
                <a:gd name="T6" fmla="*/ 2147483646 w 582"/>
                <a:gd name="T7" fmla="*/ 2147483646 h 491"/>
                <a:gd name="T8" fmla="*/ 2147483646 w 582"/>
                <a:gd name="T9" fmla="*/ 2147483646 h 491"/>
                <a:gd name="T10" fmla="*/ 2147483646 w 582"/>
                <a:gd name="T11" fmla="*/ 2147483646 h 491"/>
                <a:gd name="T12" fmla="*/ 2147483646 w 582"/>
                <a:gd name="T13" fmla="*/ 2147483646 h 491"/>
                <a:gd name="T14" fmla="*/ 2147483646 w 582"/>
                <a:gd name="T15" fmla="*/ 2147483646 h 491"/>
                <a:gd name="T16" fmla="*/ 2147483646 w 582"/>
                <a:gd name="T17" fmla="*/ 2147483646 h 491"/>
                <a:gd name="T18" fmla="*/ 2147483646 w 582"/>
                <a:gd name="T19" fmla="*/ 2147483646 h 491"/>
                <a:gd name="T20" fmla="*/ 2147483646 w 582"/>
                <a:gd name="T21" fmla="*/ 2147483646 h 491"/>
                <a:gd name="T22" fmla="*/ 2147483646 w 582"/>
                <a:gd name="T23" fmla="*/ 2147483646 h 491"/>
                <a:gd name="T24" fmla="*/ 2147483646 w 582"/>
                <a:gd name="T25" fmla="*/ 2147483646 h 491"/>
                <a:gd name="T26" fmla="*/ 2147483646 w 582"/>
                <a:gd name="T27" fmla="*/ 2147483646 h 491"/>
                <a:gd name="T28" fmla="*/ 2147483646 w 582"/>
                <a:gd name="T29" fmla="*/ 2147483646 h 491"/>
                <a:gd name="T30" fmla="*/ 2147483646 w 582"/>
                <a:gd name="T31" fmla="*/ 2147483646 h 491"/>
                <a:gd name="T32" fmla="*/ 2147483646 w 582"/>
                <a:gd name="T33" fmla="*/ 2147483646 h 491"/>
                <a:gd name="T34" fmla="*/ 2147483646 w 582"/>
                <a:gd name="T35" fmla="*/ 2147483646 h 491"/>
                <a:gd name="T36" fmla="*/ 2147483646 w 582"/>
                <a:gd name="T37" fmla="*/ 2147483646 h 491"/>
                <a:gd name="T38" fmla="*/ 2147483646 w 582"/>
                <a:gd name="T39" fmla="*/ 2147483646 h 491"/>
                <a:gd name="T40" fmla="*/ 2147483646 w 582"/>
                <a:gd name="T41" fmla="*/ 2147483646 h 491"/>
                <a:gd name="T42" fmla="*/ 2147483646 w 582"/>
                <a:gd name="T43" fmla="*/ 2147483646 h 491"/>
                <a:gd name="T44" fmla="*/ 2147483646 w 582"/>
                <a:gd name="T45" fmla="*/ 2147483646 h 491"/>
                <a:gd name="T46" fmla="*/ 2147483646 w 582"/>
                <a:gd name="T47" fmla="*/ 2147483646 h 491"/>
                <a:gd name="T48" fmla="*/ 2147483646 w 582"/>
                <a:gd name="T49" fmla="*/ 2147483646 h 491"/>
                <a:gd name="T50" fmla="*/ 2147483646 w 582"/>
                <a:gd name="T51" fmla="*/ 2147483646 h 491"/>
                <a:gd name="T52" fmla="*/ 2147483646 w 582"/>
                <a:gd name="T53" fmla="*/ 2147483646 h 491"/>
                <a:gd name="T54" fmla="*/ 2147483646 w 582"/>
                <a:gd name="T55" fmla="*/ 2147483646 h 491"/>
                <a:gd name="T56" fmla="*/ 2147483646 w 582"/>
                <a:gd name="T57" fmla="*/ 2147483646 h 491"/>
                <a:gd name="T58" fmla="*/ 2147483646 w 582"/>
                <a:gd name="T59" fmla="*/ 2147483646 h 491"/>
                <a:gd name="T60" fmla="*/ 2147483646 w 582"/>
                <a:gd name="T61" fmla="*/ 2147483646 h 491"/>
                <a:gd name="T62" fmla="*/ 2147483646 w 582"/>
                <a:gd name="T63" fmla="*/ 2147483646 h 491"/>
                <a:gd name="T64" fmla="*/ 2147483646 w 582"/>
                <a:gd name="T65" fmla="*/ 2147483646 h 491"/>
                <a:gd name="T66" fmla="*/ 2147483646 w 582"/>
                <a:gd name="T67" fmla="*/ 2147483646 h 491"/>
                <a:gd name="T68" fmla="*/ 0 w 582"/>
                <a:gd name="T69" fmla="*/ 2147483646 h 4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2"/>
                <a:gd name="T106" fmla="*/ 0 h 491"/>
                <a:gd name="T107" fmla="*/ 582 w 582"/>
                <a:gd name="T108" fmla="*/ 491 h 4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2" h="491">
                  <a:moveTo>
                    <a:pt x="0" y="11"/>
                  </a:moveTo>
                  <a:lnTo>
                    <a:pt x="291" y="0"/>
                  </a:lnTo>
                  <a:lnTo>
                    <a:pt x="342" y="101"/>
                  </a:lnTo>
                  <a:lnTo>
                    <a:pt x="298" y="220"/>
                  </a:lnTo>
                  <a:lnTo>
                    <a:pt x="283" y="274"/>
                  </a:lnTo>
                  <a:lnTo>
                    <a:pt x="478" y="252"/>
                  </a:lnTo>
                  <a:lnTo>
                    <a:pt x="491" y="330"/>
                  </a:lnTo>
                  <a:lnTo>
                    <a:pt x="432" y="322"/>
                  </a:lnTo>
                  <a:lnTo>
                    <a:pt x="406" y="356"/>
                  </a:lnTo>
                  <a:lnTo>
                    <a:pt x="436" y="378"/>
                  </a:lnTo>
                  <a:lnTo>
                    <a:pt x="489" y="352"/>
                  </a:lnTo>
                  <a:lnTo>
                    <a:pt x="491" y="389"/>
                  </a:lnTo>
                  <a:lnTo>
                    <a:pt x="523" y="358"/>
                  </a:lnTo>
                  <a:lnTo>
                    <a:pt x="544" y="358"/>
                  </a:lnTo>
                  <a:lnTo>
                    <a:pt x="519" y="423"/>
                  </a:lnTo>
                  <a:lnTo>
                    <a:pt x="567" y="434"/>
                  </a:lnTo>
                  <a:lnTo>
                    <a:pt x="581" y="470"/>
                  </a:lnTo>
                  <a:lnTo>
                    <a:pt x="560" y="481"/>
                  </a:lnTo>
                  <a:lnTo>
                    <a:pt x="530" y="458"/>
                  </a:lnTo>
                  <a:lnTo>
                    <a:pt x="473" y="442"/>
                  </a:lnTo>
                  <a:lnTo>
                    <a:pt x="485" y="484"/>
                  </a:lnTo>
                  <a:lnTo>
                    <a:pt x="457" y="490"/>
                  </a:lnTo>
                  <a:lnTo>
                    <a:pt x="434" y="451"/>
                  </a:lnTo>
                  <a:lnTo>
                    <a:pt x="420" y="475"/>
                  </a:lnTo>
                  <a:lnTo>
                    <a:pt x="335" y="475"/>
                  </a:lnTo>
                  <a:lnTo>
                    <a:pt x="335" y="451"/>
                  </a:lnTo>
                  <a:lnTo>
                    <a:pt x="303" y="423"/>
                  </a:lnTo>
                  <a:lnTo>
                    <a:pt x="239" y="419"/>
                  </a:lnTo>
                  <a:lnTo>
                    <a:pt x="292" y="451"/>
                  </a:lnTo>
                  <a:lnTo>
                    <a:pt x="218" y="468"/>
                  </a:lnTo>
                  <a:lnTo>
                    <a:pt x="101" y="445"/>
                  </a:lnTo>
                  <a:lnTo>
                    <a:pt x="57" y="451"/>
                  </a:lnTo>
                  <a:lnTo>
                    <a:pt x="73" y="287"/>
                  </a:lnTo>
                  <a:lnTo>
                    <a:pt x="2" y="157"/>
                  </a:lnTo>
                  <a:lnTo>
                    <a:pt x="0" y="11"/>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80" name="Text Box 93"/>
            <p:cNvSpPr txBox="1">
              <a:spLocks noChangeArrowheads="1"/>
            </p:cNvSpPr>
            <p:nvPr/>
          </p:nvSpPr>
          <p:spPr bwMode="auto">
            <a:xfrm>
              <a:off x="4873626" y="4559301"/>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LA</a:t>
              </a:r>
            </a:p>
          </p:txBody>
        </p:sp>
        <p:sp>
          <p:nvSpPr>
            <p:cNvPr id="89281" name="Text Box 94"/>
            <p:cNvSpPr txBox="1">
              <a:spLocks noChangeArrowheads="1"/>
            </p:cNvSpPr>
            <p:nvPr/>
          </p:nvSpPr>
          <p:spPr bwMode="auto">
            <a:xfrm>
              <a:off x="4826001" y="4043364"/>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AR</a:t>
              </a:r>
            </a:p>
          </p:txBody>
        </p:sp>
        <p:sp>
          <p:nvSpPr>
            <p:cNvPr id="89282" name="Text Box 95"/>
            <p:cNvSpPr txBox="1">
              <a:spLocks noChangeArrowheads="1"/>
            </p:cNvSpPr>
            <p:nvPr/>
          </p:nvSpPr>
          <p:spPr bwMode="auto">
            <a:xfrm>
              <a:off x="4111626" y="394970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OK</a:t>
              </a:r>
            </a:p>
          </p:txBody>
        </p:sp>
        <p:sp>
          <p:nvSpPr>
            <p:cNvPr id="89283" name="Text Box 106"/>
            <p:cNvSpPr txBox="1">
              <a:spLocks noChangeArrowheads="1"/>
            </p:cNvSpPr>
            <p:nvPr/>
          </p:nvSpPr>
          <p:spPr bwMode="auto">
            <a:xfrm>
              <a:off x="4119562" y="460534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TX</a:t>
              </a:r>
            </a:p>
          </p:txBody>
        </p:sp>
        <p:sp>
          <p:nvSpPr>
            <p:cNvPr id="89284" name="Text Box 107"/>
            <p:cNvSpPr txBox="1">
              <a:spLocks noChangeArrowheads="1"/>
            </p:cNvSpPr>
            <p:nvPr/>
          </p:nvSpPr>
          <p:spPr bwMode="auto">
            <a:xfrm>
              <a:off x="3084512" y="4114797"/>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NM</a:t>
              </a:r>
            </a:p>
          </p:txBody>
        </p:sp>
        <p:sp>
          <p:nvSpPr>
            <p:cNvPr id="89285" name="Text Box 149"/>
            <p:cNvSpPr txBox="1">
              <a:spLocks noChangeArrowheads="1"/>
            </p:cNvSpPr>
            <p:nvPr/>
          </p:nvSpPr>
          <p:spPr bwMode="auto">
            <a:xfrm>
              <a:off x="4287838" y="4152900"/>
              <a:ext cx="498475" cy="230832"/>
            </a:xfrm>
            <a:prstGeom prst="rect">
              <a:avLst/>
            </a:prstGeom>
            <a:solidFill>
              <a:schemeClr val="bg1">
                <a:alpha val="7882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63rd</a:t>
              </a:r>
            </a:p>
          </p:txBody>
        </p:sp>
        <p:sp>
          <p:nvSpPr>
            <p:cNvPr id="89286" name="Text Box 155"/>
            <p:cNvSpPr txBox="1">
              <a:spLocks noChangeArrowheads="1"/>
            </p:cNvSpPr>
            <p:nvPr/>
          </p:nvSpPr>
          <p:spPr bwMode="auto">
            <a:xfrm>
              <a:off x="4137026" y="4886328"/>
              <a:ext cx="460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6th</a:t>
              </a:r>
            </a:p>
          </p:txBody>
        </p:sp>
        <p:sp>
          <p:nvSpPr>
            <p:cNvPr id="89287" name="Text Box 156"/>
            <p:cNvSpPr txBox="1">
              <a:spLocks noChangeArrowheads="1"/>
            </p:cNvSpPr>
            <p:nvPr/>
          </p:nvSpPr>
          <p:spPr bwMode="auto">
            <a:xfrm>
              <a:off x="3082926" y="4329109"/>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64th</a:t>
              </a:r>
            </a:p>
          </p:txBody>
        </p:sp>
        <p:sp>
          <p:nvSpPr>
            <p:cNvPr id="89288" name="Text Box 162"/>
            <p:cNvSpPr txBox="1">
              <a:spLocks noChangeArrowheads="1"/>
            </p:cNvSpPr>
            <p:nvPr/>
          </p:nvSpPr>
          <p:spPr bwMode="auto">
            <a:xfrm>
              <a:off x="4981576" y="4819650"/>
              <a:ext cx="536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62nd</a:t>
              </a:r>
            </a:p>
          </p:txBody>
        </p:sp>
        <p:sp>
          <p:nvSpPr>
            <p:cNvPr id="89289" name="Text Box 163"/>
            <p:cNvSpPr txBox="1">
              <a:spLocks noChangeArrowheads="1"/>
            </p:cNvSpPr>
            <p:nvPr/>
          </p:nvSpPr>
          <p:spPr bwMode="auto">
            <a:xfrm>
              <a:off x="4824413" y="4248150"/>
              <a:ext cx="517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61st</a:t>
              </a:r>
            </a:p>
          </p:txBody>
        </p:sp>
      </p:grpSp>
      <p:grpSp>
        <p:nvGrpSpPr>
          <p:cNvPr id="89096" name="Group 211"/>
          <p:cNvGrpSpPr>
            <a:grpSpLocks/>
          </p:cNvGrpSpPr>
          <p:nvPr/>
        </p:nvGrpSpPr>
        <p:grpSpPr bwMode="auto">
          <a:xfrm>
            <a:off x="4470400" y="1552575"/>
            <a:ext cx="2082800" cy="1906588"/>
            <a:chOff x="4368800" y="1974850"/>
            <a:chExt cx="2082800" cy="1906588"/>
          </a:xfrm>
        </p:grpSpPr>
        <p:sp>
          <p:nvSpPr>
            <p:cNvPr id="89256" name="Freeform 36"/>
            <p:cNvSpPr>
              <a:spLocks/>
            </p:cNvSpPr>
            <p:nvPr/>
          </p:nvSpPr>
          <p:spPr bwMode="auto">
            <a:xfrm>
              <a:off x="4937125" y="2301875"/>
              <a:ext cx="649288" cy="749300"/>
            </a:xfrm>
            <a:custGeom>
              <a:avLst/>
              <a:gdLst>
                <a:gd name="T0" fmla="*/ 2147483646 w 493"/>
                <a:gd name="T1" fmla="*/ 2147483646 h 606"/>
                <a:gd name="T2" fmla="*/ 2147483646 w 493"/>
                <a:gd name="T3" fmla="*/ 2147483646 h 606"/>
                <a:gd name="T4" fmla="*/ 2147483646 w 493"/>
                <a:gd name="T5" fmla="*/ 2147483646 h 606"/>
                <a:gd name="T6" fmla="*/ 2147483646 w 493"/>
                <a:gd name="T7" fmla="*/ 0 h 606"/>
                <a:gd name="T8" fmla="*/ 2147483646 w 493"/>
                <a:gd name="T9" fmla="*/ 2147483646 h 606"/>
                <a:gd name="T10" fmla="*/ 2147483646 w 493"/>
                <a:gd name="T11" fmla="*/ 2147483646 h 606"/>
                <a:gd name="T12" fmla="*/ 2147483646 w 493"/>
                <a:gd name="T13" fmla="*/ 2147483646 h 606"/>
                <a:gd name="T14" fmla="*/ 2147483646 w 493"/>
                <a:gd name="T15" fmla="*/ 2147483646 h 606"/>
                <a:gd name="T16" fmla="*/ 2147483646 w 493"/>
                <a:gd name="T17" fmla="*/ 2147483646 h 606"/>
                <a:gd name="T18" fmla="*/ 2147483646 w 493"/>
                <a:gd name="T19" fmla="*/ 2147483646 h 606"/>
                <a:gd name="T20" fmla="*/ 2147483646 w 493"/>
                <a:gd name="T21" fmla="*/ 2147483646 h 606"/>
                <a:gd name="T22" fmla="*/ 2147483646 w 493"/>
                <a:gd name="T23" fmla="*/ 2147483646 h 606"/>
                <a:gd name="T24" fmla="*/ 2147483646 w 493"/>
                <a:gd name="T25" fmla="*/ 2147483646 h 606"/>
                <a:gd name="T26" fmla="*/ 2147483646 w 493"/>
                <a:gd name="T27" fmla="*/ 2147483646 h 606"/>
                <a:gd name="T28" fmla="*/ 2147483646 w 493"/>
                <a:gd name="T29" fmla="*/ 2147483646 h 606"/>
                <a:gd name="T30" fmla="*/ 2147483646 w 493"/>
                <a:gd name="T31" fmla="*/ 2147483646 h 606"/>
                <a:gd name="T32" fmla="*/ 2147483646 w 493"/>
                <a:gd name="T33" fmla="*/ 2147483646 h 606"/>
                <a:gd name="T34" fmla="*/ 2147483646 w 493"/>
                <a:gd name="T35" fmla="*/ 2147483646 h 606"/>
                <a:gd name="T36" fmla="*/ 2147483646 w 493"/>
                <a:gd name="T37" fmla="*/ 2147483646 h 606"/>
                <a:gd name="T38" fmla="*/ 2147483646 w 493"/>
                <a:gd name="T39" fmla="*/ 2147483646 h 606"/>
                <a:gd name="T40" fmla="*/ 2147483646 w 493"/>
                <a:gd name="T41" fmla="*/ 2147483646 h 606"/>
                <a:gd name="T42" fmla="*/ 2147483646 w 493"/>
                <a:gd name="T43" fmla="*/ 2147483646 h 606"/>
                <a:gd name="T44" fmla="*/ 2147483646 w 493"/>
                <a:gd name="T45" fmla="*/ 2147483646 h 606"/>
                <a:gd name="T46" fmla="*/ 2147483646 w 493"/>
                <a:gd name="T47" fmla="*/ 2147483646 h 606"/>
                <a:gd name="T48" fmla="*/ 2147483646 w 493"/>
                <a:gd name="T49" fmla="*/ 2147483646 h 606"/>
                <a:gd name="T50" fmla="*/ 2147483646 w 493"/>
                <a:gd name="T51" fmla="*/ 2147483646 h 606"/>
                <a:gd name="T52" fmla="*/ 2147483646 w 493"/>
                <a:gd name="T53" fmla="*/ 2147483646 h 606"/>
                <a:gd name="T54" fmla="*/ 2147483646 w 493"/>
                <a:gd name="T55" fmla="*/ 2147483646 h 606"/>
                <a:gd name="T56" fmla="*/ 2147483646 w 493"/>
                <a:gd name="T57" fmla="*/ 2147483646 h 606"/>
                <a:gd name="T58" fmla="*/ 2147483646 w 493"/>
                <a:gd name="T59" fmla="*/ 2147483646 h 606"/>
                <a:gd name="T60" fmla="*/ 2147483646 w 493"/>
                <a:gd name="T61" fmla="*/ 2147483646 h 606"/>
                <a:gd name="T62" fmla="*/ 2147483646 w 493"/>
                <a:gd name="T63" fmla="*/ 2147483646 h 606"/>
                <a:gd name="T64" fmla="*/ 2147483646 w 493"/>
                <a:gd name="T65" fmla="*/ 2147483646 h 606"/>
                <a:gd name="T66" fmla="*/ 0 w 493"/>
                <a:gd name="T67" fmla="*/ 2147483646 h 606"/>
                <a:gd name="T68" fmla="*/ 2147483646 w 493"/>
                <a:gd name="T69" fmla="*/ 2147483646 h 606"/>
                <a:gd name="T70" fmla="*/ 2147483646 w 493"/>
                <a:gd name="T71" fmla="*/ 2147483646 h 6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3"/>
                <a:gd name="T109" fmla="*/ 0 h 606"/>
                <a:gd name="T110" fmla="*/ 493 w 493"/>
                <a:gd name="T111" fmla="*/ 606 h 6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3" h="606">
                  <a:moveTo>
                    <a:pt x="35" y="41"/>
                  </a:moveTo>
                  <a:lnTo>
                    <a:pt x="73" y="35"/>
                  </a:lnTo>
                  <a:lnTo>
                    <a:pt x="106" y="35"/>
                  </a:lnTo>
                  <a:lnTo>
                    <a:pt x="127" y="0"/>
                  </a:lnTo>
                  <a:lnTo>
                    <a:pt x="143" y="45"/>
                  </a:lnTo>
                  <a:lnTo>
                    <a:pt x="196" y="45"/>
                  </a:lnTo>
                  <a:lnTo>
                    <a:pt x="225" y="86"/>
                  </a:lnTo>
                  <a:lnTo>
                    <a:pt x="280" y="74"/>
                  </a:lnTo>
                  <a:lnTo>
                    <a:pt x="317" y="101"/>
                  </a:lnTo>
                  <a:lnTo>
                    <a:pt x="386" y="119"/>
                  </a:lnTo>
                  <a:lnTo>
                    <a:pt x="398" y="151"/>
                  </a:lnTo>
                  <a:lnTo>
                    <a:pt x="434" y="153"/>
                  </a:lnTo>
                  <a:lnTo>
                    <a:pt x="423" y="184"/>
                  </a:lnTo>
                  <a:lnTo>
                    <a:pt x="435" y="220"/>
                  </a:lnTo>
                  <a:lnTo>
                    <a:pt x="412" y="264"/>
                  </a:lnTo>
                  <a:lnTo>
                    <a:pt x="428" y="274"/>
                  </a:lnTo>
                  <a:lnTo>
                    <a:pt x="467" y="225"/>
                  </a:lnTo>
                  <a:lnTo>
                    <a:pt x="465" y="208"/>
                  </a:lnTo>
                  <a:lnTo>
                    <a:pt x="481" y="201"/>
                  </a:lnTo>
                  <a:lnTo>
                    <a:pt x="492" y="225"/>
                  </a:lnTo>
                  <a:lnTo>
                    <a:pt x="462" y="259"/>
                  </a:lnTo>
                  <a:lnTo>
                    <a:pt x="450" y="335"/>
                  </a:lnTo>
                  <a:lnTo>
                    <a:pt x="450" y="464"/>
                  </a:lnTo>
                  <a:lnTo>
                    <a:pt x="467" y="486"/>
                  </a:lnTo>
                  <a:lnTo>
                    <a:pt x="460" y="566"/>
                  </a:lnTo>
                  <a:lnTo>
                    <a:pt x="227" y="605"/>
                  </a:lnTo>
                  <a:lnTo>
                    <a:pt x="168" y="568"/>
                  </a:lnTo>
                  <a:lnTo>
                    <a:pt x="181" y="519"/>
                  </a:lnTo>
                  <a:lnTo>
                    <a:pt x="152" y="467"/>
                  </a:lnTo>
                  <a:lnTo>
                    <a:pt x="127" y="402"/>
                  </a:lnTo>
                  <a:lnTo>
                    <a:pt x="62" y="337"/>
                  </a:lnTo>
                  <a:lnTo>
                    <a:pt x="21" y="337"/>
                  </a:lnTo>
                  <a:lnTo>
                    <a:pt x="21" y="248"/>
                  </a:lnTo>
                  <a:lnTo>
                    <a:pt x="0" y="214"/>
                  </a:lnTo>
                  <a:lnTo>
                    <a:pt x="46" y="162"/>
                  </a:lnTo>
                  <a:lnTo>
                    <a:pt x="35" y="41"/>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57" name="Freeform 37"/>
            <p:cNvSpPr>
              <a:spLocks/>
            </p:cNvSpPr>
            <p:nvPr/>
          </p:nvSpPr>
          <p:spPr bwMode="auto">
            <a:xfrm>
              <a:off x="4368800" y="1974850"/>
              <a:ext cx="855663" cy="949325"/>
            </a:xfrm>
            <a:custGeom>
              <a:avLst/>
              <a:gdLst>
                <a:gd name="T0" fmla="*/ 0 w 649"/>
                <a:gd name="T1" fmla="*/ 2147483646 h 767"/>
                <a:gd name="T2" fmla="*/ 2147483646 w 649"/>
                <a:gd name="T3" fmla="*/ 2147483646 h 767"/>
                <a:gd name="T4" fmla="*/ 2147483646 w 649"/>
                <a:gd name="T5" fmla="*/ 0 h 767"/>
                <a:gd name="T6" fmla="*/ 2147483646 w 649"/>
                <a:gd name="T7" fmla="*/ 2147483646 h 767"/>
                <a:gd name="T8" fmla="*/ 2147483646 w 649"/>
                <a:gd name="T9" fmla="*/ 2147483646 h 767"/>
                <a:gd name="T10" fmla="*/ 2147483646 w 649"/>
                <a:gd name="T11" fmla="*/ 2147483646 h 767"/>
                <a:gd name="T12" fmla="*/ 2147483646 w 649"/>
                <a:gd name="T13" fmla="*/ 2147483646 h 767"/>
                <a:gd name="T14" fmla="*/ 2147483646 w 649"/>
                <a:gd name="T15" fmla="*/ 2147483646 h 767"/>
                <a:gd name="T16" fmla="*/ 2147483646 w 649"/>
                <a:gd name="T17" fmla="*/ 2147483646 h 767"/>
                <a:gd name="T18" fmla="*/ 2147483646 w 649"/>
                <a:gd name="T19" fmla="*/ 2147483646 h 767"/>
                <a:gd name="T20" fmla="*/ 2147483646 w 649"/>
                <a:gd name="T21" fmla="*/ 2147483646 h 767"/>
                <a:gd name="T22" fmla="*/ 2147483646 w 649"/>
                <a:gd name="T23" fmla="*/ 2147483646 h 767"/>
                <a:gd name="T24" fmla="*/ 2147483646 w 649"/>
                <a:gd name="T25" fmla="*/ 2147483646 h 767"/>
                <a:gd name="T26" fmla="*/ 2147483646 w 649"/>
                <a:gd name="T27" fmla="*/ 2147483646 h 767"/>
                <a:gd name="T28" fmla="*/ 2147483646 w 649"/>
                <a:gd name="T29" fmla="*/ 2147483646 h 767"/>
                <a:gd name="T30" fmla="*/ 2147483646 w 649"/>
                <a:gd name="T31" fmla="*/ 2147483646 h 767"/>
                <a:gd name="T32" fmla="*/ 2147483646 w 649"/>
                <a:gd name="T33" fmla="*/ 2147483646 h 767"/>
                <a:gd name="T34" fmla="*/ 2147483646 w 649"/>
                <a:gd name="T35" fmla="*/ 2147483646 h 767"/>
                <a:gd name="T36" fmla="*/ 2147483646 w 649"/>
                <a:gd name="T37" fmla="*/ 2147483646 h 767"/>
                <a:gd name="T38" fmla="*/ 2147483646 w 649"/>
                <a:gd name="T39" fmla="*/ 2147483646 h 767"/>
                <a:gd name="T40" fmla="*/ 2147483646 w 649"/>
                <a:gd name="T41" fmla="*/ 2147483646 h 767"/>
                <a:gd name="T42" fmla="*/ 2147483646 w 649"/>
                <a:gd name="T43" fmla="*/ 2147483646 h 767"/>
                <a:gd name="T44" fmla="*/ 2147483646 w 649"/>
                <a:gd name="T45" fmla="*/ 2147483646 h 767"/>
                <a:gd name="T46" fmla="*/ 2147483646 w 649"/>
                <a:gd name="T47" fmla="*/ 2147483646 h 767"/>
                <a:gd name="T48" fmla="*/ 2147483646 w 649"/>
                <a:gd name="T49" fmla="*/ 2147483646 h 767"/>
                <a:gd name="T50" fmla="*/ 2147483646 w 649"/>
                <a:gd name="T51" fmla="*/ 2147483646 h 767"/>
                <a:gd name="T52" fmla="*/ 2147483646 w 649"/>
                <a:gd name="T53" fmla="*/ 2147483646 h 767"/>
                <a:gd name="T54" fmla="*/ 2147483646 w 649"/>
                <a:gd name="T55" fmla="*/ 2147483646 h 767"/>
                <a:gd name="T56" fmla="*/ 2147483646 w 649"/>
                <a:gd name="T57" fmla="*/ 2147483646 h 767"/>
                <a:gd name="T58" fmla="*/ 2147483646 w 649"/>
                <a:gd name="T59" fmla="*/ 2147483646 h 767"/>
                <a:gd name="T60" fmla="*/ 0 w 649"/>
                <a:gd name="T61" fmla="*/ 2147483646 h 7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9"/>
                <a:gd name="T94" fmla="*/ 0 h 767"/>
                <a:gd name="T95" fmla="*/ 649 w 649"/>
                <a:gd name="T96" fmla="*/ 767 h 7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9" h="767">
                  <a:moveTo>
                    <a:pt x="0" y="59"/>
                  </a:moveTo>
                  <a:lnTo>
                    <a:pt x="170" y="59"/>
                  </a:lnTo>
                  <a:lnTo>
                    <a:pt x="168" y="0"/>
                  </a:lnTo>
                  <a:lnTo>
                    <a:pt x="205" y="17"/>
                  </a:lnTo>
                  <a:lnTo>
                    <a:pt x="212" y="63"/>
                  </a:lnTo>
                  <a:lnTo>
                    <a:pt x="294" y="113"/>
                  </a:lnTo>
                  <a:lnTo>
                    <a:pt x="319" y="91"/>
                  </a:lnTo>
                  <a:lnTo>
                    <a:pt x="366" y="91"/>
                  </a:lnTo>
                  <a:lnTo>
                    <a:pt x="404" y="136"/>
                  </a:lnTo>
                  <a:lnTo>
                    <a:pt x="428" y="119"/>
                  </a:lnTo>
                  <a:lnTo>
                    <a:pt x="499" y="138"/>
                  </a:lnTo>
                  <a:lnTo>
                    <a:pt x="524" y="104"/>
                  </a:lnTo>
                  <a:lnTo>
                    <a:pt x="568" y="130"/>
                  </a:lnTo>
                  <a:lnTo>
                    <a:pt x="648" y="126"/>
                  </a:lnTo>
                  <a:lnTo>
                    <a:pt x="519" y="221"/>
                  </a:lnTo>
                  <a:lnTo>
                    <a:pt x="455" y="305"/>
                  </a:lnTo>
                  <a:lnTo>
                    <a:pt x="467" y="426"/>
                  </a:lnTo>
                  <a:lnTo>
                    <a:pt x="423" y="476"/>
                  </a:lnTo>
                  <a:lnTo>
                    <a:pt x="441" y="511"/>
                  </a:lnTo>
                  <a:lnTo>
                    <a:pt x="441" y="601"/>
                  </a:lnTo>
                  <a:lnTo>
                    <a:pt x="485" y="601"/>
                  </a:lnTo>
                  <a:lnTo>
                    <a:pt x="551" y="666"/>
                  </a:lnTo>
                  <a:lnTo>
                    <a:pt x="577" y="744"/>
                  </a:lnTo>
                  <a:lnTo>
                    <a:pt x="119" y="766"/>
                  </a:lnTo>
                  <a:lnTo>
                    <a:pt x="120" y="554"/>
                  </a:lnTo>
                  <a:lnTo>
                    <a:pt x="80" y="508"/>
                  </a:lnTo>
                  <a:lnTo>
                    <a:pt x="94" y="452"/>
                  </a:lnTo>
                  <a:lnTo>
                    <a:pt x="108" y="420"/>
                  </a:lnTo>
                  <a:lnTo>
                    <a:pt x="80" y="273"/>
                  </a:lnTo>
                  <a:lnTo>
                    <a:pt x="41" y="177"/>
                  </a:lnTo>
                  <a:lnTo>
                    <a:pt x="0" y="59"/>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58" name="Freeform 38"/>
            <p:cNvSpPr>
              <a:spLocks/>
            </p:cNvSpPr>
            <p:nvPr/>
          </p:nvSpPr>
          <p:spPr bwMode="auto">
            <a:xfrm>
              <a:off x="5651500" y="2405063"/>
              <a:ext cx="500063" cy="669925"/>
            </a:xfrm>
            <a:custGeom>
              <a:avLst/>
              <a:gdLst>
                <a:gd name="T0" fmla="*/ 2147483646 w 379"/>
                <a:gd name="T1" fmla="*/ 2147483646 h 541"/>
                <a:gd name="T2" fmla="*/ 2147483646 w 379"/>
                <a:gd name="T3" fmla="*/ 2147483646 h 541"/>
                <a:gd name="T4" fmla="*/ 2147483646 w 379"/>
                <a:gd name="T5" fmla="*/ 2147483646 h 541"/>
                <a:gd name="T6" fmla="*/ 2147483646 w 379"/>
                <a:gd name="T7" fmla="*/ 2147483646 h 541"/>
                <a:gd name="T8" fmla="*/ 2147483646 w 379"/>
                <a:gd name="T9" fmla="*/ 2147483646 h 541"/>
                <a:gd name="T10" fmla="*/ 2147483646 w 379"/>
                <a:gd name="T11" fmla="*/ 2147483646 h 541"/>
                <a:gd name="T12" fmla="*/ 0 w 379"/>
                <a:gd name="T13" fmla="*/ 2147483646 h 541"/>
                <a:gd name="T14" fmla="*/ 2147483646 w 379"/>
                <a:gd name="T15" fmla="*/ 2147483646 h 541"/>
                <a:gd name="T16" fmla="*/ 2147483646 w 379"/>
                <a:gd name="T17" fmla="*/ 2147483646 h 541"/>
                <a:gd name="T18" fmla="*/ 2147483646 w 379"/>
                <a:gd name="T19" fmla="*/ 2147483646 h 541"/>
                <a:gd name="T20" fmla="*/ 2147483646 w 379"/>
                <a:gd name="T21" fmla="*/ 2147483646 h 541"/>
                <a:gd name="T22" fmla="*/ 2147483646 w 379"/>
                <a:gd name="T23" fmla="*/ 2147483646 h 541"/>
                <a:gd name="T24" fmla="*/ 2147483646 w 379"/>
                <a:gd name="T25" fmla="*/ 2147483646 h 541"/>
                <a:gd name="T26" fmla="*/ 2147483646 w 379"/>
                <a:gd name="T27" fmla="*/ 2147483646 h 541"/>
                <a:gd name="T28" fmla="*/ 2147483646 w 379"/>
                <a:gd name="T29" fmla="*/ 2147483646 h 541"/>
                <a:gd name="T30" fmla="*/ 2147483646 w 379"/>
                <a:gd name="T31" fmla="*/ 2147483646 h 541"/>
                <a:gd name="T32" fmla="*/ 2147483646 w 379"/>
                <a:gd name="T33" fmla="*/ 2147483646 h 541"/>
                <a:gd name="T34" fmla="*/ 2147483646 w 379"/>
                <a:gd name="T35" fmla="*/ 2147483646 h 541"/>
                <a:gd name="T36" fmla="*/ 2147483646 w 379"/>
                <a:gd name="T37" fmla="*/ 2147483646 h 541"/>
                <a:gd name="T38" fmla="*/ 2147483646 w 379"/>
                <a:gd name="T39" fmla="*/ 2147483646 h 541"/>
                <a:gd name="T40" fmla="*/ 2147483646 w 379"/>
                <a:gd name="T41" fmla="*/ 2147483646 h 541"/>
                <a:gd name="T42" fmla="*/ 2147483646 w 379"/>
                <a:gd name="T43" fmla="*/ 2147483646 h 541"/>
                <a:gd name="T44" fmla="*/ 2147483646 w 379"/>
                <a:gd name="T45" fmla="*/ 2147483646 h 541"/>
                <a:gd name="T46" fmla="*/ 2147483646 w 379"/>
                <a:gd name="T47" fmla="*/ 2147483646 h 541"/>
                <a:gd name="T48" fmla="*/ 2147483646 w 379"/>
                <a:gd name="T49" fmla="*/ 2147483646 h 541"/>
                <a:gd name="T50" fmla="*/ 2147483646 w 379"/>
                <a:gd name="T51" fmla="*/ 2147483646 h 541"/>
                <a:gd name="T52" fmla="*/ 2147483646 w 379"/>
                <a:gd name="T53" fmla="*/ 2147483646 h 541"/>
                <a:gd name="T54" fmla="*/ 2147483646 w 379"/>
                <a:gd name="T55" fmla="*/ 2147483646 h 541"/>
                <a:gd name="T56" fmla="*/ 2147483646 w 379"/>
                <a:gd name="T57" fmla="*/ 2147483646 h 541"/>
                <a:gd name="T58" fmla="*/ 2147483646 w 379"/>
                <a:gd name="T59" fmla="*/ 2147483646 h 541"/>
                <a:gd name="T60" fmla="*/ 2147483646 w 379"/>
                <a:gd name="T61" fmla="*/ 2147483646 h 541"/>
                <a:gd name="T62" fmla="*/ 2147483646 w 379"/>
                <a:gd name="T63" fmla="*/ 2147483646 h 541"/>
                <a:gd name="T64" fmla="*/ 2147483646 w 379"/>
                <a:gd name="T65" fmla="*/ 2147483646 h 541"/>
                <a:gd name="T66" fmla="*/ 2147483646 w 379"/>
                <a:gd name="T67" fmla="*/ 2147483646 h 541"/>
                <a:gd name="T68" fmla="*/ 2147483646 w 379"/>
                <a:gd name="T69" fmla="*/ 2147483646 h 541"/>
                <a:gd name="T70" fmla="*/ 2147483646 w 379"/>
                <a:gd name="T71" fmla="*/ 2147483646 h 541"/>
                <a:gd name="T72" fmla="*/ 2147483646 w 379"/>
                <a:gd name="T73" fmla="*/ 2147483646 h 541"/>
                <a:gd name="T74" fmla="*/ 2147483646 w 379"/>
                <a:gd name="T75" fmla="*/ 2147483646 h 541"/>
                <a:gd name="T76" fmla="*/ 2147483646 w 379"/>
                <a:gd name="T77" fmla="*/ 2147483646 h 541"/>
                <a:gd name="T78" fmla="*/ 2147483646 w 379"/>
                <a:gd name="T79" fmla="*/ 2147483646 h 541"/>
                <a:gd name="T80" fmla="*/ 2147483646 w 379"/>
                <a:gd name="T81" fmla="*/ 2147483646 h 541"/>
                <a:gd name="T82" fmla="*/ 2147483646 w 379"/>
                <a:gd name="T83" fmla="*/ 0 h 541"/>
                <a:gd name="T84" fmla="*/ 2147483646 w 379"/>
                <a:gd name="T85" fmla="*/ 2147483646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
                <a:gd name="T130" fmla="*/ 0 h 541"/>
                <a:gd name="T131" fmla="*/ 379 w 379"/>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 h="541">
                  <a:moveTo>
                    <a:pt x="95" y="22"/>
                  </a:moveTo>
                  <a:lnTo>
                    <a:pt x="110" y="56"/>
                  </a:lnTo>
                  <a:lnTo>
                    <a:pt x="83" y="76"/>
                  </a:lnTo>
                  <a:lnTo>
                    <a:pt x="81" y="162"/>
                  </a:lnTo>
                  <a:lnTo>
                    <a:pt x="67" y="106"/>
                  </a:lnTo>
                  <a:lnTo>
                    <a:pt x="12" y="160"/>
                  </a:lnTo>
                  <a:lnTo>
                    <a:pt x="0" y="315"/>
                  </a:lnTo>
                  <a:lnTo>
                    <a:pt x="35" y="391"/>
                  </a:lnTo>
                  <a:lnTo>
                    <a:pt x="39" y="430"/>
                  </a:lnTo>
                  <a:lnTo>
                    <a:pt x="41" y="462"/>
                  </a:lnTo>
                  <a:lnTo>
                    <a:pt x="39" y="490"/>
                  </a:lnTo>
                  <a:lnTo>
                    <a:pt x="32" y="540"/>
                  </a:lnTo>
                  <a:lnTo>
                    <a:pt x="180" y="531"/>
                  </a:lnTo>
                  <a:lnTo>
                    <a:pt x="376" y="512"/>
                  </a:lnTo>
                  <a:lnTo>
                    <a:pt x="341" y="501"/>
                  </a:lnTo>
                  <a:lnTo>
                    <a:pt x="321" y="473"/>
                  </a:lnTo>
                  <a:lnTo>
                    <a:pt x="352" y="449"/>
                  </a:lnTo>
                  <a:lnTo>
                    <a:pt x="352" y="419"/>
                  </a:lnTo>
                  <a:lnTo>
                    <a:pt x="337" y="393"/>
                  </a:lnTo>
                  <a:lnTo>
                    <a:pt x="352" y="374"/>
                  </a:lnTo>
                  <a:lnTo>
                    <a:pt x="378" y="376"/>
                  </a:lnTo>
                  <a:lnTo>
                    <a:pt x="373" y="302"/>
                  </a:lnTo>
                  <a:lnTo>
                    <a:pt x="366" y="257"/>
                  </a:lnTo>
                  <a:lnTo>
                    <a:pt x="350" y="229"/>
                  </a:lnTo>
                  <a:lnTo>
                    <a:pt x="334" y="212"/>
                  </a:lnTo>
                  <a:lnTo>
                    <a:pt x="309" y="207"/>
                  </a:lnTo>
                  <a:lnTo>
                    <a:pt x="286" y="207"/>
                  </a:lnTo>
                  <a:lnTo>
                    <a:pt x="261" y="242"/>
                  </a:lnTo>
                  <a:lnTo>
                    <a:pt x="246" y="253"/>
                  </a:lnTo>
                  <a:lnTo>
                    <a:pt x="235" y="257"/>
                  </a:lnTo>
                  <a:lnTo>
                    <a:pt x="223" y="251"/>
                  </a:lnTo>
                  <a:lnTo>
                    <a:pt x="219" y="235"/>
                  </a:lnTo>
                  <a:lnTo>
                    <a:pt x="223" y="223"/>
                  </a:lnTo>
                  <a:lnTo>
                    <a:pt x="233" y="212"/>
                  </a:lnTo>
                  <a:lnTo>
                    <a:pt x="244" y="207"/>
                  </a:lnTo>
                  <a:lnTo>
                    <a:pt x="254" y="205"/>
                  </a:lnTo>
                  <a:lnTo>
                    <a:pt x="254" y="184"/>
                  </a:lnTo>
                  <a:lnTo>
                    <a:pt x="283" y="162"/>
                  </a:lnTo>
                  <a:lnTo>
                    <a:pt x="254" y="91"/>
                  </a:lnTo>
                  <a:lnTo>
                    <a:pt x="254" y="58"/>
                  </a:lnTo>
                  <a:lnTo>
                    <a:pt x="207" y="45"/>
                  </a:lnTo>
                  <a:lnTo>
                    <a:pt x="138" y="0"/>
                  </a:lnTo>
                  <a:lnTo>
                    <a:pt x="95" y="22"/>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59" name="Freeform 39"/>
            <p:cNvSpPr>
              <a:spLocks/>
            </p:cNvSpPr>
            <p:nvPr/>
          </p:nvSpPr>
          <p:spPr bwMode="auto">
            <a:xfrm>
              <a:off x="5175250" y="2138363"/>
              <a:ext cx="700088" cy="365125"/>
            </a:xfrm>
            <a:custGeom>
              <a:avLst/>
              <a:gdLst>
                <a:gd name="T0" fmla="*/ 0 w 531"/>
                <a:gd name="T1" fmla="*/ 2147483646 h 240"/>
                <a:gd name="T2" fmla="*/ 2147483646 w 531"/>
                <a:gd name="T3" fmla="*/ 0 h 240"/>
                <a:gd name="T4" fmla="*/ 2147483646 w 531"/>
                <a:gd name="T5" fmla="*/ 2147483646 h 240"/>
                <a:gd name="T6" fmla="*/ 2147483646 w 531"/>
                <a:gd name="T7" fmla="*/ 2147483646 h 240"/>
                <a:gd name="T8" fmla="*/ 2147483646 w 531"/>
                <a:gd name="T9" fmla="*/ 2147483646 h 240"/>
                <a:gd name="T10" fmla="*/ 2147483646 w 531"/>
                <a:gd name="T11" fmla="*/ 2147483646 h 240"/>
                <a:gd name="T12" fmla="*/ 2147483646 w 531"/>
                <a:gd name="T13" fmla="*/ 2147483646 h 240"/>
                <a:gd name="T14" fmla="*/ 2147483646 w 531"/>
                <a:gd name="T15" fmla="*/ 2147483646 h 240"/>
                <a:gd name="T16" fmla="*/ 2147483646 w 531"/>
                <a:gd name="T17" fmla="*/ 2147483646 h 240"/>
                <a:gd name="T18" fmla="*/ 2147483646 w 531"/>
                <a:gd name="T19" fmla="*/ 2147483646 h 240"/>
                <a:gd name="T20" fmla="*/ 2147483646 w 531"/>
                <a:gd name="T21" fmla="*/ 2147483646 h 240"/>
                <a:gd name="T22" fmla="*/ 2147483646 w 531"/>
                <a:gd name="T23" fmla="*/ 2147483646 h 240"/>
                <a:gd name="T24" fmla="*/ 2147483646 w 531"/>
                <a:gd name="T25" fmla="*/ 2147483646 h 240"/>
                <a:gd name="T26" fmla="*/ 2147483646 w 531"/>
                <a:gd name="T27" fmla="*/ 2147483646 h 240"/>
                <a:gd name="T28" fmla="*/ 2147483646 w 531"/>
                <a:gd name="T29" fmla="*/ 2147483646 h 240"/>
                <a:gd name="T30" fmla="*/ 2147483646 w 531"/>
                <a:gd name="T31" fmla="*/ 2147483646 h 240"/>
                <a:gd name="T32" fmla="*/ 2147483646 w 531"/>
                <a:gd name="T33" fmla="*/ 2147483646 h 240"/>
                <a:gd name="T34" fmla="*/ 2147483646 w 531"/>
                <a:gd name="T35" fmla="*/ 2147483646 h 240"/>
                <a:gd name="T36" fmla="*/ 2147483646 w 531"/>
                <a:gd name="T37" fmla="*/ 2147483646 h 240"/>
                <a:gd name="T38" fmla="*/ 2147483646 w 531"/>
                <a:gd name="T39" fmla="*/ 2147483646 h 240"/>
                <a:gd name="T40" fmla="*/ 2147483646 w 531"/>
                <a:gd name="T41" fmla="*/ 2147483646 h 240"/>
                <a:gd name="T42" fmla="*/ 2147483646 w 531"/>
                <a:gd name="T43" fmla="*/ 2147483646 h 240"/>
                <a:gd name="T44" fmla="*/ 2147483646 w 531"/>
                <a:gd name="T45" fmla="*/ 2147483646 h 240"/>
                <a:gd name="T46" fmla="*/ 2147483646 w 531"/>
                <a:gd name="T47" fmla="*/ 2147483646 h 240"/>
                <a:gd name="T48" fmla="*/ 0 w 531"/>
                <a:gd name="T49" fmla="*/ 2147483646 h 2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1"/>
                <a:gd name="T76" fmla="*/ 0 h 240"/>
                <a:gd name="T77" fmla="*/ 531 w 531"/>
                <a:gd name="T78" fmla="*/ 240 h 2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1" h="240">
                  <a:moveTo>
                    <a:pt x="0" y="132"/>
                  </a:moveTo>
                  <a:lnTo>
                    <a:pt x="119" y="0"/>
                  </a:lnTo>
                  <a:lnTo>
                    <a:pt x="97" y="54"/>
                  </a:lnTo>
                  <a:lnTo>
                    <a:pt x="113" y="70"/>
                  </a:lnTo>
                  <a:lnTo>
                    <a:pt x="151" y="48"/>
                  </a:lnTo>
                  <a:lnTo>
                    <a:pt x="232" y="82"/>
                  </a:lnTo>
                  <a:lnTo>
                    <a:pt x="268" y="54"/>
                  </a:lnTo>
                  <a:lnTo>
                    <a:pt x="378" y="39"/>
                  </a:lnTo>
                  <a:lnTo>
                    <a:pt x="399" y="72"/>
                  </a:lnTo>
                  <a:lnTo>
                    <a:pt x="441" y="65"/>
                  </a:lnTo>
                  <a:lnTo>
                    <a:pt x="525" y="100"/>
                  </a:lnTo>
                  <a:lnTo>
                    <a:pt x="530" y="126"/>
                  </a:lnTo>
                  <a:lnTo>
                    <a:pt x="440" y="148"/>
                  </a:lnTo>
                  <a:lnTo>
                    <a:pt x="413" y="132"/>
                  </a:lnTo>
                  <a:lnTo>
                    <a:pt x="367" y="137"/>
                  </a:lnTo>
                  <a:lnTo>
                    <a:pt x="314" y="170"/>
                  </a:lnTo>
                  <a:lnTo>
                    <a:pt x="289" y="172"/>
                  </a:lnTo>
                  <a:lnTo>
                    <a:pt x="269" y="148"/>
                  </a:lnTo>
                  <a:lnTo>
                    <a:pt x="239" y="237"/>
                  </a:lnTo>
                  <a:lnTo>
                    <a:pt x="206" y="239"/>
                  </a:lnTo>
                  <a:lnTo>
                    <a:pt x="191" y="204"/>
                  </a:lnTo>
                  <a:lnTo>
                    <a:pt x="121" y="187"/>
                  </a:lnTo>
                  <a:lnTo>
                    <a:pt x="87" y="161"/>
                  </a:lnTo>
                  <a:lnTo>
                    <a:pt x="28" y="170"/>
                  </a:lnTo>
                  <a:lnTo>
                    <a:pt x="0" y="132"/>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60" name="Freeform 40"/>
            <p:cNvSpPr>
              <a:spLocks/>
            </p:cNvSpPr>
            <p:nvPr/>
          </p:nvSpPr>
          <p:spPr bwMode="auto">
            <a:xfrm>
              <a:off x="5116513" y="2997200"/>
              <a:ext cx="541337" cy="884238"/>
            </a:xfrm>
            <a:custGeom>
              <a:avLst/>
              <a:gdLst>
                <a:gd name="T0" fmla="*/ 2147483646 w 411"/>
                <a:gd name="T1" fmla="*/ 2147483646 h 715"/>
                <a:gd name="T2" fmla="*/ 2147483646 w 411"/>
                <a:gd name="T3" fmla="*/ 0 h 715"/>
                <a:gd name="T4" fmla="*/ 2147483646 w 411"/>
                <a:gd name="T5" fmla="*/ 2147483646 h 715"/>
                <a:gd name="T6" fmla="*/ 2147483646 w 411"/>
                <a:gd name="T7" fmla="*/ 2147483646 h 715"/>
                <a:gd name="T8" fmla="*/ 2147483646 w 411"/>
                <a:gd name="T9" fmla="*/ 2147483646 h 715"/>
                <a:gd name="T10" fmla="*/ 2147483646 w 411"/>
                <a:gd name="T11" fmla="*/ 2147483646 h 715"/>
                <a:gd name="T12" fmla="*/ 2147483646 w 411"/>
                <a:gd name="T13" fmla="*/ 2147483646 h 715"/>
                <a:gd name="T14" fmla="*/ 2147483646 w 411"/>
                <a:gd name="T15" fmla="*/ 2147483646 h 715"/>
                <a:gd name="T16" fmla="*/ 2147483646 w 411"/>
                <a:gd name="T17" fmla="*/ 2147483646 h 715"/>
                <a:gd name="T18" fmla="*/ 2147483646 w 411"/>
                <a:gd name="T19" fmla="*/ 2147483646 h 715"/>
                <a:gd name="T20" fmla="*/ 2147483646 w 411"/>
                <a:gd name="T21" fmla="*/ 2147483646 h 715"/>
                <a:gd name="T22" fmla="*/ 2147483646 w 411"/>
                <a:gd name="T23" fmla="*/ 2147483646 h 715"/>
                <a:gd name="T24" fmla="*/ 2147483646 w 411"/>
                <a:gd name="T25" fmla="*/ 2147483646 h 715"/>
                <a:gd name="T26" fmla="*/ 2147483646 w 411"/>
                <a:gd name="T27" fmla="*/ 2147483646 h 715"/>
                <a:gd name="T28" fmla="*/ 2147483646 w 411"/>
                <a:gd name="T29" fmla="*/ 2147483646 h 715"/>
                <a:gd name="T30" fmla="*/ 2147483646 w 411"/>
                <a:gd name="T31" fmla="*/ 2147483646 h 715"/>
                <a:gd name="T32" fmla="*/ 2147483646 w 411"/>
                <a:gd name="T33" fmla="*/ 2147483646 h 715"/>
                <a:gd name="T34" fmla="*/ 0 w 411"/>
                <a:gd name="T35" fmla="*/ 2147483646 h 715"/>
                <a:gd name="T36" fmla="*/ 2147483646 w 411"/>
                <a:gd name="T37" fmla="*/ 2147483646 h 715"/>
                <a:gd name="T38" fmla="*/ 2147483646 w 411"/>
                <a:gd name="T39" fmla="*/ 2147483646 h 715"/>
                <a:gd name="T40" fmla="*/ 2147483646 w 411"/>
                <a:gd name="T41" fmla="*/ 2147483646 h 715"/>
                <a:gd name="T42" fmla="*/ 2147483646 w 411"/>
                <a:gd name="T43" fmla="*/ 2147483646 h 715"/>
                <a:gd name="T44" fmla="*/ 2147483646 w 411"/>
                <a:gd name="T45" fmla="*/ 2147483646 h 7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715"/>
                <a:gd name="T71" fmla="*/ 411 w 411"/>
                <a:gd name="T72" fmla="*/ 715 h 7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715">
                  <a:moveTo>
                    <a:pt x="76" y="41"/>
                  </a:moveTo>
                  <a:lnTo>
                    <a:pt x="311" y="0"/>
                  </a:lnTo>
                  <a:lnTo>
                    <a:pt x="348" y="88"/>
                  </a:lnTo>
                  <a:lnTo>
                    <a:pt x="396" y="453"/>
                  </a:lnTo>
                  <a:lnTo>
                    <a:pt x="410" y="501"/>
                  </a:lnTo>
                  <a:lnTo>
                    <a:pt x="373" y="598"/>
                  </a:lnTo>
                  <a:lnTo>
                    <a:pt x="373" y="666"/>
                  </a:lnTo>
                  <a:lnTo>
                    <a:pt x="330" y="658"/>
                  </a:lnTo>
                  <a:lnTo>
                    <a:pt x="332" y="714"/>
                  </a:lnTo>
                  <a:lnTo>
                    <a:pt x="288" y="692"/>
                  </a:lnTo>
                  <a:lnTo>
                    <a:pt x="265" y="699"/>
                  </a:lnTo>
                  <a:lnTo>
                    <a:pt x="232" y="693"/>
                  </a:lnTo>
                  <a:lnTo>
                    <a:pt x="207" y="608"/>
                  </a:lnTo>
                  <a:lnTo>
                    <a:pt x="159" y="582"/>
                  </a:lnTo>
                  <a:lnTo>
                    <a:pt x="159" y="490"/>
                  </a:lnTo>
                  <a:lnTo>
                    <a:pt x="111" y="501"/>
                  </a:lnTo>
                  <a:lnTo>
                    <a:pt x="85" y="434"/>
                  </a:lnTo>
                  <a:lnTo>
                    <a:pt x="0" y="356"/>
                  </a:lnTo>
                  <a:lnTo>
                    <a:pt x="62" y="233"/>
                  </a:lnTo>
                  <a:lnTo>
                    <a:pt x="44" y="175"/>
                  </a:lnTo>
                  <a:lnTo>
                    <a:pt x="106" y="164"/>
                  </a:lnTo>
                  <a:lnTo>
                    <a:pt x="111" y="84"/>
                  </a:lnTo>
                  <a:lnTo>
                    <a:pt x="76" y="41"/>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61" name="Freeform 41"/>
            <p:cNvSpPr>
              <a:spLocks/>
            </p:cNvSpPr>
            <p:nvPr/>
          </p:nvSpPr>
          <p:spPr bwMode="auto">
            <a:xfrm>
              <a:off x="5576888" y="3059113"/>
              <a:ext cx="420687" cy="682625"/>
            </a:xfrm>
            <a:custGeom>
              <a:avLst/>
              <a:gdLst>
                <a:gd name="T0" fmla="*/ 0 w 319"/>
                <a:gd name="T1" fmla="*/ 2147483646 h 552"/>
                <a:gd name="T2" fmla="*/ 2147483646 w 319"/>
                <a:gd name="T3" fmla="*/ 2147483646 h 552"/>
                <a:gd name="T4" fmla="*/ 2147483646 w 319"/>
                <a:gd name="T5" fmla="*/ 2147483646 h 552"/>
                <a:gd name="T6" fmla="*/ 2147483646 w 319"/>
                <a:gd name="T7" fmla="*/ 2147483646 h 552"/>
                <a:gd name="T8" fmla="*/ 2147483646 w 319"/>
                <a:gd name="T9" fmla="*/ 2147483646 h 552"/>
                <a:gd name="T10" fmla="*/ 2147483646 w 319"/>
                <a:gd name="T11" fmla="*/ 0 h 552"/>
                <a:gd name="T12" fmla="*/ 2147483646 w 319"/>
                <a:gd name="T13" fmla="*/ 2147483646 h 552"/>
                <a:gd name="T14" fmla="*/ 2147483646 w 319"/>
                <a:gd name="T15" fmla="*/ 2147483646 h 552"/>
                <a:gd name="T16" fmla="*/ 2147483646 w 319"/>
                <a:gd name="T17" fmla="*/ 2147483646 h 552"/>
                <a:gd name="T18" fmla="*/ 2147483646 w 319"/>
                <a:gd name="T19" fmla="*/ 2147483646 h 552"/>
                <a:gd name="T20" fmla="*/ 2147483646 w 319"/>
                <a:gd name="T21" fmla="*/ 2147483646 h 552"/>
                <a:gd name="T22" fmla="*/ 2147483646 w 319"/>
                <a:gd name="T23" fmla="*/ 2147483646 h 552"/>
                <a:gd name="T24" fmla="*/ 2147483646 w 319"/>
                <a:gd name="T25" fmla="*/ 2147483646 h 552"/>
                <a:gd name="T26" fmla="*/ 2147483646 w 319"/>
                <a:gd name="T27" fmla="*/ 2147483646 h 552"/>
                <a:gd name="T28" fmla="*/ 2147483646 w 319"/>
                <a:gd name="T29" fmla="*/ 2147483646 h 552"/>
                <a:gd name="T30" fmla="*/ 0 w 319"/>
                <a:gd name="T31" fmla="*/ 2147483646 h 5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552"/>
                <a:gd name="T50" fmla="*/ 319 w 319"/>
                <a:gd name="T51" fmla="*/ 552 h 5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552">
                  <a:moveTo>
                    <a:pt x="0" y="39"/>
                  </a:moveTo>
                  <a:lnTo>
                    <a:pt x="37" y="60"/>
                  </a:lnTo>
                  <a:lnTo>
                    <a:pt x="72" y="56"/>
                  </a:lnTo>
                  <a:lnTo>
                    <a:pt x="85" y="45"/>
                  </a:lnTo>
                  <a:lnTo>
                    <a:pt x="94" y="11"/>
                  </a:lnTo>
                  <a:lnTo>
                    <a:pt x="247" y="0"/>
                  </a:lnTo>
                  <a:lnTo>
                    <a:pt x="318" y="389"/>
                  </a:lnTo>
                  <a:lnTo>
                    <a:pt x="313" y="385"/>
                  </a:lnTo>
                  <a:lnTo>
                    <a:pt x="260" y="408"/>
                  </a:lnTo>
                  <a:lnTo>
                    <a:pt x="223" y="512"/>
                  </a:lnTo>
                  <a:lnTo>
                    <a:pt x="168" y="497"/>
                  </a:lnTo>
                  <a:lnTo>
                    <a:pt x="104" y="536"/>
                  </a:lnTo>
                  <a:lnTo>
                    <a:pt x="21" y="551"/>
                  </a:lnTo>
                  <a:lnTo>
                    <a:pt x="58" y="449"/>
                  </a:lnTo>
                  <a:lnTo>
                    <a:pt x="42" y="391"/>
                  </a:lnTo>
                  <a:lnTo>
                    <a:pt x="0" y="39"/>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484" name="Freeform 42"/>
            <p:cNvSpPr>
              <a:spLocks/>
            </p:cNvSpPr>
            <p:nvPr/>
          </p:nvSpPr>
          <p:spPr bwMode="auto">
            <a:xfrm>
              <a:off x="5902325" y="2921000"/>
              <a:ext cx="541338" cy="615950"/>
            </a:xfrm>
            <a:custGeom>
              <a:avLst/>
              <a:gdLst>
                <a:gd name="T0" fmla="*/ 0 w 410"/>
                <a:gd name="T1" fmla="*/ 2147483647 h 498"/>
                <a:gd name="T2" fmla="*/ 2147483647 w 410"/>
                <a:gd name="T3" fmla="*/ 2147483647 h 498"/>
                <a:gd name="T4" fmla="*/ 2147483647 w 410"/>
                <a:gd name="T5" fmla="*/ 2147483647 h 498"/>
                <a:gd name="T6" fmla="*/ 2147483647 w 410"/>
                <a:gd name="T7" fmla="*/ 2147483647 h 498"/>
                <a:gd name="T8" fmla="*/ 2147483647 w 410"/>
                <a:gd name="T9" fmla="*/ 2147483647 h 498"/>
                <a:gd name="T10" fmla="*/ 2147483647 w 410"/>
                <a:gd name="T11" fmla="*/ 0 h 498"/>
                <a:gd name="T12" fmla="*/ 2147483647 w 410"/>
                <a:gd name="T13" fmla="*/ 2147483647 h 498"/>
                <a:gd name="T14" fmla="*/ 2147483647 w 410"/>
                <a:gd name="T15" fmla="*/ 2147483647 h 498"/>
                <a:gd name="T16" fmla="*/ 2147483647 w 410"/>
                <a:gd name="T17" fmla="*/ 2147483647 h 498"/>
                <a:gd name="T18" fmla="*/ 2147483647 w 410"/>
                <a:gd name="T19" fmla="*/ 2147483647 h 498"/>
                <a:gd name="T20" fmla="*/ 2147483647 w 410"/>
                <a:gd name="T21" fmla="*/ 2147483647 h 498"/>
                <a:gd name="T22" fmla="*/ 2147483647 w 410"/>
                <a:gd name="T23" fmla="*/ 2147483647 h 498"/>
                <a:gd name="T24" fmla="*/ 2147483647 w 410"/>
                <a:gd name="T25" fmla="*/ 2147483647 h 498"/>
                <a:gd name="T26" fmla="*/ 2147483647 w 410"/>
                <a:gd name="T27" fmla="*/ 2147483647 h 498"/>
                <a:gd name="T28" fmla="*/ 2147483647 w 410"/>
                <a:gd name="T29" fmla="*/ 2147483647 h 498"/>
                <a:gd name="T30" fmla="*/ 2147483647 w 410"/>
                <a:gd name="T31" fmla="*/ 2147483647 h 498"/>
                <a:gd name="T32" fmla="*/ 2147483647 w 410"/>
                <a:gd name="T33" fmla="*/ 2147483647 h 498"/>
                <a:gd name="T34" fmla="*/ 2147483647 w 410"/>
                <a:gd name="T35" fmla="*/ 2147483647 h 498"/>
                <a:gd name="T36" fmla="*/ 0 w 410"/>
                <a:gd name="T37" fmla="*/ 2147483647 h 4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498"/>
                <a:gd name="T59" fmla="*/ 410 w 410"/>
                <a:gd name="T60" fmla="*/ 498 h 4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498">
                  <a:moveTo>
                    <a:pt x="0" y="112"/>
                  </a:moveTo>
                  <a:lnTo>
                    <a:pt x="184" y="93"/>
                  </a:lnTo>
                  <a:lnTo>
                    <a:pt x="223" y="101"/>
                  </a:lnTo>
                  <a:lnTo>
                    <a:pt x="310" y="58"/>
                  </a:lnTo>
                  <a:lnTo>
                    <a:pt x="329" y="19"/>
                  </a:lnTo>
                  <a:lnTo>
                    <a:pt x="381" y="0"/>
                  </a:lnTo>
                  <a:lnTo>
                    <a:pt x="409" y="188"/>
                  </a:lnTo>
                  <a:lnTo>
                    <a:pt x="388" y="208"/>
                  </a:lnTo>
                  <a:lnTo>
                    <a:pt x="393" y="339"/>
                  </a:lnTo>
                  <a:lnTo>
                    <a:pt x="352" y="350"/>
                  </a:lnTo>
                  <a:lnTo>
                    <a:pt x="329" y="423"/>
                  </a:lnTo>
                  <a:lnTo>
                    <a:pt x="297" y="413"/>
                  </a:lnTo>
                  <a:lnTo>
                    <a:pt x="287" y="497"/>
                  </a:lnTo>
                  <a:lnTo>
                    <a:pt x="241" y="462"/>
                  </a:lnTo>
                  <a:lnTo>
                    <a:pt x="150" y="484"/>
                  </a:lnTo>
                  <a:lnTo>
                    <a:pt x="112" y="452"/>
                  </a:lnTo>
                  <a:lnTo>
                    <a:pt x="60" y="450"/>
                  </a:lnTo>
                  <a:lnTo>
                    <a:pt x="34" y="311"/>
                  </a:lnTo>
                  <a:lnTo>
                    <a:pt x="0" y="112"/>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63" name="Text Box 85"/>
            <p:cNvSpPr txBox="1">
              <a:spLocks noChangeArrowheads="1"/>
            </p:cNvSpPr>
            <p:nvPr/>
          </p:nvSpPr>
          <p:spPr bwMode="auto">
            <a:xfrm>
              <a:off x="5600692" y="31543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IN</a:t>
              </a:r>
            </a:p>
          </p:txBody>
        </p:sp>
        <p:sp>
          <p:nvSpPr>
            <p:cNvPr id="89264" name="Text Box 86"/>
            <p:cNvSpPr txBox="1">
              <a:spLocks noChangeArrowheads="1"/>
            </p:cNvSpPr>
            <p:nvPr/>
          </p:nvSpPr>
          <p:spPr bwMode="auto">
            <a:xfrm>
              <a:off x="5949950" y="301625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OH</a:t>
              </a:r>
            </a:p>
          </p:txBody>
        </p:sp>
        <p:sp>
          <p:nvSpPr>
            <p:cNvPr id="89265" name="Text Box 87"/>
            <p:cNvSpPr txBox="1">
              <a:spLocks noChangeArrowheads="1"/>
            </p:cNvSpPr>
            <p:nvPr/>
          </p:nvSpPr>
          <p:spPr bwMode="auto">
            <a:xfrm>
              <a:off x="5648322" y="25574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MI</a:t>
              </a:r>
            </a:p>
          </p:txBody>
        </p:sp>
        <p:sp>
          <p:nvSpPr>
            <p:cNvPr id="89266" name="Text Box 88"/>
            <p:cNvSpPr txBox="1">
              <a:spLocks noChangeArrowheads="1"/>
            </p:cNvSpPr>
            <p:nvPr/>
          </p:nvSpPr>
          <p:spPr bwMode="auto">
            <a:xfrm>
              <a:off x="5076830" y="2490785"/>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WI</a:t>
              </a:r>
            </a:p>
          </p:txBody>
        </p:sp>
        <p:sp>
          <p:nvSpPr>
            <p:cNvPr id="89267" name="Text Box 89"/>
            <p:cNvSpPr txBox="1">
              <a:spLocks noChangeArrowheads="1"/>
            </p:cNvSpPr>
            <p:nvPr/>
          </p:nvSpPr>
          <p:spPr bwMode="auto">
            <a:xfrm>
              <a:off x="4483100" y="234950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MN</a:t>
              </a:r>
            </a:p>
          </p:txBody>
        </p:sp>
        <p:sp>
          <p:nvSpPr>
            <p:cNvPr id="89268" name="Text Box 90"/>
            <p:cNvSpPr txBox="1">
              <a:spLocks noChangeArrowheads="1"/>
            </p:cNvSpPr>
            <p:nvPr/>
          </p:nvSpPr>
          <p:spPr bwMode="auto">
            <a:xfrm>
              <a:off x="5221292" y="314960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IL</a:t>
              </a:r>
            </a:p>
          </p:txBody>
        </p:sp>
        <p:sp>
          <p:nvSpPr>
            <p:cNvPr id="89269" name="Text Box 158"/>
            <p:cNvSpPr txBox="1">
              <a:spLocks noChangeArrowheads="1"/>
            </p:cNvSpPr>
            <p:nvPr/>
          </p:nvSpPr>
          <p:spPr bwMode="auto">
            <a:xfrm>
              <a:off x="5562602" y="3336925"/>
              <a:ext cx="527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53rd</a:t>
              </a:r>
            </a:p>
          </p:txBody>
        </p:sp>
        <p:sp>
          <p:nvSpPr>
            <p:cNvPr id="89270" name="Text Box 166"/>
            <p:cNvSpPr txBox="1">
              <a:spLocks noChangeArrowheads="1"/>
            </p:cNvSpPr>
            <p:nvPr/>
          </p:nvSpPr>
          <p:spPr bwMode="auto">
            <a:xfrm>
              <a:off x="4508500" y="2590799"/>
              <a:ext cx="517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55th</a:t>
              </a:r>
            </a:p>
          </p:txBody>
        </p:sp>
        <p:sp>
          <p:nvSpPr>
            <p:cNvPr id="89271" name="Text Box 172"/>
            <p:cNvSpPr txBox="1">
              <a:spLocks noChangeArrowheads="1"/>
            </p:cNvSpPr>
            <p:nvPr/>
          </p:nvSpPr>
          <p:spPr bwMode="auto">
            <a:xfrm>
              <a:off x="5934075" y="3217183"/>
              <a:ext cx="517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52nd</a:t>
              </a:r>
            </a:p>
          </p:txBody>
        </p:sp>
        <p:sp>
          <p:nvSpPr>
            <p:cNvPr id="89272" name="Text Box 173"/>
            <p:cNvSpPr txBox="1">
              <a:spLocks noChangeArrowheads="1"/>
            </p:cNvSpPr>
            <p:nvPr/>
          </p:nvSpPr>
          <p:spPr bwMode="auto">
            <a:xfrm>
              <a:off x="5676900" y="2752724"/>
              <a:ext cx="469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51st</a:t>
              </a:r>
            </a:p>
          </p:txBody>
        </p:sp>
        <p:sp>
          <p:nvSpPr>
            <p:cNvPr id="89273" name="Text Box 174"/>
            <p:cNvSpPr txBox="1">
              <a:spLocks noChangeArrowheads="1"/>
            </p:cNvSpPr>
            <p:nvPr/>
          </p:nvSpPr>
          <p:spPr bwMode="auto">
            <a:xfrm>
              <a:off x="5092700" y="2698754"/>
              <a:ext cx="469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54th</a:t>
              </a:r>
            </a:p>
          </p:txBody>
        </p:sp>
        <p:sp>
          <p:nvSpPr>
            <p:cNvPr id="89274" name="Text Box 175"/>
            <p:cNvSpPr txBox="1">
              <a:spLocks noChangeArrowheads="1"/>
            </p:cNvSpPr>
            <p:nvPr/>
          </p:nvSpPr>
          <p:spPr bwMode="auto">
            <a:xfrm>
              <a:off x="5238750" y="3381376"/>
              <a:ext cx="4508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5th</a:t>
              </a:r>
            </a:p>
          </p:txBody>
        </p:sp>
      </p:grpSp>
      <p:grpSp>
        <p:nvGrpSpPr>
          <p:cNvPr id="89097" name="Group 210"/>
          <p:cNvGrpSpPr>
            <a:grpSpLocks/>
          </p:cNvGrpSpPr>
          <p:nvPr/>
        </p:nvGrpSpPr>
        <p:grpSpPr bwMode="auto">
          <a:xfrm>
            <a:off x="3505200" y="2606675"/>
            <a:ext cx="1890713" cy="1184275"/>
            <a:chOff x="3613150" y="2882900"/>
            <a:chExt cx="1890713" cy="1184275"/>
          </a:xfrm>
        </p:grpSpPr>
        <p:sp>
          <p:nvSpPr>
            <p:cNvPr id="89244" name="Freeform 15"/>
            <p:cNvSpPr>
              <a:spLocks/>
            </p:cNvSpPr>
            <p:nvPr/>
          </p:nvSpPr>
          <p:spPr bwMode="auto">
            <a:xfrm>
              <a:off x="4519613" y="2906713"/>
              <a:ext cx="755650" cy="485775"/>
            </a:xfrm>
            <a:custGeom>
              <a:avLst/>
              <a:gdLst>
                <a:gd name="T0" fmla="*/ 2147483646 w 573"/>
                <a:gd name="T1" fmla="*/ 2147483646 h 392"/>
                <a:gd name="T2" fmla="*/ 0 w 573"/>
                <a:gd name="T3" fmla="*/ 2147483646 h 392"/>
                <a:gd name="T4" fmla="*/ 2147483646 w 573"/>
                <a:gd name="T5" fmla="*/ 2147483646 h 392"/>
                <a:gd name="T6" fmla="*/ 2147483646 w 573"/>
                <a:gd name="T7" fmla="*/ 2147483646 h 392"/>
                <a:gd name="T8" fmla="*/ 2147483646 w 573"/>
                <a:gd name="T9" fmla="*/ 2147483646 h 392"/>
                <a:gd name="T10" fmla="*/ 2147483646 w 573"/>
                <a:gd name="T11" fmla="*/ 2147483646 h 392"/>
                <a:gd name="T12" fmla="*/ 2147483646 w 573"/>
                <a:gd name="T13" fmla="*/ 2147483646 h 392"/>
                <a:gd name="T14" fmla="*/ 2147483646 w 573"/>
                <a:gd name="T15" fmla="*/ 2147483646 h 392"/>
                <a:gd name="T16" fmla="*/ 2147483646 w 573"/>
                <a:gd name="T17" fmla="*/ 2147483646 h 392"/>
                <a:gd name="T18" fmla="*/ 2147483646 w 573"/>
                <a:gd name="T19" fmla="*/ 2147483646 h 392"/>
                <a:gd name="T20" fmla="*/ 2147483646 w 573"/>
                <a:gd name="T21" fmla="*/ 2147483646 h 392"/>
                <a:gd name="T22" fmla="*/ 2147483646 w 573"/>
                <a:gd name="T23" fmla="*/ 2147483646 h 392"/>
                <a:gd name="T24" fmla="*/ 2147483646 w 573"/>
                <a:gd name="T25" fmla="*/ 2147483646 h 392"/>
                <a:gd name="T26" fmla="*/ 2147483646 w 573"/>
                <a:gd name="T27" fmla="*/ 2147483646 h 392"/>
                <a:gd name="T28" fmla="*/ 2147483646 w 573"/>
                <a:gd name="T29" fmla="*/ 0 h 392"/>
                <a:gd name="T30" fmla="*/ 2147483646 w 573"/>
                <a:gd name="T31" fmla="*/ 2147483646 h 392"/>
                <a:gd name="T32" fmla="*/ 2147483646 w 573"/>
                <a:gd name="T33" fmla="*/ 2147483646 h 392"/>
                <a:gd name="T34" fmla="*/ 2147483646 w 573"/>
                <a:gd name="T35" fmla="*/ 2147483646 h 3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3"/>
                <a:gd name="T55" fmla="*/ 0 h 392"/>
                <a:gd name="T56" fmla="*/ 573 w 573"/>
                <a:gd name="T57" fmla="*/ 392 h 3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3" h="392">
                  <a:moveTo>
                    <a:pt x="9" y="20"/>
                  </a:moveTo>
                  <a:lnTo>
                    <a:pt x="0" y="89"/>
                  </a:lnTo>
                  <a:lnTo>
                    <a:pt x="12" y="162"/>
                  </a:lnTo>
                  <a:lnTo>
                    <a:pt x="66" y="311"/>
                  </a:lnTo>
                  <a:lnTo>
                    <a:pt x="96" y="391"/>
                  </a:lnTo>
                  <a:lnTo>
                    <a:pt x="432" y="372"/>
                  </a:lnTo>
                  <a:lnTo>
                    <a:pt x="487" y="391"/>
                  </a:lnTo>
                  <a:lnTo>
                    <a:pt x="521" y="315"/>
                  </a:lnTo>
                  <a:lnTo>
                    <a:pt x="508" y="261"/>
                  </a:lnTo>
                  <a:lnTo>
                    <a:pt x="565" y="249"/>
                  </a:lnTo>
                  <a:lnTo>
                    <a:pt x="572" y="164"/>
                  </a:lnTo>
                  <a:lnTo>
                    <a:pt x="538" y="127"/>
                  </a:lnTo>
                  <a:lnTo>
                    <a:pt x="480" y="89"/>
                  </a:lnTo>
                  <a:lnTo>
                    <a:pt x="492" y="37"/>
                  </a:lnTo>
                  <a:lnTo>
                    <a:pt x="468" y="0"/>
                  </a:lnTo>
                  <a:lnTo>
                    <a:pt x="342" y="6"/>
                  </a:lnTo>
                  <a:lnTo>
                    <a:pt x="214" y="11"/>
                  </a:lnTo>
                  <a:lnTo>
                    <a:pt x="9" y="2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45" name="Freeform 29"/>
            <p:cNvSpPr>
              <a:spLocks/>
            </p:cNvSpPr>
            <p:nvPr/>
          </p:nvSpPr>
          <p:spPr bwMode="auto">
            <a:xfrm>
              <a:off x="3613150" y="3001963"/>
              <a:ext cx="1089025" cy="484187"/>
            </a:xfrm>
            <a:custGeom>
              <a:avLst/>
              <a:gdLst>
                <a:gd name="T0" fmla="*/ 2147483646 w 826"/>
                <a:gd name="T1" fmla="*/ 0 h 391"/>
                <a:gd name="T2" fmla="*/ 0 w 826"/>
                <a:gd name="T3" fmla="*/ 2147483646 h 391"/>
                <a:gd name="T4" fmla="*/ 2147483646 w 826"/>
                <a:gd name="T5" fmla="*/ 2147483646 h 391"/>
                <a:gd name="T6" fmla="*/ 2147483646 w 826"/>
                <a:gd name="T7" fmla="*/ 2147483646 h 391"/>
                <a:gd name="T8" fmla="*/ 2147483646 w 826"/>
                <a:gd name="T9" fmla="*/ 2147483646 h 391"/>
                <a:gd name="T10" fmla="*/ 2147483646 w 826"/>
                <a:gd name="T11" fmla="*/ 2147483646 h 391"/>
                <a:gd name="T12" fmla="*/ 2147483646 w 826"/>
                <a:gd name="T13" fmla="*/ 2147483646 h 391"/>
                <a:gd name="T14" fmla="*/ 2147483646 w 826"/>
                <a:gd name="T15" fmla="*/ 2147483646 h 391"/>
                <a:gd name="T16" fmla="*/ 2147483646 w 826"/>
                <a:gd name="T17" fmla="*/ 2147483646 h 391"/>
                <a:gd name="T18" fmla="*/ 2147483646 w 826"/>
                <a:gd name="T19" fmla="*/ 2147483646 h 391"/>
                <a:gd name="T20" fmla="*/ 2147483646 w 826"/>
                <a:gd name="T21" fmla="*/ 2147483646 h 391"/>
                <a:gd name="T22" fmla="*/ 2147483646 w 826"/>
                <a:gd name="T23" fmla="*/ 2147483646 h 391"/>
                <a:gd name="T24" fmla="*/ 2147483646 w 826"/>
                <a:gd name="T25" fmla="*/ 2147483646 h 391"/>
                <a:gd name="T26" fmla="*/ 2147483646 w 826"/>
                <a:gd name="T27" fmla="*/ 2147483646 h 391"/>
                <a:gd name="T28" fmla="*/ 2147483646 w 826"/>
                <a:gd name="T29" fmla="*/ 0 h 3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6"/>
                <a:gd name="T46" fmla="*/ 0 h 391"/>
                <a:gd name="T47" fmla="*/ 826 w 826"/>
                <a:gd name="T48" fmla="*/ 391 h 3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6" h="391">
                  <a:moveTo>
                    <a:pt x="9" y="0"/>
                  </a:moveTo>
                  <a:lnTo>
                    <a:pt x="0" y="258"/>
                  </a:lnTo>
                  <a:lnTo>
                    <a:pt x="186" y="264"/>
                  </a:lnTo>
                  <a:lnTo>
                    <a:pt x="184" y="390"/>
                  </a:lnTo>
                  <a:lnTo>
                    <a:pt x="436" y="386"/>
                  </a:lnTo>
                  <a:lnTo>
                    <a:pt x="660" y="383"/>
                  </a:lnTo>
                  <a:lnTo>
                    <a:pt x="825" y="386"/>
                  </a:lnTo>
                  <a:lnTo>
                    <a:pt x="774" y="277"/>
                  </a:lnTo>
                  <a:lnTo>
                    <a:pt x="738" y="175"/>
                  </a:lnTo>
                  <a:lnTo>
                    <a:pt x="699" y="69"/>
                  </a:lnTo>
                  <a:lnTo>
                    <a:pt x="605" y="2"/>
                  </a:lnTo>
                  <a:lnTo>
                    <a:pt x="563" y="41"/>
                  </a:lnTo>
                  <a:lnTo>
                    <a:pt x="512" y="13"/>
                  </a:lnTo>
                  <a:lnTo>
                    <a:pt x="287" y="6"/>
                  </a:lnTo>
                  <a:lnTo>
                    <a:pt x="9"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46" name="Freeform 30"/>
            <p:cNvSpPr>
              <a:spLocks/>
            </p:cNvSpPr>
            <p:nvPr/>
          </p:nvSpPr>
          <p:spPr bwMode="auto">
            <a:xfrm>
              <a:off x="3844925" y="3475038"/>
              <a:ext cx="958850" cy="482600"/>
            </a:xfrm>
            <a:custGeom>
              <a:avLst/>
              <a:gdLst>
                <a:gd name="T0" fmla="*/ 2147483646 w 728"/>
                <a:gd name="T1" fmla="*/ 2147483646 h 390"/>
                <a:gd name="T2" fmla="*/ 2147483646 w 728"/>
                <a:gd name="T3" fmla="*/ 2147483646 h 390"/>
                <a:gd name="T4" fmla="*/ 0 w 728"/>
                <a:gd name="T5" fmla="*/ 2147483646 h 390"/>
                <a:gd name="T6" fmla="*/ 2147483646 w 728"/>
                <a:gd name="T7" fmla="*/ 2147483646 h 390"/>
                <a:gd name="T8" fmla="*/ 2147483646 w 728"/>
                <a:gd name="T9" fmla="*/ 2147483646 h 390"/>
                <a:gd name="T10" fmla="*/ 2147483646 w 728"/>
                <a:gd name="T11" fmla="*/ 2147483646 h 390"/>
                <a:gd name="T12" fmla="*/ 2147483646 w 728"/>
                <a:gd name="T13" fmla="*/ 2147483646 h 390"/>
                <a:gd name="T14" fmla="*/ 2147483646 w 728"/>
                <a:gd name="T15" fmla="*/ 2147483646 h 390"/>
                <a:gd name="T16" fmla="*/ 2147483646 w 728"/>
                <a:gd name="T17" fmla="*/ 0 h 390"/>
                <a:gd name="T18" fmla="*/ 2147483646 w 728"/>
                <a:gd name="T19" fmla="*/ 2147483646 h 390"/>
                <a:gd name="T20" fmla="*/ 2147483646 w 728"/>
                <a:gd name="T21" fmla="*/ 2147483646 h 3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390"/>
                <a:gd name="T35" fmla="*/ 728 w 728"/>
                <a:gd name="T36" fmla="*/ 390 h 3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390">
                  <a:moveTo>
                    <a:pt x="7" y="4"/>
                  </a:moveTo>
                  <a:lnTo>
                    <a:pt x="5" y="227"/>
                  </a:lnTo>
                  <a:lnTo>
                    <a:pt x="0" y="385"/>
                  </a:lnTo>
                  <a:lnTo>
                    <a:pt x="727" y="389"/>
                  </a:lnTo>
                  <a:lnTo>
                    <a:pt x="713" y="186"/>
                  </a:lnTo>
                  <a:lnTo>
                    <a:pt x="713" y="110"/>
                  </a:lnTo>
                  <a:lnTo>
                    <a:pt x="654" y="63"/>
                  </a:lnTo>
                  <a:lnTo>
                    <a:pt x="672" y="22"/>
                  </a:lnTo>
                  <a:lnTo>
                    <a:pt x="647" y="0"/>
                  </a:lnTo>
                  <a:lnTo>
                    <a:pt x="317" y="4"/>
                  </a:lnTo>
                  <a:lnTo>
                    <a:pt x="7" y="4"/>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469" name="Freeform 34"/>
            <p:cNvSpPr>
              <a:spLocks/>
            </p:cNvSpPr>
            <p:nvPr/>
          </p:nvSpPr>
          <p:spPr bwMode="auto">
            <a:xfrm>
              <a:off x="4643438" y="3367088"/>
              <a:ext cx="860425" cy="700087"/>
            </a:xfrm>
            <a:custGeom>
              <a:avLst/>
              <a:gdLst>
                <a:gd name="T0" fmla="*/ 0 w 653"/>
                <a:gd name="T1" fmla="*/ 2147483647 h 566"/>
                <a:gd name="T2" fmla="*/ 2147483647 w 653"/>
                <a:gd name="T3" fmla="*/ 0 h 566"/>
                <a:gd name="T4" fmla="*/ 2147483647 w 653"/>
                <a:gd name="T5" fmla="*/ 0 h 566"/>
                <a:gd name="T6" fmla="*/ 2147483647 w 653"/>
                <a:gd name="T7" fmla="*/ 2147483647 h 566"/>
                <a:gd name="T8" fmla="*/ 2147483647 w 653"/>
                <a:gd name="T9" fmla="*/ 2147483647 h 566"/>
                <a:gd name="T10" fmla="*/ 2147483647 w 653"/>
                <a:gd name="T11" fmla="*/ 2147483647 h 566"/>
                <a:gd name="T12" fmla="*/ 2147483647 w 653"/>
                <a:gd name="T13" fmla="*/ 2147483647 h 566"/>
                <a:gd name="T14" fmla="*/ 2147483647 w 653"/>
                <a:gd name="T15" fmla="*/ 2147483647 h 566"/>
                <a:gd name="T16" fmla="*/ 2147483647 w 653"/>
                <a:gd name="T17" fmla="*/ 2147483647 h 566"/>
                <a:gd name="T18" fmla="*/ 2147483647 w 653"/>
                <a:gd name="T19" fmla="*/ 2147483647 h 566"/>
                <a:gd name="T20" fmla="*/ 2147483647 w 653"/>
                <a:gd name="T21" fmla="*/ 2147483647 h 566"/>
                <a:gd name="T22" fmla="*/ 2147483647 w 653"/>
                <a:gd name="T23" fmla="*/ 2147483647 h 566"/>
                <a:gd name="T24" fmla="*/ 2147483647 w 653"/>
                <a:gd name="T25" fmla="*/ 2147483647 h 566"/>
                <a:gd name="T26" fmla="*/ 2147483647 w 653"/>
                <a:gd name="T27" fmla="*/ 2147483647 h 566"/>
                <a:gd name="T28" fmla="*/ 2147483647 w 653"/>
                <a:gd name="T29" fmla="*/ 2147483647 h 566"/>
                <a:gd name="T30" fmla="*/ 2147483647 w 653"/>
                <a:gd name="T31" fmla="*/ 2147483647 h 566"/>
                <a:gd name="T32" fmla="*/ 2147483647 w 653"/>
                <a:gd name="T33" fmla="*/ 2147483647 h 566"/>
                <a:gd name="T34" fmla="*/ 2147483647 w 653"/>
                <a:gd name="T35" fmla="*/ 2147483647 h 566"/>
                <a:gd name="T36" fmla="*/ 2147483647 w 653"/>
                <a:gd name="T37" fmla="*/ 2147483647 h 566"/>
                <a:gd name="T38" fmla="*/ 2147483647 w 653"/>
                <a:gd name="T39" fmla="*/ 2147483647 h 566"/>
                <a:gd name="T40" fmla="*/ 2147483647 w 653"/>
                <a:gd name="T41" fmla="*/ 2147483647 h 566"/>
                <a:gd name="T42" fmla="*/ 2147483647 w 653"/>
                <a:gd name="T43" fmla="*/ 2147483647 h 566"/>
                <a:gd name="T44" fmla="*/ 2147483647 w 653"/>
                <a:gd name="T45" fmla="*/ 2147483647 h 566"/>
                <a:gd name="T46" fmla="*/ 2147483647 w 653"/>
                <a:gd name="T47" fmla="*/ 2147483647 h 566"/>
                <a:gd name="T48" fmla="*/ 2147483647 w 653"/>
                <a:gd name="T49" fmla="*/ 2147483647 h 566"/>
                <a:gd name="T50" fmla="*/ 0 w 653"/>
                <a:gd name="T51" fmla="*/ 2147483647 h 5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3"/>
                <a:gd name="T79" fmla="*/ 0 h 566"/>
                <a:gd name="T80" fmla="*/ 653 w 653"/>
                <a:gd name="T81" fmla="*/ 566 h 5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3" h="566">
                  <a:moveTo>
                    <a:pt x="0" y="19"/>
                  </a:moveTo>
                  <a:lnTo>
                    <a:pt x="285" y="0"/>
                  </a:lnTo>
                  <a:lnTo>
                    <a:pt x="345" y="0"/>
                  </a:lnTo>
                  <a:lnTo>
                    <a:pt x="392" y="17"/>
                  </a:lnTo>
                  <a:lnTo>
                    <a:pt x="367" y="65"/>
                  </a:lnTo>
                  <a:lnTo>
                    <a:pt x="450" y="145"/>
                  </a:lnTo>
                  <a:lnTo>
                    <a:pt x="477" y="213"/>
                  </a:lnTo>
                  <a:lnTo>
                    <a:pt x="526" y="196"/>
                  </a:lnTo>
                  <a:lnTo>
                    <a:pt x="524" y="291"/>
                  </a:lnTo>
                  <a:lnTo>
                    <a:pt x="574" y="319"/>
                  </a:lnTo>
                  <a:lnTo>
                    <a:pt x="597" y="403"/>
                  </a:lnTo>
                  <a:lnTo>
                    <a:pt x="633" y="410"/>
                  </a:lnTo>
                  <a:lnTo>
                    <a:pt x="652" y="446"/>
                  </a:lnTo>
                  <a:lnTo>
                    <a:pt x="608" y="494"/>
                  </a:lnTo>
                  <a:lnTo>
                    <a:pt x="594" y="550"/>
                  </a:lnTo>
                  <a:lnTo>
                    <a:pt x="532" y="565"/>
                  </a:lnTo>
                  <a:lnTo>
                    <a:pt x="547" y="503"/>
                  </a:lnTo>
                  <a:lnTo>
                    <a:pt x="303" y="526"/>
                  </a:lnTo>
                  <a:lnTo>
                    <a:pt x="128" y="548"/>
                  </a:lnTo>
                  <a:lnTo>
                    <a:pt x="117" y="489"/>
                  </a:lnTo>
                  <a:lnTo>
                    <a:pt x="105" y="308"/>
                  </a:lnTo>
                  <a:lnTo>
                    <a:pt x="103" y="209"/>
                  </a:lnTo>
                  <a:lnTo>
                    <a:pt x="44" y="164"/>
                  </a:lnTo>
                  <a:lnTo>
                    <a:pt x="66" y="123"/>
                  </a:lnTo>
                  <a:lnTo>
                    <a:pt x="37" y="101"/>
                  </a:lnTo>
                  <a:lnTo>
                    <a:pt x="0" y="19"/>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48" name="Text Box 91"/>
            <p:cNvSpPr txBox="1">
              <a:spLocks noChangeArrowheads="1"/>
            </p:cNvSpPr>
            <p:nvPr/>
          </p:nvSpPr>
          <p:spPr bwMode="auto">
            <a:xfrm>
              <a:off x="4778375" y="34718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MO</a:t>
              </a:r>
            </a:p>
          </p:txBody>
        </p:sp>
        <p:sp>
          <p:nvSpPr>
            <p:cNvPr id="89249" name="Text Box 92"/>
            <p:cNvSpPr txBox="1">
              <a:spLocks noChangeArrowheads="1"/>
            </p:cNvSpPr>
            <p:nvPr/>
          </p:nvSpPr>
          <p:spPr bwMode="auto">
            <a:xfrm>
              <a:off x="4606925" y="288290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IA</a:t>
              </a:r>
            </a:p>
          </p:txBody>
        </p:sp>
        <p:sp>
          <p:nvSpPr>
            <p:cNvPr id="89250" name="Text Box 96"/>
            <p:cNvSpPr txBox="1">
              <a:spLocks noChangeArrowheads="1"/>
            </p:cNvSpPr>
            <p:nvPr/>
          </p:nvSpPr>
          <p:spPr bwMode="auto">
            <a:xfrm>
              <a:off x="4079875" y="350361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KS</a:t>
              </a:r>
            </a:p>
          </p:txBody>
        </p:sp>
        <p:sp>
          <p:nvSpPr>
            <p:cNvPr id="89251" name="Text Box 97"/>
            <p:cNvSpPr txBox="1">
              <a:spLocks noChangeArrowheads="1"/>
            </p:cNvSpPr>
            <p:nvPr/>
          </p:nvSpPr>
          <p:spPr bwMode="auto">
            <a:xfrm>
              <a:off x="3825875" y="3017838"/>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NE</a:t>
              </a:r>
            </a:p>
          </p:txBody>
        </p:sp>
        <p:sp>
          <p:nvSpPr>
            <p:cNvPr id="89252" name="Text Box 164"/>
            <p:cNvSpPr txBox="1">
              <a:spLocks noChangeArrowheads="1"/>
            </p:cNvSpPr>
            <p:nvPr/>
          </p:nvSpPr>
          <p:spPr bwMode="auto">
            <a:xfrm>
              <a:off x="4867275" y="3676650"/>
              <a:ext cx="412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7th</a:t>
              </a:r>
            </a:p>
          </p:txBody>
        </p:sp>
        <p:sp>
          <p:nvSpPr>
            <p:cNvPr id="89253" name="Text Box 165"/>
            <p:cNvSpPr txBox="1">
              <a:spLocks noChangeArrowheads="1"/>
            </p:cNvSpPr>
            <p:nvPr/>
          </p:nvSpPr>
          <p:spPr bwMode="auto">
            <a:xfrm>
              <a:off x="4646613" y="3095625"/>
              <a:ext cx="508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71st</a:t>
              </a:r>
            </a:p>
          </p:txBody>
        </p:sp>
        <p:sp>
          <p:nvSpPr>
            <p:cNvPr id="89254" name="Text Box 167"/>
            <p:cNvSpPr txBox="1">
              <a:spLocks noChangeArrowheads="1"/>
            </p:cNvSpPr>
            <p:nvPr/>
          </p:nvSpPr>
          <p:spPr bwMode="auto">
            <a:xfrm>
              <a:off x="4095750" y="3695700"/>
              <a:ext cx="5175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73rd</a:t>
              </a:r>
            </a:p>
          </p:txBody>
        </p:sp>
        <p:sp>
          <p:nvSpPr>
            <p:cNvPr id="89255" name="Text Box 176"/>
            <p:cNvSpPr txBox="1">
              <a:spLocks noChangeArrowheads="1"/>
            </p:cNvSpPr>
            <p:nvPr/>
          </p:nvSpPr>
          <p:spPr bwMode="auto">
            <a:xfrm>
              <a:off x="4059238" y="3200400"/>
              <a:ext cx="536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72nd</a:t>
              </a:r>
            </a:p>
          </p:txBody>
        </p:sp>
      </p:grpSp>
      <p:grpSp>
        <p:nvGrpSpPr>
          <p:cNvPr id="89098" name="Group 206"/>
          <p:cNvGrpSpPr>
            <a:grpSpLocks/>
          </p:cNvGrpSpPr>
          <p:nvPr/>
        </p:nvGrpSpPr>
        <p:grpSpPr bwMode="auto">
          <a:xfrm>
            <a:off x="7142163" y="931863"/>
            <a:ext cx="2001837" cy="1597025"/>
            <a:chOff x="6654800" y="1557338"/>
            <a:chExt cx="2001845" cy="1597666"/>
          </a:xfrm>
        </p:grpSpPr>
        <p:sp>
          <p:nvSpPr>
            <p:cNvPr id="13443" name="Freeform 59"/>
            <p:cNvSpPr>
              <a:spLocks/>
            </p:cNvSpPr>
            <p:nvPr/>
          </p:nvSpPr>
          <p:spPr bwMode="auto">
            <a:xfrm>
              <a:off x="7223127" y="2675387"/>
              <a:ext cx="241301" cy="182635"/>
            </a:xfrm>
            <a:custGeom>
              <a:avLst/>
              <a:gdLst>
                <a:gd name="T0" fmla="*/ 0 w 183"/>
                <a:gd name="T1" fmla="*/ 2147483647 h 147"/>
                <a:gd name="T2" fmla="*/ 2147483647 w 183"/>
                <a:gd name="T3" fmla="*/ 0 h 147"/>
                <a:gd name="T4" fmla="*/ 2147483647 w 183"/>
                <a:gd name="T5" fmla="*/ 2147483647 h 147"/>
                <a:gd name="T6" fmla="*/ 2147483647 w 183"/>
                <a:gd name="T7" fmla="*/ 2147483647 h 147"/>
                <a:gd name="T8" fmla="*/ 2147483647 w 183"/>
                <a:gd name="T9" fmla="*/ 2147483647 h 147"/>
                <a:gd name="T10" fmla="*/ 2147483647 w 183"/>
                <a:gd name="T11" fmla="*/ 2147483647 h 147"/>
                <a:gd name="T12" fmla="*/ 2147483647 w 183"/>
                <a:gd name="T13" fmla="*/ 2147483647 h 147"/>
                <a:gd name="T14" fmla="*/ 0 w 183"/>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7"/>
                <a:gd name="T26" fmla="*/ 183 w 18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7">
                  <a:moveTo>
                    <a:pt x="0" y="37"/>
                  </a:moveTo>
                  <a:lnTo>
                    <a:pt x="140" y="0"/>
                  </a:lnTo>
                  <a:lnTo>
                    <a:pt x="182" y="67"/>
                  </a:lnTo>
                  <a:lnTo>
                    <a:pt x="157" y="96"/>
                  </a:lnTo>
                  <a:lnTo>
                    <a:pt x="113" y="85"/>
                  </a:lnTo>
                  <a:lnTo>
                    <a:pt x="44" y="146"/>
                  </a:lnTo>
                  <a:lnTo>
                    <a:pt x="7" y="115"/>
                  </a:lnTo>
                  <a:lnTo>
                    <a:pt x="0" y="37"/>
                  </a:lnTo>
                </a:path>
              </a:pathLst>
            </a:custGeom>
            <a:solidFill>
              <a:schemeClr val="bg1">
                <a:lumMod val="65000"/>
                <a:alpha val="50195"/>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13444" name="Freeform 57"/>
            <p:cNvSpPr>
              <a:spLocks/>
            </p:cNvSpPr>
            <p:nvPr/>
          </p:nvSpPr>
          <p:spPr bwMode="auto">
            <a:xfrm>
              <a:off x="7077077" y="2210062"/>
              <a:ext cx="212726" cy="397034"/>
            </a:xfrm>
            <a:custGeom>
              <a:avLst/>
              <a:gdLst>
                <a:gd name="T0" fmla="*/ 0 w 165"/>
                <a:gd name="T1" fmla="*/ 2147483647 h 321"/>
                <a:gd name="T2" fmla="*/ 2147483647 w 165"/>
                <a:gd name="T3" fmla="*/ 0 h 321"/>
                <a:gd name="T4" fmla="*/ 2147483647 w 165"/>
                <a:gd name="T5" fmla="*/ 2147483647 h 321"/>
                <a:gd name="T6" fmla="*/ 2147483647 w 165"/>
                <a:gd name="T7" fmla="*/ 2147483647 h 321"/>
                <a:gd name="T8" fmla="*/ 2147483647 w 165"/>
                <a:gd name="T9" fmla="*/ 2147483647 h 321"/>
                <a:gd name="T10" fmla="*/ 2147483647 w 165"/>
                <a:gd name="T11" fmla="*/ 2147483647 h 321"/>
                <a:gd name="T12" fmla="*/ 2147483647 w 165"/>
                <a:gd name="T13" fmla="*/ 2147483647 h 321"/>
                <a:gd name="T14" fmla="*/ 2147483647 w 165"/>
                <a:gd name="T15" fmla="*/ 2147483647 h 321"/>
                <a:gd name="T16" fmla="*/ 2147483647 w 165"/>
                <a:gd name="T17" fmla="*/ 2147483647 h 321"/>
                <a:gd name="T18" fmla="*/ 0 w 165"/>
                <a:gd name="T19" fmla="*/ 2147483647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321"/>
                <a:gd name="T32" fmla="*/ 165 w 165"/>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321">
                  <a:moveTo>
                    <a:pt x="0" y="33"/>
                  </a:moveTo>
                  <a:lnTo>
                    <a:pt x="120" y="0"/>
                  </a:lnTo>
                  <a:lnTo>
                    <a:pt x="164" y="87"/>
                  </a:lnTo>
                  <a:lnTo>
                    <a:pt x="141" y="110"/>
                  </a:lnTo>
                  <a:lnTo>
                    <a:pt x="150" y="303"/>
                  </a:lnTo>
                  <a:lnTo>
                    <a:pt x="81" y="320"/>
                  </a:lnTo>
                  <a:lnTo>
                    <a:pt x="48" y="240"/>
                  </a:lnTo>
                  <a:lnTo>
                    <a:pt x="46" y="145"/>
                  </a:lnTo>
                  <a:lnTo>
                    <a:pt x="16" y="117"/>
                  </a:lnTo>
                  <a:lnTo>
                    <a:pt x="0" y="33"/>
                  </a:lnTo>
                </a:path>
              </a:pathLst>
            </a:custGeom>
            <a:solidFill>
              <a:schemeClr val="bg1">
                <a:lumMod val="65000"/>
                <a:alpha val="50195"/>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23" name="Freeform 35"/>
            <p:cNvSpPr>
              <a:spLocks/>
            </p:cNvSpPr>
            <p:nvPr/>
          </p:nvSpPr>
          <p:spPr bwMode="auto">
            <a:xfrm>
              <a:off x="7273925" y="1709738"/>
              <a:ext cx="600075" cy="739775"/>
            </a:xfrm>
            <a:custGeom>
              <a:avLst/>
              <a:gdLst>
                <a:gd name="T0" fmla="*/ 2147483646 w 373"/>
                <a:gd name="T1" fmla="*/ 2147483646 h 598"/>
                <a:gd name="T2" fmla="*/ 2147483646 w 373"/>
                <a:gd name="T3" fmla="*/ 2147483646 h 598"/>
                <a:gd name="T4" fmla="*/ 2147483646 w 373"/>
                <a:gd name="T5" fmla="*/ 2147483646 h 598"/>
                <a:gd name="T6" fmla="*/ 2147483646 w 373"/>
                <a:gd name="T7" fmla="*/ 2147483646 h 598"/>
                <a:gd name="T8" fmla="*/ 2147483646 w 373"/>
                <a:gd name="T9" fmla="*/ 2147483646 h 598"/>
                <a:gd name="T10" fmla="*/ 2147483646 w 373"/>
                <a:gd name="T11" fmla="*/ 2147483646 h 598"/>
                <a:gd name="T12" fmla="*/ 2147483646 w 373"/>
                <a:gd name="T13" fmla="*/ 2147483646 h 598"/>
                <a:gd name="T14" fmla="*/ 0 w 373"/>
                <a:gd name="T15" fmla="*/ 2147483646 h 598"/>
                <a:gd name="T16" fmla="*/ 2147483646 w 373"/>
                <a:gd name="T17" fmla="*/ 2147483646 h 598"/>
                <a:gd name="T18" fmla="*/ 2147483646 w 373"/>
                <a:gd name="T19" fmla="*/ 2147483646 h 598"/>
                <a:gd name="T20" fmla="*/ 2147483646 w 373"/>
                <a:gd name="T21" fmla="*/ 2147483646 h 598"/>
                <a:gd name="T22" fmla="*/ 2147483646 w 373"/>
                <a:gd name="T23" fmla="*/ 2147483646 h 598"/>
                <a:gd name="T24" fmla="*/ 2147483646 w 373"/>
                <a:gd name="T25" fmla="*/ 2147483646 h 598"/>
                <a:gd name="T26" fmla="*/ 2147483646 w 373"/>
                <a:gd name="T27" fmla="*/ 2147483646 h 598"/>
                <a:gd name="T28" fmla="*/ 2147483646 w 373"/>
                <a:gd name="T29" fmla="*/ 2147483646 h 598"/>
                <a:gd name="T30" fmla="*/ 2147483646 w 373"/>
                <a:gd name="T31" fmla="*/ 2147483646 h 598"/>
                <a:gd name="T32" fmla="*/ 2147483646 w 373"/>
                <a:gd name="T33" fmla="*/ 2147483646 h 598"/>
                <a:gd name="T34" fmla="*/ 2147483646 w 373"/>
                <a:gd name="T35" fmla="*/ 2147483646 h 598"/>
                <a:gd name="T36" fmla="*/ 2147483646 w 373"/>
                <a:gd name="T37" fmla="*/ 2147483646 h 598"/>
                <a:gd name="T38" fmla="*/ 2147483646 w 373"/>
                <a:gd name="T39" fmla="*/ 2147483646 h 598"/>
                <a:gd name="T40" fmla="*/ 2147483646 w 373"/>
                <a:gd name="T41" fmla="*/ 2147483646 h 598"/>
                <a:gd name="T42" fmla="*/ 2147483646 w 373"/>
                <a:gd name="T43" fmla="*/ 2147483646 h 598"/>
                <a:gd name="T44" fmla="*/ 2147483646 w 373"/>
                <a:gd name="T45" fmla="*/ 2147483646 h 598"/>
                <a:gd name="T46" fmla="*/ 2147483646 w 373"/>
                <a:gd name="T47" fmla="*/ 2147483646 h 598"/>
                <a:gd name="T48" fmla="*/ 2147483646 w 373"/>
                <a:gd name="T49" fmla="*/ 0 h 598"/>
                <a:gd name="T50" fmla="*/ 2147483646 w 373"/>
                <a:gd name="T51" fmla="*/ 2147483646 h 598"/>
                <a:gd name="T52" fmla="*/ 2147483646 w 373"/>
                <a:gd name="T53" fmla="*/ 2147483646 h 598"/>
                <a:gd name="T54" fmla="*/ 2147483646 w 373"/>
                <a:gd name="T55" fmla="*/ 2147483646 h 5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3"/>
                <a:gd name="T85" fmla="*/ 0 h 598"/>
                <a:gd name="T86" fmla="*/ 373 w 373"/>
                <a:gd name="T87" fmla="*/ 598 h 5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3" h="598">
                  <a:moveTo>
                    <a:pt x="87" y="19"/>
                  </a:moveTo>
                  <a:lnTo>
                    <a:pt x="32" y="128"/>
                  </a:lnTo>
                  <a:lnTo>
                    <a:pt x="58" y="169"/>
                  </a:lnTo>
                  <a:lnTo>
                    <a:pt x="32" y="219"/>
                  </a:lnTo>
                  <a:lnTo>
                    <a:pt x="48" y="236"/>
                  </a:lnTo>
                  <a:lnTo>
                    <a:pt x="37" y="270"/>
                  </a:lnTo>
                  <a:lnTo>
                    <a:pt x="37" y="325"/>
                  </a:lnTo>
                  <a:lnTo>
                    <a:pt x="0" y="346"/>
                  </a:lnTo>
                  <a:lnTo>
                    <a:pt x="14" y="363"/>
                  </a:lnTo>
                  <a:lnTo>
                    <a:pt x="92" y="571"/>
                  </a:lnTo>
                  <a:lnTo>
                    <a:pt x="154" y="597"/>
                  </a:lnTo>
                  <a:lnTo>
                    <a:pt x="151" y="554"/>
                  </a:lnTo>
                  <a:lnTo>
                    <a:pt x="181" y="521"/>
                  </a:lnTo>
                  <a:lnTo>
                    <a:pt x="170" y="485"/>
                  </a:lnTo>
                  <a:lnTo>
                    <a:pt x="246" y="443"/>
                  </a:lnTo>
                  <a:lnTo>
                    <a:pt x="250" y="385"/>
                  </a:lnTo>
                  <a:lnTo>
                    <a:pt x="294" y="381"/>
                  </a:lnTo>
                  <a:lnTo>
                    <a:pt x="329" y="337"/>
                  </a:lnTo>
                  <a:lnTo>
                    <a:pt x="372" y="307"/>
                  </a:lnTo>
                  <a:lnTo>
                    <a:pt x="372" y="270"/>
                  </a:lnTo>
                  <a:lnTo>
                    <a:pt x="314" y="259"/>
                  </a:lnTo>
                  <a:lnTo>
                    <a:pt x="303" y="218"/>
                  </a:lnTo>
                  <a:lnTo>
                    <a:pt x="244" y="212"/>
                  </a:lnTo>
                  <a:lnTo>
                    <a:pt x="197" y="35"/>
                  </a:lnTo>
                  <a:lnTo>
                    <a:pt x="175" y="0"/>
                  </a:lnTo>
                  <a:lnTo>
                    <a:pt x="117" y="15"/>
                  </a:lnTo>
                  <a:lnTo>
                    <a:pt x="106" y="32"/>
                  </a:lnTo>
                  <a:lnTo>
                    <a:pt x="87" y="19"/>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446" name="Freeform 58"/>
            <p:cNvSpPr>
              <a:spLocks/>
            </p:cNvSpPr>
            <p:nvPr/>
          </p:nvSpPr>
          <p:spPr bwMode="auto">
            <a:xfrm>
              <a:off x="7207252" y="2518160"/>
              <a:ext cx="463552" cy="209634"/>
            </a:xfrm>
            <a:custGeom>
              <a:avLst/>
              <a:gdLst>
                <a:gd name="T0" fmla="*/ 0 w 351"/>
                <a:gd name="T1" fmla="*/ 2147483647 h 169"/>
                <a:gd name="T2" fmla="*/ 2147483647 w 351"/>
                <a:gd name="T3" fmla="*/ 2147483647 h 169"/>
                <a:gd name="T4" fmla="*/ 2147483647 w 351"/>
                <a:gd name="T5" fmla="*/ 2147483647 h 169"/>
                <a:gd name="T6" fmla="*/ 2147483647 w 351"/>
                <a:gd name="T7" fmla="*/ 0 h 169"/>
                <a:gd name="T8" fmla="*/ 2147483647 w 351"/>
                <a:gd name="T9" fmla="*/ 2147483647 h 169"/>
                <a:gd name="T10" fmla="*/ 2147483647 w 351"/>
                <a:gd name="T11" fmla="*/ 2147483647 h 169"/>
                <a:gd name="T12" fmla="*/ 2147483647 w 351"/>
                <a:gd name="T13" fmla="*/ 2147483647 h 169"/>
                <a:gd name="T14" fmla="*/ 2147483647 w 351"/>
                <a:gd name="T15" fmla="*/ 2147483647 h 169"/>
                <a:gd name="T16" fmla="*/ 2147483647 w 351"/>
                <a:gd name="T17" fmla="*/ 2147483647 h 169"/>
                <a:gd name="T18" fmla="*/ 2147483647 w 351"/>
                <a:gd name="T19" fmla="*/ 2147483647 h 169"/>
                <a:gd name="T20" fmla="*/ 2147483647 w 351"/>
                <a:gd name="T21" fmla="*/ 2147483647 h 169"/>
                <a:gd name="T22" fmla="*/ 2147483647 w 351"/>
                <a:gd name="T23" fmla="*/ 2147483647 h 169"/>
                <a:gd name="T24" fmla="*/ 2147483647 w 351"/>
                <a:gd name="T25" fmla="*/ 2147483647 h 169"/>
                <a:gd name="T26" fmla="*/ 2147483647 w 351"/>
                <a:gd name="T27" fmla="*/ 2147483647 h 169"/>
                <a:gd name="T28" fmla="*/ 2147483647 w 351"/>
                <a:gd name="T29" fmla="*/ 2147483647 h 169"/>
                <a:gd name="T30" fmla="*/ 2147483647 w 351"/>
                <a:gd name="T31" fmla="*/ 2147483647 h 169"/>
                <a:gd name="T32" fmla="*/ 2147483647 w 351"/>
                <a:gd name="T33" fmla="*/ 2147483647 h 169"/>
                <a:gd name="T34" fmla="*/ 2147483647 w 351"/>
                <a:gd name="T35" fmla="*/ 2147483647 h 169"/>
                <a:gd name="T36" fmla="*/ 2147483647 w 351"/>
                <a:gd name="T37" fmla="*/ 2147483647 h 169"/>
                <a:gd name="T38" fmla="*/ 0 w 351"/>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1"/>
                <a:gd name="T61" fmla="*/ 0 h 169"/>
                <a:gd name="T62" fmla="*/ 351 w 351"/>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1" h="169">
                  <a:moveTo>
                    <a:pt x="0" y="67"/>
                  </a:moveTo>
                  <a:lnTo>
                    <a:pt x="179" y="21"/>
                  </a:lnTo>
                  <a:lnTo>
                    <a:pt x="200" y="22"/>
                  </a:lnTo>
                  <a:lnTo>
                    <a:pt x="221" y="0"/>
                  </a:lnTo>
                  <a:lnTo>
                    <a:pt x="239" y="11"/>
                  </a:lnTo>
                  <a:lnTo>
                    <a:pt x="217" y="60"/>
                  </a:lnTo>
                  <a:lnTo>
                    <a:pt x="255" y="56"/>
                  </a:lnTo>
                  <a:lnTo>
                    <a:pt x="276" y="93"/>
                  </a:lnTo>
                  <a:lnTo>
                    <a:pt x="301" y="97"/>
                  </a:lnTo>
                  <a:lnTo>
                    <a:pt x="318" y="91"/>
                  </a:lnTo>
                  <a:lnTo>
                    <a:pt x="318" y="71"/>
                  </a:lnTo>
                  <a:lnTo>
                    <a:pt x="288" y="45"/>
                  </a:lnTo>
                  <a:lnTo>
                    <a:pt x="311" y="43"/>
                  </a:lnTo>
                  <a:lnTo>
                    <a:pt x="350" y="99"/>
                  </a:lnTo>
                  <a:lnTo>
                    <a:pt x="313" y="133"/>
                  </a:lnTo>
                  <a:lnTo>
                    <a:pt x="270" y="116"/>
                  </a:lnTo>
                  <a:lnTo>
                    <a:pt x="244" y="157"/>
                  </a:lnTo>
                  <a:lnTo>
                    <a:pt x="191" y="116"/>
                  </a:lnTo>
                  <a:lnTo>
                    <a:pt x="14" y="168"/>
                  </a:lnTo>
                  <a:lnTo>
                    <a:pt x="0" y="67"/>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25" name="Freeform 61"/>
            <p:cNvSpPr>
              <a:spLocks/>
            </p:cNvSpPr>
            <p:nvPr/>
          </p:nvSpPr>
          <p:spPr bwMode="auto">
            <a:xfrm>
              <a:off x="7216777" y="2133600"/>
              <a:ext cx="314325" cy="449263"/>
            </a:xfrm>
            <a:custGeom>
              <a:avLst/>
              <a:gdLst>
                <a:gd name="T0" fmla="*/ 2147483646 w 195"/>
                <a:gd name="T1" fmla="*/ 0 h 362"/>
                <a:gd name="T2" fmla="*/ 0 w 195"/>
                <a:gd name="T3" fmla="*/ 2147483646 h 362"/>
                <a:gd name="T4" fmla="*/ 2147483646 w 195"/>
                <a:gd name="T5" fmla="*/ 2147483646 h 362"/>
                <a:gd name="T6" fmla="*/ 2147483646 w 195"/>
                <a:gd name="T7" fmla="*/ 2147483646 h 362"/>
                <a:gd name="T8" fmla="*/ 2147483646 w 195"/>
                <a:gd name="T9" fmla="*/ 2147483646 h 362"/>
                <a:gd name="T10" fmla="*/ 2147483646 w 195"/>
                <a:gd name="T11" fmla="*/ 2147483646 h 362"/>
                <a:gd name="T12" fmla="*/ 2147483646 w 195"/>
                <a:gd name="T13" fmla="*/ 2147483646 h 362"/>
                <a:gd name="T14" fmla="*/ 2147483646 w 195"/>
                <a:gd name="T15" fmla="*/ 2147483646 h 362"/>
                <a:gd name="T16" fmla="*/ 2147483646 w 195"/>
                <a:gd name="T17" fmla="*/ 2147483646 h 362"/>
                <a:gd name="T18" fmla="*/ 2147483646 w 195"/>
                <a:gd name="T19" fmla="*/ 2147483646 h 362"/>
                <a:gd name="T20" fmla="*/ 2147483646 w 195"/>
                <a:gd name="T21" fmla="*/ 2147483646 h 362"/>
                <a:gd name="T22" fmla="*/ 2147483646 w 195"/>
                <a:gd name="T23" fmla="*/ 2147483646 h 362"/>
                <a:gd name="T24" fmla="*/ 2147483646 w 195"/>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
                <a:gd name="T40" fmla="*/ 0 h 362"/>
                <a:gd name="T41" fmla="*/ 195 w 195"/>
                <a:gd name="T42" fmla="*/ 362 h 3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 h="362">
                  <a:moveTo>
                    <a:pt x="41" y="0"/>
                  </a:moveTo>
                  <a:lnTo>
                    <a:pt x="0" y="63"/>
                  </a:lnTo>
                  <a:lnTo>
                    <a:pt x="44" y="147"/>
                  </a:lnTo>
                  <a:lnTo>
                    <a:pt x="18" y="169"/>
                  </a:lnTo>
                  <a:lnTo>
                    <a:pt x="28" y="361"/>
                  </a:lnTo>
                  <a:lnTo>
                    <a:pt x="137" y="333"/>
                  </a:lnTo>
                  <a:lnTo>
                    <a:pt x="166" y="333"/>
                  </a:lnTo>
                  <a:lnTo>
                    <a:pt x="182" y="313"/>
                  </a:lnTo>
                  <a:lnTo>
                    <a:pt x="182" y="277"/>
                  </a:lnTo>
                  <a:lnTo>
                    <a:pt x="194" y="255"/>
                  </a:lnTo>
                  <a:lnTo>
                    <a:pt x="133" y="227"/>
                  </a:lnTo>
                  <a:lnTo>
                    <a:pt x="55" y="17"/>
                  </a:lnTo>
                  <a:lnTo>
                    <a:pt x="41" y="0"/>
                  </a:lnTo>
                </a:path>
              </a:pathLst>
            </a:custGeom>
            <a:solidFill>
              <a:srgbClr val="FFCC99">
                <a:alpha val="50195"/>
              </a:srgbClr>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26" name="Freeform 62"/>
            <p:cNvSpPr>
              <a:spLocks/>
            </p:cNvSpPr>
            <p:nvPr/>
          </p:nvSpPr>
          <p:spPr bwMode="auto">
            <a:xfrm>
              <a:off x="7407275" y="2657475"/>
              <a:ext cx="123825" cy="100013"/>
            </a:xfrm>
            <a:custGeom>
              <a:avLst/>
              <a:gdLst>
                <a:gd name="T0" fmla="*/ 0 w 93"/>
                <a:gd name="T1" fmla="*/ 2147483646 h 81"/>
                <a:gd name="T2" fmla="*/ 2147483646 w 93"/>
                <a:gd name="T3" fmla="*/ 0 h 81"/>
                <a:gd name="T4" fmla="*/ 2147483646 w 93"/>
                <a:gd name="T5" fmla="*/ 2147483646 h 81"/>
                <a:gd name="T6" fmla="*/ 2147483646 w 93"/>
                <a:gd name="T7" fmla="*/ 2147483646 h 81"/>
                <a:gd name="T8" fmla="*/ 2147483646 w 93"/>
                <a:gd name="T9" fmla="*/ 2147483646 h 81"/>
                <a:gd name="T10" fmla="*/ 2147483646 w 93"/>
                <a:gd name="T11" fmla="*/ 2147483646 h 81"/>
                <a:gd name="T12" fmla="*/ 0 w 93"/>
                <a:gd name="T13" fmla="*/ 2147483646 h 81"/>
                <a:gd name="T14" fmla="*/ 0 60000 65536"/>
                <a:gd name="T15" fmla="*/ 0 60000 65536"/>
                <a:gd name="T16" fmla="*/ 0 60000 65536"/>
                <a:gd name="T17" fmla="*/ 0 60000 65536"/>
                <a:gd name="T18" fmla="*/ 0 60000 65536"/>
                <a:gd name="T19" fmla="*/ 0 60000 65536"/>
                <a:gd name="T20" fmla="*/ 0 60000 65536"/>
                <a:gd name="T21" fmla="*/ 0 w 93"/>
                <a:gd name="T22" fmla="*/ 0 h 81"/>
                <a:gd name="T23" fmla="*/ 93 w 9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1">
                  <a:moveTo>
                    <a:pt x="0" y="13"/>
                  </a:moveTo>
                  <a:lnTo>
                    <a:pt x="39" y="0"/>
                  </a:lnTo>
                  <a:lnTo>
                    <a:pt x="92" y="41"/>
                  </a:lnTo>
                  <a:lnTo>
                    <a:pt x="81" y="52"/>
                  </a:lnTo>
                  <a:lnTo>
                    <a:pt x="55" y="52"/>
                  </a:lnTo>
                  <a:lnTo>
                    <a:pt x="42" y="80"/>
                  </a:lnTo>
                  <a:lnTo>
                    <a:pt x="0" y="13"/>
                  </a:lnTo>
                </a:path>
              </a:pathLst>
            </a:custGeom>
            <a:solidFill>
              <a:srgbClr val="FFCC99">
                <a:alpha val="50195"/>
              </a:srgbClr>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27" name="Line 75"/>
            <p:cNvSpPr>
              <a:spLocks noChangeShapeType="1"/>
            </p:cNvSpPr>
            <p:nvPr/>
          </p:nvSpPr>
          <p:spPr bwMode="auto">
            <a:xfrm>
              <a:off x="6997700" y="1919288"/>
              <a:ext cx="219075" cy="457200"/>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28" name="Line 77"/>
            <p:cNvSpPr>
              <a:spLocks noChangeShapeType="1"/>
            </p:cNvSpPr>
            <p:nvPr/>
          </p:nvSpPr>
          <p:spPr bwMode="auto">
            <a:xfrm flipH="1">
              <a:off x="7388223" y="1981200"/>
              <a:ext cx="765176" cy="490538"/>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29" name="Text Box 78"/>
            <p:cNvSpPr txBox="1">
              <a:spLocks noChangeArrowheads="1"/>
            </p:cNvSpPr>
            <p:nvPr/>
          </p:nvSpPr>
          <p:spPr bwMode="auto">
            <a:xfrm>
              <a:off x="8043864" y="1749428"/>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NH</a:t>
              </a:r>
            </a:p>
          </p:txBody>
        </p:sp>
        <p:sp>
          <p:nvSpPr>
            <p:cNvPr id="89230" name="Text Box 79"/>
            <p:cNvSpPr txBox="1">
              <a:spLocks noChangeArrowheads="1"/>
            </p:cNvSpPr>
            <p:nvPr/>
          </p:nvSpPr>
          <p:spPr bwMode="auto">
            <a:xfrm>
              <a:off x="6654800" y="1557338"/>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VT</a:t>
              </a:r>
            </a:p>
          </p:txBody>
        </p:sp>
        <p:sp>
          <p:nvSpPr>
            <p:cNvPr id="89231" name="Text Box 114"/>
            <p:cNvSpPr txBox="1">
              <a:spLocks noChangeArrowheads="1"/>
            </p:cNvSpPr>
            <p:nvPr/>
          </p:nvSpPr>
          <p:spPr bwMode="auto">
            <a:xfrm>
              <a:off x="8102612" y="2454272"/>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RI</a:t>
              </a:r>
            </a:p>
          </p:txBody>
        </p:sp>
        <p:sp>
          <p:nvSpPr>
            <p:cNvPr id="89232" name="Text Box 116"/>
            <p:cNvSpPr txBox="1">
              <a:spLocks noChangeArrowheads="1"/>
            </p:cNvSpPr>
            <p:nvPr/>
          </p:nvSpPr>
          <p:spPr bwMode="auto">
            <a:xfrm>
              <a:off x="7893050" y="2189163"/>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MA</a:t>
              </a:r>
            </a:p>
          </p:txBody>
        </p:sp>
        <p:sp>
          <p:nvSpPr>
            <p:cNvPr id="89233" name="Text Box 117"/>
            <p:cNvSpPr txBox="1">
              <a:spLocks noChangeArrowheads="1"/>
            </p:cNvSpPr>
            <p:nvPr/>
          </p:nvSpPr>
          <p:spPr bwMode="auto">
            <a:xfrm>
              <a:off x="7292977" y="1833563"/>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ME</a:t>
              </a:r>
            </a:p>
          </p:txBody>
        </p:sp>
        <p:sp>
          <p:nvSpPr>
            <p:cNvPr id="89234" name="Line 118"/>
            <p:cNvSpPr>
              <a:spLocks noChangeShapeType="1"/>
            </p:cNvSpPr>
            <p:nvPr/>
          </p:nvSpPr>
          <p:spPr bwMode="auto">
            <a:xfrm flipH="1">
              <a:off x="7464424" y="2667000"/>
              <a:ext cx="688975" cy="33338"/>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35" name="Line 119"/>
            <p:cNvSpPr>
              <a:spLocks noChangeShapeType="1"/>
            </p:cNvSpPr>
            <p:nvPr/>
          </p:nvSpPr>
          <p:spPr bwMode="auto">
            <a:xfrm flipH="1">
              <a:off x="7480300" y="2438400"/>
              <a:ext cx="523875" cy="180975"/>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36" name="Text Box 127"/>
            <p:cNvSpPr txBox="1">
              <a:spLocks noChangeArrowheads="1"/>
            </p:cNvSpPr>
            <p:nvPr/>
          </p:nvSpPr>
          <p:spPr bwMode="auto">
            <a:xfrm>
              <a:off x="8154996" y="2770185"/>
              <a:ext cx="49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CT</a:t>
              </a:r>
            </a:p>
          </p:txBody>
        </p:sp>
        <p:sp>
          <p:nvSpPr>
            <p:cNvPr id="89237" name="Line 128"/>
            <p:cNvSpPr>
              <a:spLocks noChangeShapeType="1"/>
            </p:cNvSpPr>
            <p:nvPr/>
          </p:nvSpPr>
          <p:spPr bwMode="auto">
            <a:xfrm flipH="1" flipV="1">
              <a:off x="7408866" y="2759074"/>
              <a:ext cx="820733" cy="212725"/>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38" name="Text Box 142"/>
            <p:cNvSpPr txBox="1">
              <a:spLocks noChangeArrowheads="1"/>
            </p:cNvSpPr>
            <p:nvPr/>
          </p:nvSpPr>
          <p:spPr bwMode="auto">
            <a:xfrm>
              <a:off x="7267575" y="2019300"/>
              <a:ext cx="4699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11th</a:t>
              </a:r>
            </a:p>
          </p:txBody>
        </p:sp>
        <p:sp>
          <p:nvSpPr>
            <p:cNvPr id="89239" name="Text Box 187"/>
            <p:cNvSpPr txBox="1">
              <a:spLocks noChangeArrowheads="1"/>
            </p:cNvSpPr>
            <p:nvPr/>
          </p:nvSpPr>
          <p:spPr bwMode="auto">
            <a:xfrm>
              <a:off x="6715125" y="1714500"/>
              <a:ext cx="488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15th</a:t>
              </a:r>
            </a:p>
          </p:txBody>
        </p:sp>
        <p:sp>
          <p:nvSpPr>
            <p:cNvPr id="89240" name="Text Box 188"/>
            <p:cNvSpPr txBox="1">
              <a:spLocks noChangeArrowheads="1"/>
            </p:cNvSpPr>
            <p:nvPr/>
          </p:nvSpPr>
          <p:spPr bwMode="auto">
            <a:xfrm>
              <a:off x="8148646" y="2924172"/>
              <a:ext cx="5079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14th</a:t>
              </a:r>
            </a:p>
          </p:txBody>
        </p:sp>
        <p:sp>
          <p:nvSpPr>
            <p:cNvPr id="89241" name="Text Box 189"/>
            <p:cNvSpPr txBox="1">
              <a:spLocks noChangeArrowheads="1"/>
            </p:cNvSpPr>
            <p:nvPr/>
          </p:nvSpPr>
          <p:spPr bwMode="auto">
            <a:xfrm>
              <a:off x="8048625" y="2619372"/>
              <a:ext cx="5079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13th</a:t>
              </a:r>
            </a:p>
          </p:txBody>
        </p:sp>
        <p:sp>
          <p:nvSpPr>
            <p:cNvPr id="89242" name="Text Box 190"/>
            <p:cNvSpPr txBox="1">
              <a:spLocks noChangeArrowheads="1"/>
            </p:cNvSpPr>
            <p:nvPr/>
          </p:nvSpPr>
          <p:spPr bwMode="auto">
            <a:xfrm>
              <a:off x="7915275" y="2352674"/>
              <a:ext cx="4032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1st</a:t>
              </a:r>
            </a:p>
          </p:txBody>
        </p:sp>
        <p:sp>
          <p:nvSpPr>
            <p:cNvPr id="89243" name="Text Box 191"/>
            <p:cNvSpPr txBox="1">
              <a:spLocks noChangeArrowheads="1"/>
            </p:cNvSpPr>
            <p:nvPr/>
          </p:nvSpPr>
          <p:spPr bwMode="auto">
            <a:xfrm>
              <a:off x="8042276" y="1933578"/>
              <a:ext cx="4984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12th</a:t>
              </a:r>
            </a:p>
          </p:txBody>
        </p:sp>
      </p:grpSp>
      <p:grpSp>
        <p:nvGrpSpPr>
          <p:cNvPr id="89099" name="Group 199"/>
          <p:cNvGrpSpPr>
            <a:grpSpLocks/>
          </p:cNvGrpSpPr>
          <p:nvPr/>
        </p:nvGrpSpPr>
        <p:grpSpPr bwMode="auto">
          <a:xfrm>
            <a:off x="533400" y="2776538"/>
            <a:ext cx="1778000" cy="1976437"/>
            <a:chOff x="1173163" y="2786063"/>
            <a:chExt cx="1778000" cy="1976437"/>
          </a:xfrm>
        </p:grpSpPr>
        <p:sp>
          <p:nvSpPr>
            <p:cNvPr id="89211" name="Freeform 18"/>
            <p:cNvSpPr>
              <a:spLocks/>
            </p:cNvSpPr>
            <p:nvPr/>
          </p:nvSpPr>
          <p:spPr bwMode="auto">
            <a:xfrm>
              <a:off x="1644650" y="2903538"/>
              <a:ext cx="827088" cy="1231900"/>
            </a:xfrm>
            <a:custGeom>
              <a:avLst/>
              <a:gdLst>
                <a:gd name="T0" fmla="*/ 2147483646 w 627"/>
                <a:gd name="T1" fmla="*/ 0 h 996"/>
                <a:gd name="T2" fmla="*/ 0 w 627"/>
                <a:gd name="T3" fmla="*/ 2147483646 h 996"/>
                <a:gd name="T4" fmla="*/ 2147483646 w 627"/>
                <a:gd name="T5" fmla="*/ 2147483646 h 996"/>
                <a:gd name="T6" fmla="*/ 2147483646 w 627"/>
                <a:gd name="T7" fmla="*/ 2147483646 h 996"/>
                <a:gd name="T8" fmla="*/ 2147483646 w 627"/>
                <a:gd name="T9" fmla="*/ 2147483646 h 996"/>
                <a:gd name="T10" fmla="*/ 2147483646 w 627"/>
                <a:gd name="T11" fmla="*/ 2147483646 h 996"/>
                <a:gd name="T12" fmla="*/ 2147483646 w 627"/>
                <a:gd name="T13" fmla="*/ 2147483646 h 996"/>
                <a:gd name="T14" fmla="*/ 2147483646 w 627"/>
                <a:gd name="T15" fmla="*/ 2147483646 h 996"/>
                <a:gd name="T16" fmla="*/ 2147483646 w 627"/>
                <a:gd name="T17" fmla="*/ 2147483646 h 996"/>
                <a:gd name="T18" fmla="*/ 2147483646 w 627"/>
                <a:gd name="T19" fmla="*/ 2147483646 h 996"/>
                <a:gd name="T20" fmla="*/ 2147483646 w 627"/>
                <a:gd name="T21" fmla="*/ 2147483646 h 996"/>
                <a:gd name="T22" fmla="*/ 2147483646 w 627"/>
                <a:gd name="T23" fmla="*/ 0 h 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996"/>
                <a:gd name="T38" fmla="*/ 627 w 627"/>
                <a:gd name="T39" fmla="*/ 996 h 9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996">
                  <a:moveTo>
                    <a:pt x="80" y="0"/>
                  </a:moveTo>
                  <a:lnTo>
                    <a:pt x="0" y="394"/>
                  </a:lnTo>
                  <a:lnTo>
                    <a:pt x="426" y="995"/>
                  </a:lnTo>
                  <a:lnTo>
                    <a:pt x="453" y="969"/>
                  </a:lnTo>
                  <a:lnTo>
                    <a:pt x="451" y="850"/>
                  </a:lnTo>
                  <a:lnTo>
                    <a:pt x="504" y="859"/>
                  </a:lnTo>
                  <a:lnTo>
                    <a:pt x="559" y="495"/>
                  </a:lnTo>
                  <a:lnTo>
                    <a:pt x="596" y="247"/>
                  </a:lnTo>
                  <a:lnTo>
                    <a:pt x="607" y="173"/>
                  </a:lnTo>
                  <a:lnTo>
                    <a:pt x="626" y="106"/>
                  </a:lnTo>
                  <a:lnTo>
                    <a:pt x="345" y="60"/>
                  </a:lnTo>
                  <a:lnTo>
                    <a:pt x="80" y="0"/>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12" name="Freeform 24"/>
            <p:cNvSpPr>
              <a:spLocks/>
            </p:cNvSpPr>
            <p:nvPr/>
          </p:nvSpPr>
          <p:spPr bwMode="auto">
            <a:xfrm>
              <a:off x="2114550" y="3844925"/>
              <a:ext cx="836613" cy="917575"/>
            </a:xfrm>
            <a:custGeom>
              <a:avLst/>
              <a:gdLst>
                <a:gd name="T0" fmla="*/ 2147483646 w 635"/>
                <a:gd name="T1" fmla="*/ 0 h 742"/>
                <a:gd name="T2" fmla="*/ 2147483646 w 635"/>
                <a:gd name="T3" fmla="*/ 2147483646 h 742"/>
                <a:gd name="T4" fmla="*/ 2147483646 w 635"/>
                <a:gd name="T5" fmla="*/ 2147483646 h 742"/>
                <a:gd name="T6" fmla="*/ 2147483646 w 635"/>
                <a:gd name="T7" fmla="*/ 2147483646 h 742"/>
                <a:gd name="T8" fmla="*/ 2147483646 w 635"/>
                <a:gd name="T9" fmla="*/ 2147483646 h 742"/>
                <a:gd name="T10" fmla="*/ 2147483646 w 635"/>
                <a:gd name="T11" fmla="*/ 2147483646 h 742"/>
                <a:gd name="T12" fmla="*/ 2147483646 w 635"/>
                <a:gd name="T13" fmla="*/ 2147483646 h 742"/>
                <a:gd name="T14" fmla="*/ 2147483646 w 635"/>
                <a:gd name="T15" fmla="*/ 2147483646 h 742"/>
                <a:gd name="T16" fmla="*/ 2147483646 w 635"/>
                <a:gd name="T17" fmla="*/ 2147483646 h 742"/>
                <a:gd name="T18" fmla="*/ 2147483646 w 635"/>
                <a:gd name="T19" fmla="*/ 2147483646 h 742"/>
                <a:gd name="T20" fmla="*/ 2147483646 w 635"/>
                <a:gd name="T21" fmla="*/ 2147483646 h 742"/>
                <a:gd name="T22" fmla="*/ 0 w 635"/>
                <a:gd name="T23" fmla="*/ 2147483646 h 742"/>
                <a:gd name="T24" fmla="*/ 2147483646 w 635"/>
                <a:gd name="T25" fmla="*/ 2147483646 h 742"/>
                <a:gd name="T26" fmla="*/ 2147483646 w 635"/>
                <a:gd name="T27" fmla="*/ 2147483646 h 742"/>
                <a:gd name="T28" fmla="*/ 2147483646 w 635"/>
                <a:gd name="T29" fmla="*/ 2147483646 h 742"/>
                <a:gd name="T30" fmla="*/ 2147483646 w 635"/>
                <a:gd name="T31" fmla="*/ 0 h 7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5"/>
                <a:gd name="T49" fmla="*/ 0 h 742"/>
                <a:gd name="T50" fmla="*/ 635 w 635"/>
                <a:gd name="T51" fmla="*/ 742 h 7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5" h="742">
                  <a:moveTo>
                    <a:pt x="161" y="0"/>
                  </a:moveTo>
                  <a:lnTo>
                    <a:pt x="148" y="97"/>
                  </a:lnTo>
                  <a:lnTo>
                    <a:pt x="94" y="86"/>
                  </a:lnTo>
                  <a:lnTo>
                    <a:pt x="97" y="210"/>
                  </a:lnTo>
                  <a:lnTo>
                    <a:pt x="71" y="235"/>
                  </a:lnTo>
                  <a:lnTo>
                    <a:pt x="109" y="311"/>
                  </a:lnTo>
                  <a:lnTo>
                    <a:pt x="71" y="344"/>
                  </a:lnTo>
                  <a:lnTo>
                    <a:pt x="49" y="398"/>
                  </a:lnTo>
                  <a:lnTo>
                    <a:pt x="19" y="452"/>
                  </a:lnTo>
                  <a:lnTo>
                    <a:pt x="41" y="484"/>
                  </a:lnTo>
                  <a:lnTo>
                    <a:pt x="4" y="497"/>
                  </a:lnTo>
                  <a:lnTo>
                    <a:pt x="0" y="547"/>
                  </a:lnTo>
                  <a:lnTo>
                    <a:pt x="357" y="737"/>
                  </a:lnTo>
                  <a:lnTo>
                    <a:pt x="558" y="741"/>
                  </a:lnTo>
                  <a:lnTo>
                    <a:pt x="634" y="58"/>
                  </a:lnTo>
                  <a:lnTo>
                    <a:pt x="161" y="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213" name="Text Box 108"/>
            <p:cNvSpPr txBox="1">
              <a:spLocks noChangeArrowheads="1"/>
            </p:cNvSpPr>
            <p:nvPr/>
          </p:nvSpPr>
          <p:spPr bwMode="auto">
            <a:xfrm>
              <a:off x="2311401" y="4035425"/>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AZ</a:t>
              </a:r>
            </a:p>
          </p:txBody>
        </p:sp>
        <p:sp>
          <p:nvSpPr>
            <p:cNvPr id="89214" name="Text Box 109"/>
            <p:cNvSpPr txBox="1">
              <a:spLocks noChangeArrowheads="1"/>
            </p:cNvSpPr>
            <p:nvPr/>
          </p:nvSpPr>
          <p:spPr bwMode="auto">
            <a:xfrm>
              <a:off x="1901371" y="3178626"/>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NV</a:t>
              </a:r>
            </a:p>
          </p:txBody>
        </p:sp>
        <p:sp>
          <p:nvSpPr>
            <p:cNvPr id="89215" name="Text Box 145"/>
            <p:cNvSpPr txBox="1">
              <a:spLocks noChangeArrowheads="1"/>
            </p:cNvSpPr>
            <p:nvPr/>
          </p:nvSpPr>
          <p:spPr bwMode="auto">
            <a:xfrm>
              <a:off x="1839231" y="3413124"/>
              <a:ext cx="546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92nd</a:t>
              </a:r>
            </a:p>
          </p:txBody>
        </p:sp>
        <p:sp>
          <p:nvSpPr>
            <p:cNvPr id="89216" name="Text Box 157"/>
            <p:cNvSpPr txBox="1">
              <a:spLocks noChangeArrowheads="1"/>
            </p:cNvSpPr>
            <p:nvPr/>
          </p:nvSpPr>
          <p:spPr bwMode="auto">
            <a:xfrm>
              <a:off x="2276476" y="4352925"/>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91st</a:t>
              </a:r>
            </a:p>
          </p:txBody>
        </p:sp>
        <p:sp>
          <p:nvSpPr>
            <p:cNvPr id="13439" name="Freeform 193"/>
            <p:cNvSpPr>
              <a:spLocks/>
            </p:cNvSpPr>
            <p:nvPr/>
          </p:nvSpPr>
          <p:spPr bwMode="auto">
            <a:xfrm>
              <a:off x="1173163" y="2786063"/>
              <a:ext cx="1092200" cy="1663700"/>
            </a:xfrm>
            <a:custGeom>
              <a:avLst/>
              <a:gdLst>
                <a:gd name="T0" fmla="*/ 2147483647 w 829"/>
                <a:gd name="T1" fmla="*/ 0 h 1345"/>
                <a:gd name="T2" fmla="*/ 2147483647 w 829"/>
                <a:gd name="T3" fmla="*/ 2147483647 h 1345"/>
                <a:gd name="T4" fmla="*/ 2147483647 w 829"/>
                <a:gd name="T5" fmla="*/ 2147483647 h 1345"/>
                <a:gd name="T6" fmla="*/ 2147483647 w 829"/>
                <a:gd name="T7" fmla="*/ 2147483647 h 1345"/>
                <a:gd name="T8" fmla="*/ 2147483647 w 829"/>
                <a:gd name="T9" fmla="*/ 2147483647 h 1345"/>
                <a:gd name="T10" fmla="*/ 2147483647 w 829"/>
                <a:gd name="T11" fmla="*/ 2147483647 h 1345"/>
                <a:gd name="T12" fmla="*/ 2147483647 w 829"/>
                <a:gd name="T13" fmla="*/ 2147483647 h 1345"/>
                <a:gd name="T14" fmla="*/ 2147483647 w 829"/>
                <a:gd name="T15" fmla="*/ 2147483647 h 1345"/>
                <a:gd name="T16" fmla="*/ 2147483647 w 829"/>
                <a:gd name="T17" fmla="*/ 2147483647 h 1345"/>
                <a:gd name="T18" fmla="*/ 2147483647 w 829"/>
                <a:gd name="T19" fmla="*/ 2147483647 h 1345"/>
                <a:gd name="T20" fmla="*/ 2147483647 w 829"/>
                <a:gd name="T21" fmla="*/ 2147483647 h 1345"/>
                <a:gd name="T22" fmla="*/ 2147483647 w 829"/>
                <a:gd name="T23" fmla="*/ 2147483647 h 1345"/>
                <a:gd name="T24" fmla="*/ 2147483647 w 829"/>
                <a:gd name="T25" fmla="*/ 2147483647 h 1345"/>
                <a:gd name="T26" fmla="*/ 2147483647 w 829"/>
                <a:gd name="T27" fmla="*/ 2147483647 h 1345"/>
                <a:gd name="T28" fmla="*/ 2147483647 w 829"/>
                <a:gd name="T29" fmla="*/ 2147483647 h 1345"/>
                <a:gd name="T30" fmla="*/ 2147483647 w 829"/>
                <a:gd name="T31" fmla="*/ 2147483647 h 1345"/>
                <a:gd name="T32" fmla="*/ 2147483647 w 829"/>
                <a:gd name="T33" fmla="*/ 2147483647 h 1345"/>
                <a:gd name="T34" fmla="*/ 2147483647 w 829"/>
                <a:gd name="T35" fmla="*/ 2147483647 h 1345"/>
                <a:gd name="T36" fmla="*/ 2147483647 w 829"/>
                <a:gd name="T37" fmla="*/ 2147483647 h 1345"/>
                <a:gd name="T38" fmla="*/ 2147483647 w 829"/>
                <a:gd name="T39" fmla="*/ 2147483647 h 1345"/>
                <a:gd name="T40" fmla="*/ 2147483647 w 829"/>
                <a:gd name="T41" fmla="*/ 2147483647 h 1345"/>
                <a:gd name="T42" fmla="*/ 2147483647 w 829"/>
                <a:gd name="T43" fmla="*/ 2147483647 h 1345"/>
                <a:gd name="T44" fmla="*/ 2147483647 w 829"/>
                <a:gd name="T45" fmla="*/ 2147483647 h 1345"/>
                <a:gd name="T46" fmla="*/ 2147483647 w 829"/>
                <a:gd name="T47" fmla="*/ 2147483647 h 1345"/>
                <a:gd name="T48" fmla="*/ 2147483647 w 829"/>
                <a:gd name="T49" fmla="*/ 2147483647 h 1345"/>
                <a:gd name="T50" fmla="*/ 2147483647 w 829"/>
                <a:gd name="T51" fmla="*/ 2147483647 h 1345"/>
                <a:gd name="T52" fmla="*/ 2147483647 w 829"/>
                <a:gd name="T53" fmla="*/ 2147483647 h 1345"/>
                <a:gd name="T54" fmla="*/ 2147483647 w 829"/>
                <a:gd name="T55" fmla="*/ 2147483647 h 1345"/>
                <a:gd name="T56" fmla="*/ 2147483647 w 829"/>
                <a:gd name="T57" fmla="*/ 2147483647 h 1345"/>
                <a:gd name="T58" fmla="*/ 2147483647 w 829"/>
                <a:gd name="T59" fmla="*/ 2147483647 h 1345"/>
                <a:gd name="T60" fmla="*/ 2147483647 w 829"/>
                <a:gd name="T61" fmla="*/ 2147483647 h 1345"/>
                <a:gd name="T62" fmla="*/ 2147483647 w 829"/>
                <a:gd name="T63" fmla="*/ 2147483647 h 1345"/>
                <a:gd name="T64" fmla="*/ 2147483647 w 829"/>
                <a:gd name="T65" fmla="*/ 2147483647 h 1345"/>
                <a:gd name="T66" fmla="*/ 2147483647 w 829"/>
                <a:gd name="T67" fmla="*/ 2147483647 h 1345"/>
                <a:gd name="T68" fmla="*/ 2147483647 w 829"/>
                <a:gd name="T69" fmla="*/ 2147483647 h 1345"/>
                <a:gd name="T70" fmla="*/ 2147483647 w 829"/>
                <a:gd name="T71" fmla="*/ 2147483647 h 1345"/>
                <a:gd name="T72" fmla="*/ 2147483647 w 829"/>
                <a:gd name="T73" fmla="*/ 2147483647 h 1345"/>
                <a:gd name="T74" fmla="*/ 2147483647 w 829"/>
                <a:gd name="T75" fmla="*/ 2147483647 h 1345"/>
                <a:gd name="T76" fmla="*/ 2147483647 w 829"/>
                <a:gd name="T77" fmla="*/ 2147483647 h 1345"/>
                <a:gd name="T78" fmla="*/ 2147483647 w 829"/>
                <a:gd name="T79" fmla="*/ 2147483647 h 1345"/>
                <a:gd name="T80" fmla="*/ 2147483647 w 829"/>
                <a:gd name="T81" fmla="*/ 2147483647 h 1345"/>
                <a:gd name="T82" fmla="*/ 2147483647 w 829"/>
                <a:gd name="T83" fmla="*/ 2147483647 h 1345"/>
                <a:gd name="T84" fmla="*/ 2147483647 w 829"/>
                <a:gd name="T85" fmla="*/ 2147483647 h 1345"/>
                <a:gd name="T86" fmla="*/ 0 w 829"/>
                <a:gd name="T87" fmla="*/ 2147483647 h 1345"/>
                <a:gd name="T88" fmla="*/ 2147483647 w 829"/>
                <a:gd name="T89" fmla="*/ 2147483647 h 1345"/>
                <a:gd name="T90" fmla="*/ 2147483647 w 829"/>
                <a:gd name="T91" fmla="*/ 2147483647 h 1345"/>
                <a:gd name="T92" fmla="*/ 2147483647 w 829"/>
                <a:gd name="T93" fmla="*/ 2147483647 h 1345"/>
                <a:gd name="T94" fmla="*/ 2147483647 w 829"/>
                <a:gd name="T95" fmla="*/ 0 h 13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9"/>
                <a:gd name="T145" fmla="*/ 0 h 1345"/>
                <a:gd name="T146" fmla="*/ 829 w 829"/>
                <a:gd name="T147" fmla="*/ 1345 h 13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9" h="1345">
                  <a:moveTo>
                    <a:pt x="64" y="0"/>
                  </a:moveTo>
                  <a:lnTo>
                    <a:pt x="444" y="80"/>
                  </a:lnTo>
                  <a:lnTo>
                    <a:pt x="361" y="477"/>
                  </a:lnTo>
                  <a:lnTo>
                    <a:pt x="789" y="1080"/>
                  </a:lnTo>
                  <a:lnTo>
                    <a:pt x="828" y="1156"/>
                  </a:lnTo>
                  <a:lnTo>
                    <a:pt x="787" y="1193"/>
                  </a:lnTo>
                  <a:lnTo>
                    <a:pt x="761" y="1258"/>
                  </a:lnTo>
                  <a:lnTo>
                    <a:pt x="736" y="1297"/>
                  </a:lnTo>
                  <a:lnTo>
                    <a:pt x="763" y="1333"/>
                  </a:lnTo>
                  <a:lnTo>
                    <a:pt x="718" y="1344"/>
                  </a:lnTo>
                  <a:lnTo>
                    <a:pt x="467" y="1335"/>
                  </a:lnTo>
                  <a:lnTo>
                    <a:pt x="451" y="1257"/>
                  </a:lnTo>
                  <a:lnTo>
                    <a:pt x="407" y="1201"/>
                  </a:lnTo>
                  <a:lnTo>
                    <a:pt x="375" y="1180"/>
                  </a:lnTo>
                  <a:lnTo>
                    <a:pt x="366" y="1139"/>
                  </a:lnTo>
                  <a:lnTo>
                    <a:pt x="340" y="1117"/>
                  </a:lnTo>
                  <a:lnTo>
                    <a:pt x="313" y="1089"/>
                  </a:lnTo>
                  <a:lnTo>
                    <a:pt x="304" y="1057"/>
                  </a:lnTo>
                  <a:lnTo>
                    <a:pt x="280" y="1037"/>
                  </a:lnTo>
                  <a:lnTo>
                    <a:pt x="241" y="1048"/>
                  </a:lnTo>
                  <a:lnTo>
                    <a:pt x="196" y="1031"/>
                  </a:lnTo>
                  <a:lnTo>
                    <a:pt x="196" y="1015"/>
                  </a:lnTo>
                  <a:lnTo>
                    <a:pt x="195" y="977"/>
                  </a:lnTo>
                  <a:lnTo>
                    <a:pt x="177" y="936"/>
                  </a:lnTo>
                  <a:lnTo>
                    <a:pt x="175" y="903"/>
                  </a:lnTo>
                  <a:lnTo>
                    <a:pt x="156" y="873"/>
                  </a:lnTo>
                  <a:lnTo>
                    <a:pt x="161" y="845"/>
                  </a:lnTo>
                  <a:lnTo>
                    <a:pt x="106" y="776"/>
                  </a:lnTo>
                  <a:lnTo>
                    <a:pt x="106" y="737"/>
                  </a:lnTo>
                  <a:lnTo>
                    <a:pt x="134" y="722"/>
                  </a:lnTo>
                  <a:lnTo>
                    <a:pt x="134" y="698"/>
                  </a:lnTo>
                  <a:lnTo>
                    <a:pt x="106" y="691"/>
                  </a:lnTo>
                  <a:lnTo>
                    <a:pt x="94" y="653"/>
                  </a:lnTo>
                  <a:lnTo>
                    <a:pt x="80" y="588"/>
                  </a:lnTo>
                  <a:lnTo>
                    <a:pt x="120" y="624"/>
                  </a:lnTo>
                  <a:lnTo>
                    <a:pt x="104" y="577"/>
                  </a:lnTo>
                  <a:lnTo>
                    <a:pt x="134" y="577"/>
                  </a:lnTo>
                  <a:lnTo>
                    <a:pt x="134" y="544"/>
                  </a:lnTo>
                  <a:lnTo>
                    <a:pt x="104" y="521"/>
                  </a:lnTo>
                  <a:lnTo>
                    <a:pt x="90" y="553"/>
                  </a:lnTo>
                  <a:lnTo>
                    <a:pt x="64" y="542"/>
                  </a:lnTo>
                  <a:lnTo>
                    <a:pt x="11" y="391"/>
                  </a:lnTo>
                  <a:lnTo>
                    <a:pt x="25" y="283"/>
                  </a:lnTo>
                  <a:lnTo>
                    <a:pt x="0" y="222"/>
                  </a:lnTo>
                  <a:lnTo>
                    <a:pt x="12" y="175"/>
                  </a:lnTo>
                  <a:lnTo>
                    <a:pt x="39" y="166"/>
                  </a:lnTo>
                  <a:lnTo>
                    <a:pt x="64" y="91"/>
                  </a:lnTo>
                  <a:lnTo>
                    <a:pt x="64" y="0"/>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218" name="Text Box 194"/>
            <p:cNvSpPr txBox="1">
              <a:spLocks noChangeArrowheads="1"/>
            </p:cNvSpPr>
            <p:nvPr/>
          </p:nvSpPr>
          <p:spPr bwMode="auto">
            <a:xfrm>
              <a:off x="1219201" y="2962275"/>
              <a:ext cx="479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95th</a:t>
              </a:r>
            </a:p>
          </p:txBody>
        </p:sp>
        <p:sp>
          <p:nvSpPr>
            <p:cNvPr id="89219" name="Text Box 195"/>
            <p:cNvSpPr txBox="1">
              <a:spLocks noChangeArrowheads="1"/>
            </p:cNvSpPr>
            <p:nvPr/>
          </p:nvSpPr>
          <p:spPr bwMode="auto">
            <a:xfrm>
              <a:off x="1292226" y="3462338"/>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CA</a:t>
              </a:r>
            </a:p>
          </p:txBody>
        </p:sp>
        <p:sp>
          <p:nvSpPr>
            <p:cNvPr id="89220" name="Text Box 196"/>
            <p:cNvSpPr txBox="1">
              <a:spLocks noChangeArrowheads="1"/>
            </p:cNvSpPr>
            <p:nvPr/>
          </p:nvSpPr>
          <p:spPr bwMode="auto">
            <a:xfrm>
              <a:off x="1590676" y="3914775"/>
              <a:ext cx="4413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9th</a:t>
              </a:r>
            </a:p>
          </p:txBody>
        </p:sp>
      </p:grpSp>
      <p:grpSp>
        <p:nvGrpSpPr>
          <p:cNvPr id="89100" name="Group 209"/>
          <p:cNvGrpSpPr>
            <a:grpSpLocks/>
          </p:cNvGrpSpPr>
          <p:nvPr/>
        </p:nvGrpSpPr>
        <p:grpSpPr bwMode="auto">
          <a:xfrm>
            <a:off x="6419850" y="2566988"/>
            <a:ext cx="2343150" cy="1362075"/>
            <a:chOff x="6219825" y="2778125"/>
            <a:chExt cx="2343150" cy="1362696"/>
          </a:xfrm>
        </p:grpSpPr>
        <p:sp>
          <p:nvSpPr>
            <p:cNvPr id="89189" name="Freeform 197"/>
            <p:cNvSpPr>
              <a:spLocks/>
            </p:cNvSpPr>
            <p:nvPr/>
          </p:nvSpPr>
          <p:spPr bwMode="auto">
            <a:xfrm>
              <a:off x="6583363" y="3178175"/>
              <a:ext cx="631825" cy="258763"/>
            </a:xfrm>
            <a:custGeom>
              <a:avLst/>
              <a:gdLst>
                <a:gd name="T0" fmla="*/ 0 w 479"/>
                <a:gd name="T1" fmla="*/ 2147483646 h 209"/>
                <a:gd name="T2" fmla="*/ 2147483646 w 479"/>
                <a:gd name="T3" fmla="*/ 0 h 209"/>
                <a:gd name="T4" fmla="*/ 2147483646 w 479"/>
                <a:gd name="T5" fmla="*/ 2147483646 h 209"/>
                <a:gd name="T6" fmla="*/ 2147483646 w 479"/>
                <a:gd name="T7" fmla="*/ 2147483646 h 209"/>
                <a:gd name="T8" fmla="*/ 2147483646 w 479"/>
                <a:gd name="T9" fmla="*/ 2147483646 h 209"/>
                <a:gd name="T10" fmla="*/ 2147483646 w 479"/>
                <a:gd name="T11" fmla="*/ 2147483646 h 209"/>
                <a:gd name="T12" fmla="*/ 2147483646 w 479"/>
                <a:gd name="T13" fmla="*/ 2147483646 h 209"/>
                <a:gd name="T14" fmla="*/ 2147483646 w 479"/>
                <a:gd name="T15" fmla="*/ 2147483646 h 209"/>
                <a:gd name="T16" fmla="*/ 2147483646 w 479"/>
                <a:gd name="T17" fmla="*/ 2147483646 h 209"/>
                <a:gd name="T18" fmla="*/ 2147483646 w 479"/>
                <a:gd name="T19" fmla="*/ 2147483646 h 209"/>
                <a:gd name="T20" fmla="*/ 2147483646 w 479"/>
                <a:gd name="T21" fmla="*/ 2147483646 h 209"/>
                <a:gd name="T22" fmla="*/ 2147483646 w 479"/>
                <a:gd name="T23" fmla="*/ 2147483646 h 209"/>
                <a:gd name="T24" fmla="*/ 2147483646 w 479"/>
                <a:gd name="T25" fmla="*/ 2147483646 h 209"/>
                <a:gd name="T26" fmla="*/ 2147483646 w 479"/>
                <a:gd name="T27" fmla="*/ 2147483646 h 209"/>
                <a:gd name="T28" fmla="*/ 2147483646 w 479"/>
                <a:gd name="T29" fmla="*/ 2147483646 h 209"/>
                <a:gd name="T30" fmla="*/ 2147483646 w 479"/>
                <a:gd name="T31" fmla="*/ 2147483646 h 209"/>
                <a:gd name="T32" fmla="*/ 0 w 479"/>
                <a:gd name="T33" fmla="*/ 2147483646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209"/>
                <a:gd name="T53" fmla="*/ 479 w 479"/>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209">
                  <a:moveTo>
                    <a:pt x="0" y="71"/>
                  </a:moveTo>
                  <a:lnTo>
                    <a:pt x="356" y="0"/>
                  </a:lnTo>
                  <a:lnTo>
                    <a:pt x="414" y="142"/>
                  </a:lnTo>
                  <a:lnTo>
                    <a:pt x="476" y="127"/>
                  </a:lnTo>
                  <a:lnTo>
                    <a:pt x="478" y="199"/>
                  </a:lnTo>
                  <a:lnTo>
                    <a:pt x="428" y="208"/>
                  </a:lnTo>
                  <a:lnTo>
                    <a:pt x="384" y="161"/>
                  </a:lnTo>
                  <a:lnTo>
                    <a:pt x="356" y="105"/>
                  </a:lnTo>
                  <a:lnTo>
                    <a:pt x="351" y="26"/>
                  </a:lnTo>
                  <a:lnTo>
                    <a:pt x="329" y="66"/>
                  </a:lnTo>
                  <a:lnTo>
                    <a:pt x="354" y="184"/>
                  </a:lnTo>
                  <a:lnTo>
                    <a:pt x="250" y="201"/>
                  </a:lnTo>
                  <a:lnTo>
                    <a:pt x="246" y="114"/>
                  </a:lnTo>
                  <a:lnTo>
                    <a:pt x="182" y="77"/>
                  </a:lnTo>
                  <a:lnTo>
                    <a:pt x="127" y="67"/>
                  </a:lnTo>
                  <a:lnTo>
                    <a:pt x="14" y="127"/>
                  </a:lnTo>
                  <a:lnTo>
                    <a:pt x="0" y="71"/>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90" name="Freeform 51"/>
            <p:cNvSpPr>
              <a:spLocks/>
            </p:cNvSpPr>
            <p:nvPr/>
          </p:nvSpPr>
          <p:spPr bwMode="auto">
            <a:xfrm>
              <a:off x="6223000" y="3254375"/>
              <a:ext cx="965200" cy="592138"/>
            </a:xfrm>
            <a:custGeom>
              <a:avLst/>
              <a:gdLst>
                <a:gd name="T0" fmla="*/ 2147483646 w 732"/>
                <a:gd name="T1" fmla="*/ 2147483646 h 479"/>
                <a:gd name="T2" fmla="*/ 2147483646 w 732"/>
                <a:gd name="T3" fmla="*/ 2147483646 h 479"/>
                <a:gd name="T4" fmla="*/ 2147483646 w 732"/>
                <a:gd name="T5" fmla="*/ 2147483646 h 479"/>
                <a:gd name="T6" fmla="*/ 2147483646 w 732"/>
                <a:gd name="T7" fmla="*/ 2147483646 h 479"/>
                <a:gd name="T8" fmla="*/ 2147483646 w 732"/>
                <a:gd name="T9" fmla="*/ 2147483646 h 479"/>
                <a:gd name="T10" fmla="*/ 0 w 732"/>
                <a:gd name="T11" fmla="*/ 2147483646 h 479"/>
                <a:gd name="T12" fmla="*/ 2147483646 w 732"/>
                <a:gd name="T13" fmla="*/ 2147483646 h 479"/>
                <a:gd name="T14" fmla="*/ 2147483646 w 732"/>
                <a:gd name="T15" fmla="*/ 2147483646 h 479"/>
                <a:gd name="T16" fmla="*/ 2147483646 w 732"/>
                <a:gd name="T17" fmla="*/ 2147483646 h 479"/>
                <a:gd name="T18" fmla="*/ 2147483646 w 732"/>
                <a:gd name="T19" fmla="*/ 2147483646 h 479"/>
                <a:gd name="T20" fmla="*/ 2147483646 w 732"/>
                <a:gd name="T21" fmla="*/ 2147483646 h 479"/>
                <a:gd name="T22" fmla="*/ 2147483646 w 732"/>
                <a:gd name="T23" fmla="*/ 2147483646 h 479"/>
                <a:gd name="T24" fmla="*/ 2147483646 w 732"/>
                <a:gd name="T25" fmla="*/ 2147483646 h 479"/>
                <a:gd name="T26" fmla="*/ 2147483646 w 732"/>
                <a:gd name="T27" fmla="*/ 2147483646 h 479"/>
                <a:gd name="T28" fmla="*/ 2147483646 w 732"/>
                <a:gd name="T29" fmla="*/ 2147483646 h 479"/>
                <a:gd name="T30" fmla="*/ 2147483646 w 732"/>
                <a:gd name="T31" fmla="*/ 2147483646 h 479"/>
                <a:gd name="T32" fmla="*/ 2147483646 w 732"/>
                <a:gd name="T33" fmla="*/ 2147483646 h 479"/>
                <a:gd name="T34" fmla="*/ 2147483646 w 732"/>
                <a:gd name="T35" fmla="*/ 0 h 479"/>
                <a:gd name="T36" fmla="*/ 2147483646 w 732"/>
                <a:gd name="T37" fmla="*/ 2147483646 h 479"/>
                <a:gd name="T38" fmla="*/ 2147483646 w 732"/>
                <a:gd name="T39" fmla="*/ 2147483646 h 479"/>
                <a:gd name="T40" fmla="*/ 2147483646 w 732"/>
                <a:gd name="T41" fmla="*/ 2147483646 h 479"/>
                <a:gd name="T42" fmla="*/ 2147483646 w 732"/>
                <a:gd name="T43" fmla="*/ 2147483646 h 479"/>
                <a:gd name="T44" fmla="*/ 2147483646 w 732"/>
                <a:gd name="T45" fmla="*/ 2147483646 h 479"/>
                <a:gd name="T46" fmla="*/ 2147483646 w 732"/>
                <a:gd name="T47" fmla="*/ 2147483646 h 479"/>
                <a:gd name="T48" fmla="*/ 2147483646 w 732"/>
                <a:gd name="T49" fmla="*/ 2147483646 h 4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2"/>
                <a:gd name="T76" fmla="*/ 0 h 479"/>
                <a:gd name="T77" fmla="*/ 732 w 732"/>
                <a:gd name="T78" fmla="*/ 479 h 4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2" h="479">
                  <a:moveTo>
                    <a:pt x="120" y="335"/>
                  </a:moveTo>
                  <a:lnTo>
                    <a:pt x="99" y="383"/>
                  </a:lnTo>
                  <a:lnTo>
                    <a:pt x="69" y="396"/>
                  </a:lnTo>
                  <a:lnTo>
                    <a:pt x="67" y="428"/>
                  </a:lnTo>
                  <a:lnTo>
                    <a:pt x="4" y="452"/>
                  </a:lnTo>
                  <a:lnTo>
                    <a:pt x="0" y="478"/>
                  </a:lnTo>
                  <a:lnTo>
                    <a:pt x="173" y="446"/>
                  </a:lnTo>
                  <a:lnTo>
                    <a:pt x="489" y="378"/>
                  </a:lnTo>
                  <a:lnTo>
                    <a:pt x="731" y="316"/>
                  </a:lnTo>
                  <a:lnTo>
                    <a:pt x="731" y="268"/>
                  </a:lnTo>
                  <a:lnTo>
                    <a:pt x="704" y="253"/>
                  </a:lnTo>
                  <a:lnTo>
                    <a:pt x="683" y="277"/>
                  </a:lnTo>
                  <a:lnTo>
                    <a:pt x="671" y="212"/>
                  </a:lnTo>
                  <a:lnTo>
                    <a:pt x="683" y="154"/>
                  </a:lnTo>
                  <a:lnTo>
                    <a:pt x="593" y="112"/>
                  </a:lnTo>
                  <a:lnTo>
                    <a:pt x="531" y="123"/>
                  </a:lnTo>
                  <a:lnTo>
                    <a:pt x="529" y="33"/>
                  </a:lnTo>
                  <a:lnTo>
                    <a:pt x="466" y="0"/>
                  </a:lnTo>
                  <a:lnTo>
                    <a:pt x="418" y="20"/>
                  </a:lnTo>
                  <a:lnTo>
                    <a:pt x="386" y="104"/>
                  </a:lnTo>
                  <a:lnTo>
                    <a:pt x="329" y="138"/>
                  </a:lnTo>
                  <a:lnTo>
                    <a:pt x="306" y="270"/>
                  </a:lnTo>
                  <a:lnTo>
                    <a:pt x="214" y="335"/>
                  </a:lnTo>
                  <a:lnTo>
                    <a:pt x="140" y="361"/>
                  </a:lnTo>
                  <a:lnTo>
                    <a:pt x="120" y="335"/>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91" name="Freeform 52"/>
            <p:cNvSpPr>
              <a:spLocks/>
            </p:cNvSpPr>
            <p:nvPr/>
          </p:nvSpPr>
          <p:spPr bwMode="auto">
            <a:xfrm>
              <a:off x="6280150" y="3149600"/>
              <a:ext cx="547688" cy="566738"/>
            </a:xfrm>
            <a:custGeom>
              <a:avLst/>
              <a:gdLst>
                <a:gd name="T0" fmla="*/ 2147483646 w 415"/>
                <a:gd name="T1" fmla="*/ 2147483646 h 458"/>
                <a:gd name="T2" fmla="*/ 2147483646 w 415"/>
                <a:gd name="T3" fmla="*/ 2147483646 h 458"/>
                <a:gd name="T4" fmla="*/ 0 w 415"/>
                <a:gd name="T5" fmla="*/ 2147483646 h 458"/>
                <a:gd name="T6" fmla="*/ 2147483646 w 415"/>
                <a:gd name="T7" fmla="*/ 2147483646 h 458"/>
                <a:gd name="T8" fmla="*/ 2147483646 w 415"/>
                <a:gd name="T9" fmla="*/ 2147483646 h 458"/>
                <a:gd name="T10" fmla="*/ 2147483646 w 415"/>
                <a:gd name="T11" fmla="*/ 2147483646 h 458"/>
                <a:gd name="T12" fmla="*/ 2147483646 w 415"/>
                <a:gd name="T13" fmla="*/ 2147483646 h 458"/>
                <a:gd name="T14" fmla="*/ 2147483646 w 415"/>
                <a:gd name="T15" fmla="*/ 2147483646 h 458"/>
                <a:gd name="T16" fmla="*/ 2147483646 w 415"/>
                <a:gd name="T17" fmla="*/ 2147483646 h 458"/>
                <a:gd name="T18" fmla="*/ 2147483646 w 415"/>
                <a:gd name="T19" fmla="*/ 2147483646 h 458"/>
                <a:gd name="T20" fmla="*/ 2147483646 w 415"/>
                <a:gd name="T21" fmla="*/ 2147483646 h 458"/>
                <a:gd name="T22" fmla="*/ 2147483646 w 415"/>
                <a:gd name="T23" fmla="*/ 2147483646 h 458"/>
                <a:gd name="T24" fmla="*/ 2147483646 w 415"/>
                <a:gd name="T25" fmla="*/ 2147483646 h 458"/>
                <a:gd name="T26" fmla="*/ 2147483646 w 415"/>
                <a:gd name="T27" fmla="*/ 2147483646 h 458"/>
                <a:gd name="T28" fmla="*/ 2147483646 w 415"/>
                <a:gd name="T29" fmla="*/ 2147483646 h 458"/>
                <a:gd name="T30" fmla="*/ 2147483646 w 415"/>
                <a:gd name="T31" fmla="*/ 2147483646 h 458"/>
                <a:gd name="T32" fmla="*/ 2147483646 w 415"/>
                <a:gd name="T33" fmla="*/ 0 h 458"/>
                <a:gd name="T34" fmla="*/ 2147483646 w 415"/>
                <a:gd name="T35" fmla="*/ 2147483646 h 458"/>
                <a:gd name="T36" fmla="*/ 2147483646 w 415"/>
                <a:gd name="T37" fmla="*/ 2147483646 h 458"/>
                <a:gd name="T38" fmla="*/ 2147483646 w 415"/>
                <a:gd name="T39" fmla="*/ 2147483646 h 458"/>
                <a:gd name="T40" fmla="*/ 2147483646 w 415"/>
                <a:gd name="T41" fmla="*/ 2147483646 h 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5"/>
                <a:gd name="T64" fmla="*/ 0 h 458"/>
                <a:gd name="T65" fmla="*/ 415 w 415"/>
                <a:gd name="T66" fmla="*/ 458 h 4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5" h="458">
                  <a:moveTo>
                    <a:pt x="42" y="239"/>
                  </a:moveTo>
                  <a:lnTo>
                    <a:pt x="11" y="229"/>
                  </a:lnTo>
                  <a:lnTo>
                    <a:pt x="0" y="302"/>
                  </a:lnTo>
                  <a:lnTo>
                    <a:pt x="11" y="379"/>
                  </a:lnTo>
                  <a:lnTo>
                    <a:pt x="71" y="431"/>
                  </a:lnTo>
                  <a:lnTo>
                    <a:pt x="85" y="457"/>
                  </a:lnTo>
                  <a:lnTo>
                    <a:pt x="161" y="431"/>
                  </a:lnTo>
                  <a:lnTo>
                    <a:pt x="251" y="369"/>
                  </a:lnTo>
                  <a:lnTo>
                    <a:pt x="278" y="235"/>
                  </a:lnTo>
                  <a:lnTo>
                    <a:pt x="336" y="200"/>
                  </a:lnTo>
                  <a:lnTo>
                    <a:pt x="368" y="118"/>
                  </a:lnTo>
                  <a:lnTo>
                    <a:pt x="414" y="95"/>
                  </a:lnTo>
                  <a:lnTo>
                    <a:pt x="354" y="84"/>
                  </a:lnTo>
                  <a:lnTo>
                    <a:pt x="249" y="144"/>
                  </a:lnTo>
                  <a:lnTo>
                    <a:pt x="234" y="86"/>
                  </a:lnTo>
                  <a:lnTo>
                    <a:pt x="143" y="91"/>
                  </a:lnTo>
                  <a:lnTo>
                    <a:pt x="122" y="0"/>
                  </a:lnTo>
                  <a:lnTo>
                    <a:pt x="99" y="24"/>
                  </a:lnTo>
                  <a:lnTo>
                    <a:pt x="106" y="155"/>
                  </a:lnTo>
                  <a:lnTo>
                    <a:pt x="65" y="166"/>
                  </a:lnTo>
                  <a:lnTo>
                    <a:pt x="42" y="239"/>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92" name="Freeform 53"/>
            <p:cNvSpPr>
              <a:spLocks/>
            </p:cNvSpPr>
            <p:nvPr/>
          </p:nvSpPr>
          <p:spPr bwMode="auto">
            <a:xfrm>
              <a:off x="7058025" y="3159125"/>
              <a:ext cx="155575" cy="188913"/>
            </a:xfrm>
            <a:custGeom>
              <a:avLst/>
              <a:gdLst>
                <a:gd name="T0" fmla="*/ 0 w 119"/>
                <a:gd name="T1" fmla="*/ 2147483646 h 153"/>
                <a:gd name="T2" fmla="*/ 2147483646 w 119"/>
                <a:gd name="T3" fmla="*/ 0 h 153"/>
                <a:gd name="T4" fmla="*/ 2147483646 w 119"/>
                <a:gd name="T5" fmla="*/ 2147483646 h 153"/>
                <a:gd name="T6" fmla="*/ 2147483646 w 119"/>
                <a:gd name="T7" fmla="*/ 2147483646 h 153"/>
                <a:gd name="T8" fmla="*/ 2147483646 w 119"/>
                <a:gd name="T9" fmla="*/ 2147483646 h 153"/>
                <a:gd name="T10" fmla="*/ 2147483646 w 119"/>
                <a:gd name="T11" fmla="*/ 2147483646 h 153"/>
                <a:gd name="T12" fmla="*/ 2147483646 w 119"/>
                <a:gd name="T13" fmla="*/ 2147483646 h 153"/>
                <a:gd name="T14" fmla="*/ 0 w 119"/>
                <a:gd name="T15" fmla="*/ 2147483646 h 153"/>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53"/>
                <a:gd name="T26" fmla="*/ 119 w 119"/>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53">
                  <a:moveTo>
                    <a:pt x="0" y="9"/>
                  </a:moveTo>
                  <a:lnTo>
                    <a:pt x="25" y="0"/>
                  </a:lnTo>
                  <a:lnTo>
                    <a:pt x="79" y="33"/>
                  </a:lnTo>
                  <a:lnTo>
                    <a:pt x="79" y="67"/>
                  </a:lnTo>
                  <a:lnTo>
                    <a:pt x="116" y="91"/>
                  </a:lnTo>
                  <a:lnTo>
                    <a:pt x="118" y="135"/>
                  </a:lnTo>
                  <a:lnTo>
                    <a:pt x="57" y="152"/>
                  </a:lnTo>
                  <a:lnTo>
                    <a:pt x="0" y="9"/>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415" name="Freeform 54"/>
            <p:cNvSpPr>
              <a:spLocks/>
            </p:cNvSpPr>
            <p:nvPr/>
          </p:nvSpPr>
          <p:spPr bwMode="auto">
            <a:xfrm>
              <a:off x="6402388" y="2778125"/>
              <a:ext cx="741362" cy="479644"/>
            </a:xfrm>
            <a:custGeom>
              <a:avLst/>
              <a:gdLst>
                <a:gd name="T0" fmla="*/ 2147483647 w 562"/>
                <a:gd name="T1" fmla="*/ 2147483647 h 388"/>
                <a:gd name="T2" fmla="*/ 0 w 562"/>
                <a:gd name="T3" fmla="*/ 2147483647 h 388"/>
                <a:gd name="T4" fmla="*/ 2147483647 w 562"/>
                <a:gd name="T5" fmla="*/ 2147483647 h 388"/>
                <a:gd name="T6" fmla="*/ 2147483647 w 562"/>
                <a:gd name="T7" fmla="*/ 2147483647 h 388"/>
                <a:gd name="T8" fmla="*/ 2147483647 w 562"/>
                <a:gd name="T9" fmla="*/ 2147483647 h 388"/>
                <a:gd name="T10" fmla="*/ 2147483647 w 562"/>
                <a:gd name="T11" fmla="*/ 2147483647 h 388"/>
                <a:gd name="T12" fmla="*/ 2147483647 w 562"/>
                <a:gd name="T13" fmla="*/ 2147483647 h 388"/>
                <a:gd name="T14" fmla="*/ 2147483647 w 562"/>
                <a:gd name="T15" fmla="*/ 2147483647 h 388"/>
                <a:gd name="T16" fmla="*/ 2147483647 w 562"/>
                <a:gd name="T17" fmla="*/ 2147483647 h 388"/>
                <a:gd name="T18" fmla="*/ 2147483647 w 562"/>
                <a:gd name="T19" fmla="*/ 2147483647 h 388"/>
                <a:gd name="T20" fmla="*/ 2147483647 w 562"/>
                <a:gd name="T21" fmla="*/ 2147483647 h 388"/>
                <a:gd name="T22" fmla="*/ 2147483647 w 562"/>
                <a:gd name="T23" fmla="*/ 2147483647 h 388"/>
                <a:gd name="T24" fmla="*/ 2147483647 w 562"/>
                <a:gd name="T25" fmla="*/ 0 h 388"/>
                <a:gd name="T26" fmla="*/ 2147483647 w 562"/>
                <a:gd name="T27" fmla="*/ 2147483647 h 388"/>
                <a:gd name="T28" fmla="*/ 2147483647 w 562"/>
                <a:gd name="T29" fmla="*/ 2147483647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2"/>
                <a:gd name="T46" fmla="*/ 0 h 388"/>
                <a:gd name="T47" fmla="*/ 562 w 562"/>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2" h="388">
                  <a:moveTo>
                    <a:pt x="51" y="56"/>
                  </a:moveTo>
                  <a:lnTo>
                    <a:pt x="0" y="108"/>
                  </a:lnTo>
                  <a:lnTo>
                    <a:pt x="28" y="296"/>
                  </a:lnTo>
                  <a:lnTo>
                    <a:pt x="51" y="387"/>
                  </a:lnTo>
                  <a:lnTo>
                    <a:pt x="147" y="380"/>
                  </a:lnTo>
                  <a:lnTo>
                    <a:pt x="501" y="309"/>
                  </a:lnTo>
                  <a:lnTo>
                    <a:pt x="526" y="298"/>
                  </a:lnTo>
                  <a:lnTo>
                    <a:pt x="561" y="210"/>
                  </a:lnTo>
                  <a:lnTo>
                    <a:pt x="508" y="162"/>
                  </a:lnTo>
                  <a:lnTo>
                    <a:pt x="536" y="50"/>
                  </a:lnTo>
                  <a:lnTo>
                    <a:pt x="496" y="39"/>
                  </a:lnTo>
                  <a:lnTo>
                    <a:pt x="496" y="11"/>
                  </a:lnTo>
                  <a:lnTo>
                    <a:pt x="478" y="0"/>
                  </a:lnTo>
                  <a:lnTo>
                    <a:pt x="67" y="80"/>
                  </a:lnTo>
                  <a:lnTo>
                    <a:pt x="51" y="56"/>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194" name="Freeform 63"/>
            <p:cNvSpPr>
              <a:spLocks/>
            </p:cNvSpPr>
            <p:nvPr/>
          </p:nvSpPr>
          <p:spPr bwMode="auto">
            <a:xfrm>
              <a:off x="7150100" y="3413125"/>
              <a:ext cx="65088" cy="111125"/>
            </a:xfrm>
            <a:custGeom>
              <a:avLst/>
              <a:gdLst>
                <a:gd name="T0" fmla="*/ 0 w 50"/>
                <a:gd name="T1" fmla="*/ 2147483646 h 90"/>
                <a:gd name="T2" fmla="*/ 2147483646 w 50"/>
                <a:gd name="T3" fmla="*/ 0 h 90"/>
                <a:gd name="T4" fmla="*/ 2147483646 w 50"/>
                <a:gd name="T5" fmla="*/ 2147483646 h 90"/>
                <a:gd name="T6" fmla="*/ 2147483646 w 50"/>
                <a:gd name="T7" fmla="*/ 2147483646 h 90"/>
                <a:gd name="T8" fmla="*/ 0 w 50"/>
                <a:gd name="T9" fmla="*/ 2147483646 h 90"/>
                <a:gd name="T10" fmla="*/ 0 60000 65536"/>
                <a:gd name="T11" fmla="*/ 0 60000 65536"/>
                <a:gd name="T12" fmla="*/ 0 60000 65536"/>
                <a:gd name="T13" fmla="*/ 0 60000 65536"/>
                <a:gd name="T14" fmla="*/ 0 60000 65536"/>
                <a:gd name="T15" fmla="*/ 0 w 50"/>
                <a:gd name="T16" fmla="*/ 0 h 90"/>
                <a:gd name="T17" fmla="*/ 50 w 50"/>
                <a:gd name="T18" fmla="*/ 90 h 90"/>
              </a:gdLst>
              <a:ahLst/>
              <a:cxnLst>
                <a:cxn ang="T10">
                  <a:pos x="T0" y="T1"/>
                </a:cxn>
                <a:cxn ang="T11">
                  <a:pos x="T2" y="T3"/>
                </a:cxn>
                <a:cxn ang="T12">
                  <a:pos x="T4" y="T5"/>
                </a:cxn>
                <a:cxn ang="T13">
                  <a:pos x="T6" y="T7"/>
                </a:cxn>
                <a:cxn ang="T14">
                  <a:pos x="T8" y="T9"/>
                </a:cxn>
              </a:cxnLst>
              <a:rect l="T15" t="T16" r="T17" b="T18"/>
              <a:pathLst>
                <a:path w="50" h="90">
                  <a:moveTo>
                    <a:pt x="0" y="7"/>
                  </a:moveTo>
                  <a:lnTo>
                    <a:pt x="49" y="0"/>
                  </a:lnTo>
                  <a:lnTo>
                    <a:pt x="21" y="89"/>
                  </a:lnTo>
                  <a:lnTo>
                    <a:pt x="2" y="87"/>
                  </a:lnTo>
                  <a:lnTo>
                    <a:pt x="0" y="7"/>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95" name="Text Box 74"/>
            <p:cNvSpPr txBox="1">
              <a:spLocks noChangeArrowheads="1"/>
            </p:cNvSpPr>
            <p:nvPr/>
          </p:nvSpPr>
          <p:spPr bwMode="auto">
            <a:xfrm>
              <a:off x="8067675" y="318291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DE</a:t>
              </a:r>
            </a:p>
          </p:txBody>
        </p:sp>
        <p:sp>
          <p:nvSpPr>
            <p:cNvPr id="89196" name="Line 76"/>
            <p:cNvSpPr>
              <a:spLocks noChangeShapeType="1"/>
            </p:cNvSpPr>
            <p:nvPr/>
          </p:nvSpPr>
          <p:spPr bwMode="auto">
            <a:xfrm flipH="1" flipV="1">
              <a:off x="7118349" y="3265488"/>
              <a:ext cx="1020763" cy="126999"/>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197" name="Text Box 81"/>
            <p:cNvSpPr txBox="1">
              <a:spLocks noChangeArrowheads="1"/>
            </p:cNvSpPr>
            <p:nvPr/>
          </p:nvSpPr>
          <p:spPr bwMode="auto">
            <a:xfrm>
              <a:off x="6607175" y="281146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PA</a:t>
              </a:r>
            </a:p>
          </p:txBody>
        </p:sp>
        <p:sp>
          <p:nvSpPr>
            <p:cNvPr id="89198" name="Text Box 82"/>
            <p:cNvSpPr txBox="1">
              <a:spLocks noChangeArrowheads="1"/>
            </p:cNvSpPr>
            <p:nvPr/>
          </p:nvSpPr>
          <p:spPr bwMode="auto">
            <a:xfrm>
              <a:off x="6294439" y="3284539"/>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WV</a:t>
              </a:r>
            </a:p>
          </p:txBody>
        </p:sp>
        <p:sp>
          <p:nvSpPr>
            <p:cNvPr id="89199" name="Text Box 83"/>
            <p:cNvSpPr txBox="1">
              <a:spLocks noChangeArrowheads="1"/>
            </p:cNvSpPr>
            <p:nvPr/>
          </p:nvSpPr>
          <p:spPr bwMode="auto">
            <a:xfrm>
              <a:off x="6588125" y="3349624"/>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VA</a:t>
              </a:r>
            </a:p>
          </p:txBody>
        </p:sp>
        <p:sp>
          <p:nvSpPr>
            <p:cNvPr id="89200" name="Text Box 115"/>
            <p:cNvSpPr txBox="1">
              <a:spLocks noChangeArrowheads="1"/>
            </p:cNvSpPr>
            <p:nvPr/>
          </p:nvSpPr>
          <p:spPr bwMode="auto">
            <a:xfrm>
              <a:off x="7600975" y="374330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DC</a:t>
              </a:r>
            </a:p>
          </p:txBody>
        </p:sp>
        <p:sp>
          <p:nvSpPr>
            <p:cNvPr id="89201" name="Text Box 120"/>
            <p:cNvSpPr txBox="1">
              <a:spLocks noChangeArrowheads="1"/>
            </p:cNvSpPr>
            <p:nvPr/>
          </p:nvSpPr>
          <p:spPr bwMode="auto">
            <a:xfrm>
              <a:off x="7958159" y="3538515"/>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MD</a:t>
              </a:r>
            </a:p>
          </p:txBody>
        </p:sp>
        <p:sp>
          <p:nvSpPr>
            <p:cNvPr id="89202" name="Text Box 170"/>
            <p:cNvSpPr txBox="1">
              <a:spLocks noChangeArrowheads="1"/>
            </p:cNvSpPr>
            <p:nvPr/>
          </p:nvSpPr>
          <p:spPr bwMode="auto">
            <a:xfrm>
              <a:off x="6534150" y="3514725"/>
              <a:ext cx="469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34th</a:t>
              </a:r>
            </a:p>
          </p:txBody>
        </p:sp>
        <p:sp>
          <p:nvSpPr>
            <p:cNvPr id="89203" name="Text Box 171"/>
            <p:cNvSpPr txBox="1">
              <a:spLocks noChangeArrowheads="1"/>
            </p:cNvSpPr>
            <p:nvPr/>
          </p:nvSpPr>
          <p:spPr bwMode="auto">
            <a:xfrm>
              <a:off x="6219825" y="3419475"/>
              <a:ext cx="488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35th</a:t>
              </a:r>
            </a:p>
          </p:txBody>
        </p:sp>
        <p:sp>
          <p:nvSpPr>
            <p:cNvPr id="89204" name="Text Box 177"/>
            <p:cNvSpPr txBox="1">
              <a:spLocks noChangeArrowheads="1"/>
            </p:cNvSpPr>
            <p:nvPr/>
          </p:nvSpPr>
          <p:spPr bwMode="auto">
            <a:xfrm>
              <a:off x="8075612" y="3338485"/>
              <a:ext cx="4794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31st</a:t>
              </a:r>
            </a:p>
          </p:txBody>
        </p:sp>
        <p:sp>
          <p:nvSpPr>
            <p:cNvPr id="89205" name="Text Box 178"/>
            <p:cNvSpPr txBox="1">
              <a:spLocks noChangeArrowheads="1"/>
            </p:cNvSpPr>
            <p:nvPr/>
          </p:nvSpPr>
          <p:spPr bwMode="auto">
            <a:xfrm>
              <a:off x="7956572" y="3705200"/>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32nd</a:t>
              </a:r>
            </a:p>
          </p:txBody>
        </p:sp>
        <p:sp>
          <p:nvSpPr>
            <p:cNvPr id="89206" name="Text Box 179"/>
            <p:cNvSpPr txBox="1">
              <a:spLocks noChangeArrowheads="1"/>
            </p:cNvSpPr>
            <p:nvPr/>
          </p:nvSpPr>
          <p:spPr bwMode="auto">
            <a:xfrm>
              <a:off x="7604150" y="3909989"/>
              <a:ext cx="488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33rd</a:t>
              </a:r>
            </a:p>
          </p:txBody>
        </p:sp>
        <p:sp>
          <p:nvSpPr>
            <p:cNvPr id="89207" name="Text Box 186"/>
            <p:cNvSpPr txBox="1">
              <a:spLocks noChangeArrowheads="1"/>
            </p:cNvSpPr>
            <p:nvPr/>
          </p:nvSpPr>
          <p:spPr bwMode="auto">
            <a:xfrm>
              <a:off x="6477000" y="2971799"/>
              <a:ext cx="431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3rd</a:t>
              </a:r>
            </a:p>
          </p:txBody>
        </p:sp>
        <p:sp>
          <p:nvSpPr>
            <p:cNvPr id="2561222" name="AutoShape 198"/>
            <p:cNvSpPr>
              <a:spLocks noChangeArrowheads="1"/>
            </p:cNvSpPr>
            <p:nvPr/>
          </p:nvSpPr>
          <p:spPr bwMode="auto">
            <a:xfrm>
              <a:off x="6900863" y="3267298"/>
              <a:ext cx="153987" cy="161999"/>
            </a:xfrm>
            <a:prstGeom prst="star5">
              <a:avLst/>
            </a:prstGeom>
            <a:solidFill>
              <a:schemeClr val="bg1"/>
            </a:solidFill>
            <a:ln w="19050" cap="rnd" algn="ctr">
              <a:solidFill>
                <a:schemeClr val="tx1"/>
              </a:solidFill>
              <a:miter lim="800000"/>
              <a:headEnd/>
              <a:tailEnd/>
            </a:ln>
            <a:effectLst/>
          </p:spPr>
          <p:txBody>
            <a:bodyPr wrap="none" anchor="ctr"/>
            <a:lstStyle/>
            <a:p>
              <a:pPr fontAlgn="auto">
                <a:spcBef>
                  <a:spcPts val="0"/>
                </a:spcBef>
                <a:spcAft>
                  <a:spcPts val="0"/>
                </a:spcAft>
                <a:defRPr/>
              </a:pPr>
              <a:endParaRPr lang="en-US" sz="1700" dirty="0">
                <a:solidFill>
                  <a:srgbClr val="000000"/>
                </a:solidFill>
                <a:latin typeface="Arial"/>
                <a:cs typeface="Arial" pitchFamily="34" charset="0"/>
              </a:endParaRPr>
            </a:p>
          </p:txBody>
        </p:sp>
        <p:sp>
          <p:nvSpPr>
            <p:cNvPr id="89209" name="Line 199"/>
            <p:cNvSpPr>
              <a:spLocks noChangeShapeType="1"/>
            </p:cNvSpPr>
            <p:nvPr/>
          </p:nvSpPr>
          <p:spPr bwMode="auto">
            <a:xfrm flipH="1" flipV="1">
              <a:off x="6970712" y="3349625"/>
              <a:ext cx="677862" cy="581025"/>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210" name="Line 200"/>
            <p:cNvSpPr>
              <a:spLocks noChangeShapeType="1"/>
            </p:cNvSpPr>
            <p:nvPr/>
          </p:nvSpPr>
          <p:spPr bwMode="auto">
            <a:xfrm flipH="1" flipV="1">
              <a:off x="6897687" y="3222624"/>
              <a:ext cx="1117600" cy="498475"/>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grpSp>
      <p:sp>
        <p:nvSpPr>
          <p:cNvPr id="89101" name="Rectangle 213"/>
          <p:cNvSpPr>
            <a:spLocks noGrp="1" noChangeArrowheads="1"/>
          </p:cNvSpPr>
          <p:nvPr>
            <p:ph type="title"/>
          </p:nvPr>
        </p:nvSpPr>
        <p:spPr>
          <a:xfrm>
            <a:off x="550863" y="3175"/>
            <a:ext cx="8229600" cy="606425"/>
          </a:xfrm>
        </p:spPr>
        <p:txBody>
          <a:bodyPr/>
          <a:lstStyle/>
          <a:p>
            <a:r>
              <a:rPr lang="en-US" altLang="en-US" sz="3200" dirty="0" smtClean="0"/>
              <a:t>CBRN Response Enterprise (State)</a:t>
            </a:r>
          </a:p>
        </p:txBody>
      </p:sp>
      <p:sp>
        <p:nvSpPr>
          <p:cNvPr id="89102" name="TextBox 219"/>
          <p:cNvSpPr txBox="1">
            <a:spLocks noChangeArrowheads="1"/>
          </p:cNvSpPr>
          <p:nvPr/>
        </p:nvSpPr>
        <p:spPr bwMode="auto">
          <a:xfrm>
            <a:off x="8021638" y="849313"/>
            <a:ext cx="8445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a:t>
            </a:r>
          </a:p>
        </p:txBody>
      </p:sp>
      <p:sp>
        <p:nvSpPr>
          <p:cNvPr id="89103" name="TextBox 220"/>
          <p:cNvSpPr txBox="1">
            <a:spLocks noChangeArrowheads="1"/>
          </p:cNvSpPr>
          <p:nvPr/>
        </p:nvSpPr>
        <p:spPr bwMode="auto">
          <a:xfrm>
            <a:off x="6307138" y="1749425"/>
            <a:ext cx="892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II</a:t>
            </a:r>
          </a:p>
        </p:txBody>
      </p:sp>
      <p:sp>
        <p:nvSpPr>
          <p:cNvPr id="89104" name="TextBox 221"/>
          <p:cNvSpPr txBox="1">
            <a:spLocks noChangeArrowheads="1"/>
          </p:cNvSpPr>
          <p:nvPr/>
        </p:nvSpPr>
        <p:spPr bwMode="auto">
          <a:xfrm>
            <a:off x="5059363" y="1416050"/>
            <a:ext cx="9096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V</a:t>
            </a:r>
          </a:p>
        </p:txBody>
      </p:sp>
      <p:sp>
        <p:nvSpPr>
          <p:cNvPr id="89105" name="TextBox 222"/>
          <p:cNvSpPr txBox="1">
            <a:spLocks noChangeArrowheads="1"/>
          </p:cNvSpPr>
          <p:nvPr/>
        </p:nvSpPr>
        <p:spPr bwMode="auto">
          <a:xfrm>
            <a:off x="2576513" y="1273175"/>
            <a:ext cx="10493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VIII</a:t>
            </a:r>
          </a:p>
        </p:txBody>
      </p:sp>
      <p:sp>
        <p:nvSpPr>
          <p:cNvPr id="89106" name="TextBox 223"/>
          <p:cNvSpPr txBox="1">
            <a:spLocks noChangeArrowheads="1"/>
          </p:cNvSpPr>
          <p:nvPr/>
        </p:nvSpPr>
        <p:spPr bwMode="auto">
          <a:xfrm>
            <a:off x="6880225" y="4683125"/>
            <a:ext cx="955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IV</a:t>
            </a:r>
          </a:p>
        </p:txBody>
      </p:sp>
      <p:sp>
        <p:nvSpPr>
          <p:cNvPr id="89107" name="TextBox 224"/>
          <p:cNvSpPr txBox="1">
            <a:spLocks noChangeArrowheads="1"/>
          </p:cNvSpPr>
          <p:nvPr/>
        </p:nvSpPr>
        <p:spPr bwMode="auto">
          <a:xfrm>
            <a:off x="0" y="2333625"/>
            <a:ext cx="9096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X</a:t>
            </a:r>
          </a:p>
        </p:txBody>
      </p:sp>
      <p:sp>
        <p:nvSpPr>
          <p:cNvPr id="89108" name="TextBox 225"/>
          <p:cNvSpPr txBox="1">
            <a:spLocks noChangeArrowheads="1"/>
          </p:cNvSpPr>
          <p:nvPr/>
        </p:nvSpPr>
        <p:spPr bwMode="auto">
          <a:xfrm>
            <a:off x="976313" y="4713288"/>
            <a:ext cx="955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IX</a:t>
            </a:r>
          </a:p>
        </p:txBody>
      </p:sp>
      <p:sp>
        <p:nvSpPr>
          <p:cNvPr id="89109" name="TextBox 226"/>
          <p:cNvSpPr txBox="1">
            <a:spLocks noChangeArrowheads="1"/>
          </p:cNvSpPr>
          <p:nvPr/>
        </p:nvSpPr>
        <p:spPr bwMode="auto">
          <a:xfrm>
            <a:off x="4343400" y="5257800"/>
            <a:ext cx="955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VI</a:t>
            </a:r>
          </a:p>
        </p:txBody>
      </p:sp>
      <p:sp>
        <p:nvSpPr>
          <p:cNvPr id="89110" name="TextBox 227"/>
          <p:cNvSpPr txBox="1">
            <a:spLocks noChangeArrowheads="1"/>
          </p:cNvSpPr>
          <p:nvPr/>
        </p:nvSpPr>
        <p:spPr bwMode="auto">
          <a:xfrm>
            <a:off x="7886700" y="2790825"/>
            <a:ext cx="938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III</a:t>
            </a:r>
          </a:p>
        </p:txBody>
      </p:sp>
      <p:sp>
        <p:nvSpPr>
          <p:cNvPr id="89111" name="TextBox 228"/>
          <p:cNvSpPr txBox="1">
            <a:spLocks noChangeArrowheads="1"/>
          </p:cNvSpPr>
          <p:nvPr/>
        </p:nvSpPr>
        <p:spPr bwMode="auto">
          <a:xfrm>
            <a:off x="3657600" y="3640138"/>
            <a:ext cx="1001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VII</a:t>
            </a:r>
          </a:p>
        </p:txBody>
      </p:sp>
      <p:grpSp>
        <p:nvGrpSpPr>
          <p:cNvPr id="89112" name="Group 233"/>
          <p:cNvGrpSpPr>
            <a:grpSpLocks/>
          </p:cNvGrpSpPr>
          <p:nvPr/>
        </p:nvGrpSpPr>
        <p:grpSpPr bwMode="auto">
          <a:xfrm>
            <a:off x="5257800" y="3527425"/>
            <a:ext cx="1990725" cy="1998663"/>
            <a:chOff x="5257800" y="3527656"/>
            <a:chExt cx="1990725" cy="1998662"/>
          </a:xfrm>
        </p:grpSpPr>
        <p:grpSp>
          <p:nvGrpSpPr>
            <p:cNvPr id="89163" name="Group 230"/>
            <p:cNvGrpSpPr>
              <a:grpSpLocks/>
            </p:cNvGrpSpPr>
            <p:nvPr/>
          </p:nvGrpSpPr>
          <p:grpSpPr bwMode="auto">
            <a:xfrm>
              <a:off x="5257800" y="3527656"/>
              <a:ext cx="1990725" cy="1998662"/>
              <a:chOff x="5257800" y="3527656"/>
              <a:chExt cx="1990725" cy="1998662"/>
            </a:xfrm>
          </p:grpSpPr>
          <p:sp>
            <p:nvSpPr>
              <p:cNvPr id="89165" name="Freeform 43"/>
              <p:cNvSpPr>
                <a:spLocks/>
              </p:cNvSpPr>
              <p:nvPr/>
            </p:nvSpPr>
            <p:spPr bwMode="auto">
              <a:xfrm>
                <a:off x="5435600" y="3527656"/>
                <a:ext cx="950913" cy="522287"/>
              </a:xfrm>
              <a:custGeom>
                <a:avLst/>
                <a:gdLst>
                  <a:gd name="T0" fmla="*/ 0 w 721"/>
                  <a:gd name="T1" fmla="*/ 2147483646 h 422"/>
                  <a:gd name="T2" fmla="*/ 2147483646 w 721"/>
                  <a:gd name="T3" fmla="*/ 2147483646 h 422"/>
                  <a:gd name="T4" fmla="*/ 2147483646 w 721"/>
                  <a:gd name="T5" fmla="*/ 2147483646 h 422"/>
                  <a:gd name="T6" fmla="*/ 2147483646 w 721"/>
                  <a:gd name="T7" fmla="*/ 2147483646 h 422"/>
                  <a:gd name="T8" fmla="*/ 2147483646 w 721"/>
                  <a:gd name="T9" fmla="*/ 2147483646 h 422"/>
                  <a:gd name="T10" fmla="*/ 2147483646 w 721"/>
                  <a:gd name="T11" fmla="*/ 2147483646 h 422"/>
                  <a:gd name="T12" fmla="*/ 2147483646 w 721"/>
                  <a:gd name="T13" fmla="*/ 2147483646 h 422"/>
                  <a:gd name="T14" fmla="*/ 2147483646 w 721"/>
                  <a:gd name="T15" fmla="*/ 2147483646 h 422"/>
                  <a:gd name="T16" fmla="*/ 2147483646 w 721"/>
                  <a:gd name="T17" fmla="*/ 2147483646 h 422"/>
                  <a:gd name="T18" fmla="*/ 2147483646 w 721"/>
                  <a:gd name="T19" fmla="*/ 2147483646 h 422"/>
                  <a:gd name="T20" fmla="*/ 2147483646 w 721"/>
                  <a:gd name="T21" fmla="*/ 2147483646 h 422"/>
                  <a:gd name="T22" fmla="*/ 2147483646 w 721"/>
                  <a:gd name="T23" fmla="*/ 2147483646 h 422"/>
                  <a:gd name="T24" fmla="*/ 2147483646 w 721"/>
                  <a:gd name="T25" fmla="*/ 2147483646 h 422"/>
                  <a:gd name="T26" fmla="*/ 2147483646 w 721"/>
                  <a:gd name="T27" fmla="*/ 2147483646 h 422"/>
                  <a:gd name="T28" fmla="*/ 2147483646 w 721"/>
                  <a:gd name="T29" fmla="*/ 0 h 422"/>
                  <a:gd name="T30" fmla="*/ 2147483646 w 721"/>
                  <a:gd name="T31" fmla="*/ 2147483646 h 422"/>
                  <a:gd name="T32" fmla="*/ 2147483646 w 721"/>
                  <a:gd name="T33" fmla="*/ 2147483646 h 422"/>
                  <a:gd name="T34" fmla="*/ 2147483646 w 721"/>
                  <a:gd name="T35" fmla="*/ 2147483646 h 422"/>
                  <a:gd name="T36" fmla="*/ 2147483646 w 721"/>
                  <a:gd name="T37" fmla="*/ 2147483646 h 422"/>
                  <a:gd name="T38" fmla="*/ 2147483646 w 721"/>
                  <a:gd name="T39" fmla="*/ 2147483646 h 422"/>
                  <a:gd name="T40" fmla="*/ 2147483646 w 721"/>
                  <a:gd name="T41" fmla="*/ 2147483646 h 422"/>
                  <a:gd name="T42" fmla="*/ 2147483646 w 721"/>
                  <a:gd name="T43" fmla="*/ 2147483646 h 422"/>
                  <a:gd name="T44" fmla="*/ 2147483646 w 721"/>
                  <a:gd name="T45" fmla="*/ 2147483646 h 422"/>
                  <a:gd name="T46" fmla="*/ 2147483646 w 721"/>
                  <a:gd name="T47" fmla="*/ 2147483646 h 422"/>
                  <a:gd name="T48" fmla="*/ 2147483646 w 721"/>
                  <a:gd name="T49" fmla="*/ 2147483646 h 422"/>
                  <a:gd name="T50" fmla="*/ 2147483646 w 721"/>
                  <a:gd name="T51" fmla="*/ 2147483646 h 422"/>
                  <a:gd name="T52" fmla="*/ 2147483646 w 721"/>
                  <a:gd name="T53" fmla="*/ 2147483646 h 422"/>
                  <a:gd name="T54" fmla="*/ 2147483646 w 721"/>
                  <a:gd name="T55" fmla="*/ 2147483646 h 422"/>
                  <a:gd name="T56" fmla="*/ 0 w 721"/>
                  <a:gd name="T57" fmla="*/ 2147483646 h 4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1"/>
                  <a:gd name="T88" fmla="*/ 0 h 422"/>
                  <a:gd name="T89" fmla="*/ 721 w 721"/>
                  <a:gd name="T90" fmla="*/ 422 h 4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1" h="422">
                    <a:moveTo>
                      <a:pt x="0" y="421"/>
                    </a:moveTo>
                    <a:lnTo>
                      <a:pt x="175" y="395"/>
                    </a:lnTo>
                    <a:lnTo>
                      <a:pt x="175" y="376"/>
                    </a:lnTo>
                    <a:lnTo>
                      <a:pt x="598" y="315"/>
                    </a:lnTo>
                    <a:lnTo>
                      <a:pt x="605" y="283"/>
                    </a:lnTo>
                    <a:lnTo>
                      <a:pt x="667" y="259"/>
                    </a:lnTo>
                    <a:lnTo>
                      <a:pt x="674" y="225"/>
                    </a:lnTo>
                    <a:lnTo>
                      <a:pt x="701" y="214"/>
                    </a:lnTo>
                    <a:lnTo>
                      <a:pt x="720" y="164"/>
                    </a:lnTo>
                    <a:lnTo>
                      <a:pt x="662" y="114"/>
                    </a:lnTo>
                    <a:lnTo>
                      <a:pt x="651" y="47"/>
                    </a:lnTo>
                    <a:lnTo>
                      <a:pt x="605" y="13"/>
                    </a:lnTo>
                    <a:lnTo>
                      <a:pt x="511" y="32"/>
                    </a:lnTo>
                    <a:lnTo>
                      <a:pt x="467" y="2"/>
                    </a:lnTo>
                    <a:lnTo>
                      <a:pt x="425" y="0"/>
                    </a:lnTo>
                    <a:lnTo>
                      <a:pt x="433" y="47"/>
                    </a:lnTo>
                    <a:lnTo>
                      <a:pt x="375" y="71"/>
                    </a:lnTo>
                    <a:lnTo>
                      <a:pt x="336" y="175"/>
                    </a:lnTo>
                    <a:lnTo>
                      <a:pt x="283" y="158"/>
                    </a:lnTo>
                    <a:lnTo>
                      <a:pt x="219" y="197"/>
                    </a:lnTo>
                    <a:lnTo>
                      <a:pt x="138" y="212"/>
                    </a:lnTo>
                    <a:lnTo>
                      <a:pt x="138" y="272"/>
                    </a:lnTo>
                    <a:lnTo>
                      <a:pt x="97" y="270"/>
                    </a:lnTo>
                    <a:lnTo>
                      <a:pt x="99" y="322"/>
                    </a:lnTo>
                    <a:lnTo>
                      <a:pt x="57" y="302"/>
                    </a:lnTo>
                    <a:lnTo>
                      <a:pt x="32" y="311"/>
                    </a:lnTo>
                    <a:lnTo>
                      <a:pt x="53" y="346"/>
                    </a:lnTo>
                    <a:lnTo>
                      <a:pt x="9" y="393"/>
                    </a:lnTo>
                    <a:lnTo>
                      <a:pt x="0" y="421"/>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66" name="Freeform 44"/>
              <p:cNvSpPr>
                <a:spLocks/>
              </p:cNvSpPr>
              <p:nvPr/>
            </p:nvSpPr>
            <p:spPr bwMode="auto">
              <a:xfrm>
                <a:off x="5372100" y="3864206"/>
                <a:ext cx="1095375" cy="396875"/>
              </a:xfrm>
              <a:custGeom>
                <a:avLst/>
                <a:gdLst>
                  <a:gd name="T0" fmla="*/ 2147483646 w 831"/>
                  <a:gd name="T1" fmla="*/ 2147483646 h 320"/>
                  <a:gd name="T2" fmla="*/ 2147483646 w 831"/>
                  <a:gd name="T3" fmla="*/ 2147483646 h 320"/>
                  <a:gd name="T4" fmla="*/ 2147483646 w 831"/>
                  <a:gd name="T5" fmla="*/ 2147483646 h 320"/>
                  <a:gd name="T6" fmla="*/ 2147483646 w 831"/>
                  <a:gd name="T7" fmla="*/ 2147483646 h 320"/>
                  <a:gd name="T8" fmla="*/ 0 w 831"/>
                  <a:gd name="T9" fmla="*/ 2147483646 h 320"/>
                  <a:gd name="T10" fmla="*/ 2147483646 w 831"/>
                  <a:gd name="T11" fmla="*/ 2147483646 h 320"/>
                  <a:gd name="T12" fmla="*/ 2147483646 w 831"/>
                  <a:gd name="T13" fmla="*/ 2147483646 h 320"/>
                  <a:gd name="T14" fmla="*/ 2147483646 w 831"/>
                  <a:gd name="T15" fmla="*/ 2147483646 h 320"/>
                  <a:gd name="T16" fmla="*/ 2147483646 w 831"/>
                  <a:gd name="T17" fmla="*/ 2147483646 h 320"/>
                  <a:gd name="T18" fmla="*/ 2147483646 w 831"/>
                  <a:gd name="T19" fmla="*/ 2147483646 h 320"/>
                  <a:gd name="T20" fmla="*/ 2147483646 w 831"/>
                  <a:gd name="T21" fmla="*/ 2147483646 h 320"/>
                  <a:gd name="T22" fmla="*/ 2147483646 w 831"/>
                  <a:gd name="T23" fmla="*/ 0 h 320"/>
                  <a:gd name="T24" fmla="*/ 2147483646 w 831"/>
                  <a:gd name="T25" fmla="*/ 2147483646 h 320"/>
                  <a:gd name="T26" fmla="*/ 2147483646 w 831"/>
                  <a:gd name="T27" fmla="*/ 2147483646 h 320"/>
                  <a:gd name="T28" fmla="*/ 2147483646 w 831"/>
                  <a:gd name="T29" fmla="*/ 2147483646 h 320"/>
                  <a:gd name="T30" fmla="*/ 2147483646 w 831"/>
                  <a:gd name="T31" fmla="*/ 2147483646 h 3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1"/>
                  <a:gd name="T49" fmla="*/ 0 h 320"/>
                  <a:gd name="T50" fmla="*/ 831 w 831"/>
                  <a:gd name="T51" fmla="*/ 320 h 3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1" h="320">
                    <a:moveTo>
                      <a:pt x="50" y="146"/>
                    </a:moveTo>
                    <a:lnTo>
                      <a:pt x="50" y="151"/>
                    </a:lnTo>
                    <a:lnTo>
                      <a:pt x="35" y="181"/>
                    </a:lnTo>
                    <a:lnTo>
                      <a:pt x="51" y="222"/>
                    </a:lnTo>
                    <a:lnTo>
                      <a:pt x="0" y="257"/>
                    </a:lnTo>
                    <a:lnTo>
                      <a:pt x="11" y="319"/>
                    </a:lnTo>
                    <a:lnTo>
                      <a:pt x="228" y="300"/>
                    </a:lnTo>
                    <a:lnTo>
                      <a:pt x="487" y="269"/>
                    </a:lnTo>
                    <a:lnTo>
                      <a:pt x="616" y="244"/>
                    </a:lnTo>
                    <a:lnTo>
                      <a:pt x="642" y="162"/>
                    </a:lnTo>
                    <a:lnTo>
                      <a:pt x="688" y="159"/>
                    </a:lnTo>
                    <a:lnTo>
                      <a:pt x="830" y="0"/>
                    </a:lnTo>
                    <a:lnTo>
                      <a:pt x="646" y="39"/>
                    </a:lnTo>
                    <a:lnTo>
                      <a:pt x="218" y="104"/>
                    </a:lnTo>
                    <a:lnTo>
                      <a:pt x="221" y="123"/>
                    </a:lnTo>
                    <a:lnTo>
                      <a:pt x="50" y="146"/>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67" name="Freeform 45"/>
              <p:cNvSpPr>
                <a:spLocks/>
              </p:cNvSpPr>
              <p:nvPr/>
            </p:nvSpPr>
            <p:spPr bwMode="auto">
              <a:xfrm>
                <a:off x="5264150" y="4227743"/>
                <a:ext cx="449263" cy="771525"/>
              </a:xfrm>
              <a:custGeom>
                <a:avLst/>
                <a:gdLst>
                  <a:gd name="T0" fmla="*/ 2147483646 w 341"/>
                  <a:gd name="T1" fmla="*/ 2147483646 h 623"/>
                  <a:gd name="T2" fmla="*/ 2147483646 w 341"/>
                  <a:gd name="T3" fmla="*/ 2147483646 h 623"/>
                  <a:gd name="T4" fmla="*/ 0 w 341"/>
                  <a:gd name="T5" fmla="*/ 2147483646 h 623"/>
                  <a:gd name="T6" fmla="*/ 2147483646 w 341"/>
                  <a:gd name="T7" fmla="*/ 2147483646 h 623"/>
                  <a:gd name="T8" fmla="*/ 2147483646 w 341"/>
                  <a:gd name="T9" fmla="*/ 2147483646 h 623"/>
                  <a:gd name="T10" fmla="*/ 2147483646 w 341"/>
                  <a:gd name="T11" fmla="*/ 2147483646 h 623"/>
                  <a:gd name="T12" fmla="*/ 2147483646 w 341"/>
                  <a:gd name="T13" fmla="*/ 2147483646 h 623"/>
                  <a:gd name="T14" fmla="*/ 2147483646 w 341"/>
                  <a:gd name="T15" fmla="*/ 2147483646 h 623"/>
                  <a:gd name="T16" fmla="*/ 2147483646 w 341"/>
                  <a:gd name="T17" fmla="*/ 2147483646 h 623"/>
                  <a:gd name="T18" fmla="*/ 2147483646 w 341"/>
                  <a:gd name="T19" fmla="*/ 2147483646 h 623"/>
                  <a:gd name="T20" fmla="*/ 2147483646 w 341"/>
                  <a:gd name="T21" fmla="*/ 2147483646 h 623"/>
                  <a:gd name="T22" fmla="*/ 2147483646 w 341"/>
                  <a:gd name="T23" fmla="*/ 2147483646 h 623"/>
                  <a:gd name="T24" fmla="*/ 2147483646 w 341"/>
                  <a:gd name="T25" fmla="*/ 2147483646 h 623"/>
                  <a:gd name="T26" fmla="*/ 2147483646 w 341"/>
                  <a:gd name="T27" fmla="*/ 0 h 623"/>
                  <a:gd name="T28" fmla="*/ 2147483646 w 341"/>
                  <a:gd name="T29" fmla="*/ 2147483646 h 6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
                  <a:gd name="T46" fmla="*/ 0 h 623"/>
                  <a:gd name="T47" fmla="*/ 341 w 341"/>
                  <a:gd name="T48" fmla="*/ 623 h 6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 h="623">
                    <a:moveTo>
                      <a:pt x="96" y="20"/>
                    </a:moveTo>
                    <a:lnTo>
                      <a:pt x="44" y="125"/>
                    </a:lnTo>
                    <a:lnTo>
                      <a:pt x="0" y="194"/>
                    </a:lnTo>
                    <a:lnTo>
                      <a:pt x="14" y="276"/>
                    </a:lnTo>
                    <a:lnTo>
                      <a:pt x="67" y="387"/>
                    </a:lnTo>
                    <a:lnTo>
                      <a:pt x="27" y="501"/>
                    </a:lnTo>
                    <a:lnTo>
                      <a:pt x="9" y="561"/>
                    </a:lnTo>
                    <a:lnTo>
                      <a:pt x="207" y="536"/>
                    </a:lnTo>
                    <a:lnTo>
                      <a:pt x="216" y="613"/>
                    </a:lnTo>
                    <a:lnTo>
                      <a:pt x="257" y="622"/>
                    </a:lnTo>
                    <a:lnTo>
                      <a:pt x="267" y="583"/>
                    </a:lnTo>
                    <a:lnTo>
                      <a:pt x="340" y="572"/>
                    </a:lnTo>
                    <a:lnTo>
                      <a:pt x="324" y="445"/>
                    </a:lnTo>
                    <a:lnTo>
                      <a:pt x="321" y="0"/>
                    </a:lnTo>
                    <a:lnTo>
                      <a:pt x="96" y="20"/>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68" name="Freeform 46"/>
              <p:cNvSpPr>
                <a:spLocks/>
              </p:cNvSpPr>
              <p:nvPr/>
            </p:nvSpPr>
            <p:spPr bwMode="auto">
              <a:xfrm>
                <a:off x="5684838" y="4191231"/>
                <a:ext cx="506412" cy="777875"/>
              </a:xfrm>
              <a:custGeom>
                <a:avLst/>
                <a:gdLst>
                  <a:gd name="T0" fmla="*/ 0 w 385"/>
                  <a:gd name="T1" fmla="*/ 2147483646 h 628"/>
                  <a:gd name="T2" fmla="*/ 2147483646 w 385"/>
                  <a:gd name="T3" fmla="*/ 0 h 628"/>
                  <a:gd name="T4" fmla="*/ 2147483646 w 385"/>
                  <a:gd name="T5" fmla="*/ 2147483646 h 628"/>
                  <a:gd name="T6" fmla="*/ 2147483646 w 385"/>
                  <a:gd name="T7" fmla="*/ 2147483646 h 628"/>
                  <a:gd name="T8" fmla="*/ 2147483646 w 385"/>
                  <a:gd name="T9" fmla="*/ 2147483646 h 628"/>
                  <a:gd name="T10" fmla="*/ 2147483646 w 385"/>
                  <a:gd name="T11" fmla="*/ 2147483646 h 628"/>
                  <a:gd name="T12" fmla="*/ 2147483646 w 385"/>
                  <a:gd name="T13" fmla="*/ 2147483646 h 628"/>
                  <a:gd name="T14" fmla="*/ 2147483646 w 385"/>
                  <a:gd name="T15" fmla="*/ 2147483646 h 628"/>
                  <a:gd name="T16" fmla="*/ 2147483646 w 385"/>
                  <a:gd name="T17" fmla="*/ 2147483646 h 628"/>
                  <a:gd name="T18" fmla="*/ 2147483646 w 385"/>
                  <a:gd name="T19" fmla="*/ 2147483646 h 628"/>
                  <a:gd name="T20" fmla="*/ 2147483646 w 385"/>
                  <a:gd name="T21" fmla="*/ 2147483646 h 628"/>
                  <a:gd name="T22" fmla="*/ 2147483646 w 385"/>
                  <a:gd name="T23" fmla="*/ 2147483646 h 628"/>
                  <a:gd name="T24" fmla="*/ 2147483646 w 385"/>
                  <a:gd name="T25" fmla="*/ 2147483646 h 628"/>
                  <a:gd name="T26" fmla="*/ 2147483646 w 385"/>
                  <a:gd name="T27" fmla="*/ 2147483646 h 628"/>
                  <a:gd name="T28" fmla="*/ 0 w 385"/>
                  <a:gd name="T29" fmla="*/ 2147483646 h 6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628"/>
                  <a:gd name="T47" fmla="*/ 385 w 385"/>
                  <a:gd name="T48" fmla="*/ 628 h 6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628">
                    <a:moveTo>
                      <a:pt x="0" y="32"/>
                    </a:moveTo>
                    <a:lnTo>
                      <a:pt x="250" y="0"/>
                    </a:lnTo>
                    <a:lnTo>
                      <a:pt x="329" y="288"/>
                    </a:lnTo>
                    <a:lnTo>
                      <a:pt x="384" y="335"/>
                    </a:lnTo>
                    <a:lnTo>
                      <a:pt x="340" y="420"/>
                    </a:lnTo>
                    <a:lnTo>
                      <a:pt x="382" y="502"/>
                    </a:lnTo>
                    <a:lnTo>
                      <a:pt x="127" y="532"/>
                    </a:lnTo>
                    <a:lnTo>
                      <a:pt x="138" y="603"/>
                    </a:lnTo>
                    <a:lnTo>
                      <a:pt x="101" y="627"/>
                    </a:lnTo>
                    <a:lnTo>
                      <a:pt x="71" y="538"/>
                    </a:lnTo>
                    <a:lnTo>
                      <a:pt x="53" y="610"/>
                    </a:lnTo>
                    <a:lnTo>
                      <a:pt x="21" y="603"/>
                    </a:lnTo>
                    <a:lnTo>
                      <a:pt x="11" y="530"/>
                    </a:lnTo>
                    <a:lnTo>
                      <a:pt x="2" y="467"/>
                    </a:lnTo>
                    <a:lnTo>
                      <a:pt x="0" y="32"/>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13391" name="Freeform 47"/>
              <p:cNvSpPr>
                <a:spLocks/>
              </p:cNvSpPr>
              <p:nvPr/>
            </p:nvSpPr>
            <p:spPr bwMode="auto">
              <a:xfrm>
                <a:off x="6013450" y="4138844"/>
                <a:ext cx="700088" cy="714375"/>
              </a:xfrm>
              <a:custGeom>
                <a:avLst/>
                <a:gdLst>
                  <a:gd name="T0" fmla="*/ 0 w 531"/>
                  <a:gd name="T1" fmla="*/ 2147483647 h 578"/>
                  <a:gd name="T2" fmla="*/ 2147483647 w 531"/>
                  <a:gd name="T3" fmla="*/ 2147483647 h 578"/>
                  <a:gd name="T4" fmla="*/ 2147483647 w 531"/>
                  <a:gd name="T5" fmla="*/ 2147483647 h 578"/>
                  <a:gd name="T6" fmla="*/ 2147483647 w 531"/>
                  <a:gd name="T7" fmla="*/ 0 h 578"/>
                  <a:gd name="T8" fmla="*/ 2147483647 w 531"/>
                  <a:gd name="T9" fmla="*/ 2147483647 h 578"/>
                  <a:gd name="T10" fmla="*/ 2147483647 w 531"/>
                  <a:gd name="T11" fmla="*/ 2147483647 h 578"/>
                  <a:gd name="T12" fmla="*/ 2147483647 w 531"/>
                  <a:gd name="T13" fmla="*/ 2147483647 h 578"/>
                  <a:gd name="T14" fmla="*/ 2147483647 w 531"/>
                  <a:gd name="T15" fmla="*/ 2147483647 h 578"/>
                  <a:gd name="T16" fmla="*/ 2147483647 w 531"/>
                  <a:gd name="T17" fmla="*/ 2147483647 h 578"/>
                  <a:gd name="T18" fmla="*/ 2147483647 w 531"/>
                  <a:gd name="T19" fmla="*/ 2147483647 h 578"/>
                  <a:gd name="T20" fmla="*/ 2147483647 w 531"/>
                  <a:gd name="T21" fmla="*/ 2147483647 h 578"/>
                  <a:gd name="T22" fmla="*/ 2147483647 w 531"/>
                  <a:gd name="T23" fmla="*/ 2147483647 h 578"/>
                  <a:gd name="T24" fmla="*/ 2147483647 w 531"/>
                  <a:gd name="T25" fmla="*/ 2147483647 h 578"/>
                  <a:gd name="T26" fmla="*/ 2147483647 w 531"/>
                  <a:gd name="T27" fmla="*/ 2147483647 h 578"/>
                  <a:gd name="T28" fmla="*/ 2147483647 w 531"/>
                  <a:gd name="T29" fmla="*/ 2147483647 h 578"/>
                  <a:gd name="T30" fmla="*/ 2147483647 w 531"/>
                  <a:gd name="T31" fmla="*/ 2147483647 h 578"/>
                  <a:gd name="T32" fmla="*/ 2147483647 w 531"/>
                  <a:gd name="T33" fmla="*/ 2147483647 h 578"/>
                  <a:gd name="T34" fmla="*/ 2147483647 w 531"/>
                  <a:gd name="T35" fmla="*/ 2147483647 h 578"/>
                  <a:gd name="T36" fmla="*/ 0 w 531"/>
                  <a:gd name="T37" fmla="*/ 2147483647 h 5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1"/>
                  <a:gd name="T58" fmla="*/ 0 h 578"/>
                  <a:gd name="T59" fmla="*/ 531 w 531"/>
                  <a:gd name="T60" fmla="*/ 578 h 5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1" h="578">
                    <a:moveTo>
                      <a:pt x="0" y="35"/>
                    </a:moveTo>
                    <a:lnTo>
                      <a:pt x="5" y="35"/>
                    </a:lnTo>
                    <a:lnTo>
                      <a:pt x="129" y="11"/>
                    </a:lnTo>
                    <a:lnTo>
                      <a:pt x="239" y="0"/>
                    </a:lnTo>
                    <a:lnTo>
                      <a:pt x="223" y="30"/>
                    </a:lnTo>
                    <a:lnTo>
                      <a:pt x="256" y="30"/>
                    </a:lnTo>
                    <a:lnTo>
                      <a:pt x="445" y="207"/>
                    </a:lnTo>
                    <a:lnTo>
                      <a:pt x="519" y="322"/>
                    </a:lnTo>
                    <a:lnTo>
                      <a:pt x="530" y="400"/>
                    </a:lnTo>
                    <a:lnTo>
                      <a:pt x="505" y="419"/>
                    </a:lnTo>
                    <a:lnTo>
                      <a:pt x="519" y="497"/>
                    </a:lnTo>
                    <a:lnTo>
                      <a:pt x="466" y="501"/>
                    </a:lnTo>
                    <a:lnTo>
                      <a:pt x="466" y="568"/>
                    </a:lnTo>
                    <a:lnTo>
                      <a:pt x="424" y="534"/>
                    </a:lnTo>
                    <a:lnTo>
                      <a:pt x="152" y="577"/>
                    </a:lnTo>
                    <a:lnTo>
                      <a:pt x="90" y="452"/>
                    </a:lnTo>
                    <a:lnTo>
                      <a:pt x="134" y="367"/>
                    </a:lnTo>
                    <a:lnTo>
                      <a:pt x="76" y="324"/>
                    </a:lnTo>
                    <a:lnTo>
                      <a:pt x="0" y="35"/>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170" name="Freeform 48"/>
              <p:cNvSpPr>
                <a:spLocks/>
              </p:cNvSpPr>
              <p:nvPr/>
            </p:nvSpPr>
            <p:spPr bwMode="auto">
              <a:xfrm>
                <a:off x="6297613" y="4043593"/>
                <a:ext cx="641350" cy="498475"/>
              </a:xfrm>
              <a:custGeom>
                <a:avLst/>
                <a:gdLst>
                  <a:gd name="T0" fmla="*/ 2147483646 w 487"/>
                  <a:gd name="T1" fmla="*/ 2147483646 h 403"/>
                  <a:gd name="T2" fmla="*/ 2147483646 w 487"/>
                  <a:gd name="T3" fmla="*/ 2147483646 h 403"/>
                  <a:gd name="T4" fmla="*/ 2147483646 w 487"/>
                  <a:gd name="T5" fmla="*/ 0 h 403"/>
                  <a:gd name="T6" fmla="*/ 2147483646 w 487"/>
                  <a:gd name="T7" fmla="*/ 2147483646 h 403"/>
                  <a:gd name="T8" fmla="*/ 2147483646 w 487"/>
                  <a:gd name="T9" fmla="*/ 2147483646 h 403"/>
                  <a:gd name="T10" fmla="*/ 2147483646 w 487"/>
                  <a:gd name="T11" fmla="*/ 2147483646 h 403"/>
                  <a:gd name="T12" fmla="*/ 2147483646 w 487"/>
                  <a:gd name="T13" fmla="*/ 2147483646 h 403"/>
                  <a:gd name="T14" fmla="*/ 2147483646 w 487"/>
                  <a:gd name="T15" fmla="*/ 2147483646 h 403"/>
                  <a:gd name="T16" fmla="*/ 2147483646 w 487"/>
                  <a:gd name="T17" fmla="*/ 2147483646 h 403"/>
                  <a:gd name="T18" fmla="*/ 2147483646 w 487"/>
                  <a:gd name="T19" fmla="*/ 2147483646 h 403"/>
                  <a:gd name="T20" fmla="*/ 2147483646 w 487"/>
                  <a:gd name="T21" fmla="*/ 2147483646 h 403"/>
                  <a:gd name="T22" fmla="*/ 2147483646 w 487"/>
                  <a:gd name="T23" fmla="*/ 2147483646 h 403"/>
                  <a:gd name="T24" fmla="*/ 2147483646 w 487"/>
                  <a:gd name="T25" fmla="*/ 2147483646 h 403"/>
                  <a:gd name="T26" fmla="*/ 2147483646 w 487"/>
                  <a:gd name="T27" fmla="*/ 2147483646 h 403"/>
                  <a:gd name="T28" fmla="*/ 0 w 487"/>
                  <a:gd name="T29" fmla="*/ 2147483646 h 403"/>
                  <a:gd name="T30" fmla="*/ 2147483646 w 487"/>
                  <a:gd name="T31" fmla="*/ 2147483646 h 4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7"/>
                  <a:gd name="T49" fmla="*/ 0 h 403"/>
                  <a:gd name="T50" fmla="*/ 487 w 487"/>
                  <a:gd name="T51" fmla="*/ 403 h 4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7" h="403">
                    <a:moveTo>
                      <a:pt x="18" y="73"/>
                    </a:moveTo>
                    <a:lnTo>
                      <a:pt x="57" y="34"/>
                    </a:lnTo>
                    <a:lnTo>
                      <a:pt x="202" y="0"/>
                    </a:lnTo>
                    <a:lnTo>
                      <a:pt x="247" y="22"/>
                    </a:lnTo>
                    <a:lnTo>
                      <a:pt x="341" y="6"/>
                    </a:lnTo>
                    <a:lnTo>
                      <a:pt x="417" y="63"/>
                    </a:lnTo>
                    <a:lnTo>
                      <a:pt x="486" y="108"/>
                    </a:lnTo>
                    <a:lnTo>
                      <a:pt x="447" y="229"/>
                    </a:lnTo>
                    <a:lnTo>
                      <a:pt x="388" y="288"/>
                    </a:lnTo>
                    <a:lnTo>
                      <a:pt x="325" y="307"/>
                    </a:lnTo>
                    <a:lnTo>
                      <a:pt x="337" y="355"/>
                    </a:lnTo>
                    <a:lnTo>
                      <a:pt x="298" y="402"/>
                    </a:lnTo>
                    <a:lnTo>
                      <a:pt x="223" y="288"/>
                    </a:lnTo>
                    <a:lnTo>
                      <a:pt x="32" y="108"/>
                    </a:lnTo>
                    <a:lnTo>
                      <a:pt x="0" y="108"/>
                    </a:lnTo>
                    <a:lnTo>
                      <a:pt x="18" y="73"/>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71" name="Freeform 49"/>
              <p:cNvSpPr>
                <a:spLocks/>
              </p:cNvSpPr>
              <p:nvPr/>
            </p:nvSpPr>
            <p:spPr bwMode="auto">
              <a:xfrm>
                <a:off x="5851525" y="4723043"/>
                <a:ext cx="1200150" cy="803275"/>
              </a:xfrm>
              <a:custGeom>
                <a:avLst/>
                <a:gdLst>
                  <a:gd name="T0" fmla="*/ 0 w 910"/>
                  <a:gd name="T1" fmla="*/ 2147483646 h 649"/>
                  <a:gd name="T2" fmla="*/ 2147483646 w 910"/>
                  <a:gd name="T3" fmla="*/ 2147483646 h 649"/>
                  <a:gd name="T4" fmla="*/ 2147483646 w 910"/>
                  <a:gd name="T5" fmla="*/ 2147483646 h 649"/>
                  <a:gd name="T6" fmla="*/ 2147483646 w 910"/>
                  <a:gd name="T7" fmla="*/ 2147483646 h 649"/>
                  <a:gd name="T8" fmla="*/ 2147483646 w 910"/>
                  <a:gd name="T9" fmla="*/ 2147483646 h 649"/>
                  <a:gd name="T10" fmla="*/ 2147483646 w 910"/>
                  <a:gd name="T11" fmla="*/ 2147483646 h 649"/>
                  <a:gd name="T12" fmla="*/ 2147483646 w 910"/>
                  <a:gd name="T13" fmla="*/ 0 h 649"/>
                  <a:gd name="T14" fmla="*/ 2147483646 w 910"/>
                  <a:gd name="T15" fmla="*/ 2147483646 h 649"/>
                  <a:gd name="T16" fmla="*/ 2147483646 w 910"/>
                  <a:gd name="T17" fmla="*/ 2147483646 h 649"/>
                  <a:gd name="T18" fmla="*/ 2147483646 w 910"/>
                  <a:gd name="T19" fmla="*/ 2147483646 h 649"/>
                  <a:gd name="T20" fmla="*/ 2147483646 w 910"/>
                  <a:gd name="T21" fmla="*/ 2147483646 h 649"/>
                  <a:gd name="T22" fmla="*/ 2147483646 w 910"/>
                  <a:gd name="T23" fmla="*/ 2147483646 h 649"/>
                  <a:gd name="T24" fmla="*/ 2147483646 w 910"/>
                  <a:gd name="T25" fmla="*/ 2147483646 h 649"/>
                  <a:gd name="T26" fmla="*/ 2147483646 w 910"/>
                  <a:gd name="T27" fmla="*/ 2147483646 h 649"/>
                  <a:gd name="T28" fmla="*/ 2147483646 w 910"/>
                  <a:gd name="T29" fmla="*/ 2147483646 h 649"/>
                  <a:gd name="T30" fmla="*/ 2147483646 w 910"/>
                  <a:gd name="T31" fmla="*/ 2147483646 h 649"/>
                  <a:gd name="T32" fmla="*/ 2147483646 w 910"/>
                  <a:gd name="T33" fmla="*/ 2147483646 h 649"/>
                  <a:gd name="T34" fmla="*/ 2147483646 w 910"/>
                  <a:gd name="T35" fmla="*/ 2147483646 h 649"/>
                  <a:gd name="T36" fmla="*/ 2147483646 w 910"/>
                  <a:gd name="T37" fmla="*/ 2147483646 h 649"/>
                  <a:gd name="T38" fmla="*/ 2147483646 w 910"/>
                  <a:gd name="T39" fmla="*/ 2147483646 h 649"/>
                  <a:gd name="T40" fmla="*/ 2147483646 w 910"/>
                  <a:gd name="T41" fmla="*/ 2147483646 h 649"/>
                  <a:gd name="T42" fmla="*/ 2147483646 w 910"/>
                  <a:gd name="T43" fmla="*/ 2147483646 h 649"/>
                  <a:gd name="T44" fmla="*/ 2147483646 w 910"/>
                  <a:gd name="T45" fmla="*/ 2147483646 h 649"/>
                  <a:gd name="T46" fmla="*/ 2147483646 w 910"/>
                  <a:gd name="T47" fmla="*/ 2147483646 h 649"/>
                  <a:gd name="T48" fmla="*/ 2147483646 w 910"/>
                  <a:gd name="T49" fmla="*/ 2147483646 h 649"/>
                  <a:gd name="T50" fmla="*/ 2147483646 w 910"/>
                  <a:gd name="T51" fmla="*/ 2147483646 h 649"/>
                  <a:gd name="T52" fmla="*/ 2147483646 w 910"/>
                  <a:gd name="T53" fmla="*/ 2147483646 h 649"/>
                  <a:gd name="T54" fmla="*/ 2147483646 w 910"/>
                  <a:gd name="T55" fmla="*/ 2147483646 h 649"/>
                  <a:gd name="T56" fmla="*/ 2147483646 w 910"/>
                  <a:gd name="T57" fmla="*/ 2147483646 h 649"/>
                  <a:gd name="T58" fmla="*/ 2147483646 w 910"/>
                  <a:gd name="T59" fmla="*/ 2147483646 h 649"/>
                  <a:gd name="T60" fmla="*/ 2147483646 w 910"/>
                  <a:gd name="T61" fmla="*/ 2147483646 h 649"/>
                  <a:gd name="T62" fmla="*/ 2147483646 w 910"/>
                  <a:gd name="T63" fmla="*/ 2147483646 h 649"/>
                  <a:gd name="T64" fmla="*/ 2147483646 w 910"/>
                  <a:gd name="T65" fmla="*/ 2147483646 h 649"/>
                  <a:gd name="T66" fmla="*/ 2147483646 w 910"/>
                  <a:gd name="T67" fmla="*/ 2147483646 h 649"/>
                  <a:gd name="T68" fmla="*/ 2147483646 w 910"/>
                  <a:gd name="T69" fmla="*/ 2147483646 h 649"/>
                  <a:gd name="T70" fmla="*/ 2147483646 w 910"/>
                  <a:gd name="T71" fmla="*/ 2147483646 h 649"/>
                  <a:gd name="T72" fmla="*/ 2147483646 w 910"/>
                  <a:gd name="T73" fmla="*/ 2147483646 h 649"/>
                  <a:gd name="T74" fmla="*/ 2147483646 w 910"/>
                  <a:gd name="T75" fmla="*/ 2147483646 h 649"/>
                  <a:gd name="T76" fmla="*/ 2147483646 w 910"/>
                  <a:gd name="T77" fmla="*/ 2147483646 h 649"/>
                  <a:gd name="T78" fmla="*/ 0 w 910"/>
                  <a:gd name="T79" fmla="*/ 2147483646 h 6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0"/>
                  <a:gd name="T121" fmla="*/ 0 h 649"/>
                  <a:gd name="T122" fmla="*/ 910 w 910"/>
                  <a:gd name="T123" fmla="*/ 649 h 6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0" h="649">
                    <a:moveTo>
                      <a:pt x="0" y="63"/>
                    </a:moveTo>
                    <a:lnTo>
                      <a:pt x="250" y="37"/>
                    </a:lnTo>
                    <a:lnTo>
                      <a:pt x="276" y="80"/>
                    </a:lnTo>
                    <a:lnTo>
                      <a:pt x="544" y="37"/>
                    </a:lnTo>
                    <a:lnTo>
                      <a:pt x="590" y="73"/>
                    </a:lnTo>
                    <a:lnTo>
                      <a:pt x="590" y="6"/>
                    </a:lnTo>
                    <a:lnTo>
                      <a:pt x="587" y="0"/>
                    </a:lnTo>
                    <a:lnTo>
                      <a:pt x="640" y="4"/>
                    </a:lnTo>
                    <a:lnTo>
                      <a:pt x="696" y="104"/>
                    </a:lnTo>
                    <a:lnTo>
                      <a:pt x="787" y="240"/>
                    </a:lnTo>
                    <a:lnTo>
                      <a:pt x="831" y="358"/>
                    </a:lnTo>
                    <a:lnTo>
                      <a:pt x="898" y="439"/>
                    </a:lnTo>
                    <a:lnTo>
                      <a:pt x="909" y="559"/>
                    </a:lnTo>
                    <a:lnTo>
                      <a:pt x="888" y="629"/>
                    </a:lnTo>
                    <a:lnTo>
                      <a:pt x="792" y="648"/>
                    </a:lnTo>
                    <a:lnTo>
                      <a:pt x="776" y="618"/>
                    </a:lnTo>
                    <a:lnTo>
                      <a:pt x="709" y="575"/>
                    </a:lnTo>
                    <a:lnTo>
                      <a:pt x="688" y="531"/>
                    </a:lnTo>
                    <a:lnTo>
                      <a:pt x="670" y="514"/>
                    </a:lnTo>
                    <a:lnTo>
                      <a:pt x="659" y="473"/>
                    </a:lnTo>
                    <a:lnTo>
                      <a:pt x="643" y="484"/>
                    </a:lnTo>
                    <a:lnTo>
                      <a:pt x="590" y="430"/>
                    </a:lnTo>
                    <a:lnTo>
                      <a:pt x="602" y="380"/>
                    </a:lnTo>
                    <a:lnTo>
                      <a:pt x="590" y="352"/>
                    </a:lnTo>
                    <a:lnTo>
                      <a:pt x="574" y="361"/>
                    </a:lnTo>
                    <a:lnTo>
                      <a:pt x="576" y="391"/>
                    </a:lnTo>
                    <a:lnTo>
                      <a:pt x="558" y="352"/>
                    </a:lnTo>
                    <a:lnTo>
                      <a:pt x="560" y="261"/>
                    </a:lnTo>
                    <a:lnTo>
                      <a:pt x="526" y="207"/>
                    </a:lnTo>
                    <a:lnTo>
                      <a:pt x="441" y="162"/>
                    </a:lnTo>
                    <a:lnTo>
                      <a:pt x="399" y="112"/>
                    </a:lnTo>
                    <a:lnTo>
                      <a:pt x="351" y="106"/>
                    </a:lnTo>
                    <a:lnTo>
                      <a:pt x="331" y="138"/>
                    </a:lnTo>
                    <a:lnTo>
                      <a:pt x="260" y="160"/>
                    </a:lnTo>
                    <a:lnTo>
                      <a:pt x="220" y="138"/>
                    </a:lnTo>
                    <a:lnTo>
                      <a:pt x="198" y="104"/>
                    </a:lnTo>
                    <a:lnTo>
                      <a:pt x="66" y="134"/>
                    </a:lnTo>
                    <a:lnTo>
                      <a:pt x="37" y="110"/>
                    </a:lnTo>
                    <a:lnTo>
                      <a:pt x="7" y="136"/>
                    </a:lnTo>
                    <a:lnTo>
                      <a:pt x="0" y="63"/>
                    </a:lnTo>
                  </a:path>
                </a:pathLst>
              </a:custGeom>
              <a:solidFill>
                <a:srgbClr val="FFCC99"/>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72" name="Freeform 50"/>
              <p:cNvSpPr>
                <a:spLocks/>
              </p:cNvSpPr>
              <p:nvPr/>
            </p:nvSpPr>
            <p:spPr bwMode="auto">
              <a:xfrm rot="3606">
                <a:off x="6181725" y="3711806"/>
                <a:ext cx="1066800" cy="485775"/>
              </a:xfrm>
              <a:custGeom>
                <a:avLst/>
                <a:gdLst>
                  <a:gd name="T0" fmla="*/ 2147483646 w 837"/>
                  <a:gd name="T1" fmla="*/ 2147483646 h 387"/>
                  <a:gd name="T2" fmla="*/ 0 w 837"/>
                  <a:gd name="T3" fmla="*/ 2147483646 h 387"/>
                  <a:gd name="T4" fmla="*/ 2147483646 w 837"/>
                  <a:gd name="T5" fmla="*/ 2147483646 h 387"/>
                  <a:gd name="T6" fmla="*/ 2147483646 w 837"/>
                  <a:gd name="T7" fmla="*/ 2147483646 h 387"/>
                  <a:gd name="T8" fmla="*/ 2147483646 w 837"/>
                  <a:gd name="T9" fmla="*/ 2147483646 h 387"/>
                  <a:gd name="T10" fmla="*/ 2147483646 w 837"/>
                  <a:gd name="T11" fmla="*/ 2147483646 h 387"/>
                  <a:gd name="T12" fmla="*/ 2147483646 w 837"/>
                  <a:gd name="T13" fmla="*/ 2147483646 h 387"/>
                  <a:gd name="T14" fmla="*/ 2147483646 w 837"/>
                  <a:gd name="T15" fmla="*/ 2147483646 h 387"/>
                  <a:gd name="T16" fmla="*/ 2147483646 w 837"/>
                  <a:gd name="T17" fmla="*/ 2147483646 h 387"/>
                  <a:gd name="T18" fmla="*/ 2147483646 w 837"/>
                  <a:gd name="T19" fmla="*/ 2147483646 h 387"/>
                  <a:gd name="T20" fmla="*/ 2147483646 w 837"/>
                  <a:gd name="T21" fmla="*/ 2147483646 h 387"/>
                  <a:gd name="T22" fmla="*/ 2147483646 w 837"/>
                  <a:gd name="T23" fmla="*/ 2147483646 h 387"/>
                  <a:gd name="T24" fmla="*/ 2147483646 w 837"/>
                  <a:gd name="T25" fmla="*/ 2147483646 h 387"/>
                  <a:gd name="T26" fmla="*/ 2147483646 w 837"/>
                  <a:gd name="T27" fmla="*/ 2147483646 h 387"/>
                  <a:gd name="T28" fmla="*/ 2147483646 w 837"/>
                  <a:gd name="T29" fmla="*/ 2147483646 h 387"/>
                  <a:gd name="T30" fmla="*/ 2147483646 w 837"/>
                  <a:gd name="T31" fmla="*/ 2147483646 h 387"/>
                  <a:gd name="T32" fmla="*/ 2147483646 w 837"/>
                  <a:gd name="T33" fmla="*/ 2147483646 h 387"/>
                  <a:gd name="T34" fmla="*/ 2147483646 w 837"/>
                  <a:gd name="T35" fmla="*/ 2147483646 h 387"/>
                  <a:gd name="T36" fmla="*/ 2147483646 w 837"/>
                  <a:gd name="T37" fmla="*/ 2147483646 h 387"/>
                  <a:gd name="T38" fmla="*/ 2147483646 w 837"/>
                  <a:gd name="T39" fmla="*/ 2147483646 h 387"/>
                  <a:gd name="T40" fmla="*/ 2147483646 w 837"/>
                  <a:gd name="T41" fmla="*/ 2147483646 h 387"/>
                  <a:gd name="T42" fmla="*/ 2147483646 w 837"/>
                  <a:gd name="T43" fmla="*/ 2147483646 h 387"/>
                  <a:gd name="T44" fmla="*/ 2147483646 w 837"/>
                  <a:gd name="T45" fmla="*/ 2147483646 h 387"/>
                  <a:gd name="T46" fmla="*/ 2147483646 w 837"/>
                  <a:gd name="T47" fmla="*/ 2147483646 h 387"/>
                  <a:gd name="T48" fmla="*/ 2147483646 w 837"/>
                  <a:gd name="T49" fmla="*/ 2147483646 h 387"/>
                  <a:gd name="T50" fmla="*/ 2147483646 w 837"/>
                  <a:gd name="T51" fmla="*/ 2147483646 h 387"/>
                  <a:gd name="T52" fmla="*/ 2147483646 w 837"/>
                  <a:gd name="T53" fmla="*/ 2147483646 h 387"/>
                  <a:gd name="T54" fmla="*/ 2147483646 w 837"/>
                  <a:gd name="T55" fmla="*/ 2147483646 h 387"/>
                  <a:gd name="T56" fmla="*/ 2147483646 w 837"/>
                  <a:gd name="T57" fmla="*/ 2147483646 h 387"/>
                  <a:gd name="T58" fmla="*/ 2147483646 w 837"/>
                  <a:gd name="T59" fmla="*/ 0 h 387"/>
                  <a:gd name="T60" fmla="*/ 2147483646 w 837"/>
                  <a:gd name="T61" fmla="*/ 2147483646 h 387"/>
                  <a:gd name="T62" fmla="*/ 2147483646 w 837"/>
                  <a:gd name="T63" fmla="*/ 2147483646 h 387"/>
                  <a:gd name="T64" fmla="*/ 2147483646 w 837"/>
                  <a:gd name="T65" fmla="*/ 2147483646 h 387"/>
                  <a:gd name="T66" fmla="*/ 2147483646 w 837"/>
                  <a:gd name="T67" fmla="*/ 2147483646 h 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7"/>
                  <a:gd name="T103" fmla="*/ 0 h 387"/>
                  <a:gd name="T104" fmla="*/ 837 w 837"/>
                  <a:gd name="T105" fmla="*/ 387 h 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7" h="387">
                    <a:moveTo>
                      <a:pt x="28" y="285"/>
                    </a:moveTo>
                    <a:lnTo>
                      <a:pt x="0" y="367"/>
                    </a:lnTo>
                    <a:lnTo>
                      <a:pt x="108" y="356"/>
                    </a:lnTo>
                    <a:lnTo>
                      <a:pt x="151" y="319"/>
                    </a:lnTo>
                    <a:lnTo>
                      <a:pt x="298" y="278"/>
                    </a:lnTo>
                    <a:lnTo>
                      <a:pt x="338" y="300"/>
                    </a:lnTo>
                    <a:lnTo>
                      <a:pt x="436" y="285"/>
                    </a:lnTo>
                    <a:lnTo>
                      <a:pt x="436" y="291"/>
                    </a:lnTo>
                    <a:lnTo>
                      <a:pt x="581" y="386"/>
                    </a:lnTo>
                    <a:lnTo>
                      <a:pt x="666" y="358"/>
                    </a:lnTo>
                    <a:lnTo>
                      <a:pt x="714" y="252"/>
                    </a:lnTo>
                    <a:lnTo>
                      <a:pt x="797" y="222"/>
                    </a:lnTo>
                    <a:lnTo>
                      <a:pt x="836" y="144"/>
                    </a:lnTo>
                    <a:lnTo>
                      <a:pt x="834" y="48"/>
                    </a:lnTo>
                    <a:lnTo>
                      <a:pt x="824" y="127"/>
                    </a:lnTo>
                    <a:lnTo>
                      <a:pt x="778" y="194"/>
                    </a:lnTo>
                    <a:lnTo>
                      <a:pt x="760" y="188"/>
                    </a:lnTo>
                    <a:lnTo>
                      <a:pt x="698" y="207"/>
                    </a:lnTo>
                    <a:lnTo>
                      <a:pt x="698" y="185"/>
                    </a:lnTo>
                    <a:lnTo>
                      <a:pt x="760" y="162"/>
                    </a:lnTo>
                    <a:lnTo>
                      <a:pt x="703" y="155"/>
                    </a:lnTo>
                    <a:lnTo>
                      <a:pt x="767" y="134"/>
                    </a:lnTo>
                    <a:lnTo>
                      <a:pt x="792" y="145"/>
                    </a:lnTo>
                    <a:lnTo>
                      <a:pt x="804" y="71"/>
                    </a:lnTo>
                    <a:lnTo>
                      <a:pt x="788" y="54"/>
                    </a:lnTo>
                    <a:lnTo>
                      <a:pt x="712" y="84"/>
                    </a:lnTo>
                    <a:lnTo>
                      <a:pt x="714" y="39"/>
                    </a:lnTo>
                    <a:lnTo>
                      <a:pt x="746" y="50"/>
                    </a:lnTo>
                    <a:lnTo>
                      <a:pt x="788" y="17"/>
                    </a:lnTo>
                    <a:lnTo>
                      <a:pt x="765" y="0"/>
                    </a:lnTo>
                    <a:lnTo>
                      <a:pt x="515" y="60"/>
                    </a:lnTo>
                    <a:lnTo>
                      <a:pt x="209" y="125"/>
                    </a:lnTo>
                    <a:lnTo>
                      <a:pt x="69" y="283"/>
                    </a:lnTo>
                    <a:lnTo>
                      <a:pt x="28" y="285"/>
                    </a:lnTo>
                  </a:path>
                </a:pathLst>
              </a:custGeom>
              <a:solidFill>
                <a:schemeClr val="bg1"/>
              </a:solidFill>
              <a:ln w="19050" cap="rnd" cmpd="sng">
                <a:solidFill>
                  <a:schemeClr val="tx1"/>
                </a:solidFill>
                <a:prstDash val="solid"/>
                <a:round/>
                <a:headEnd type="none" w="med" len="med"/>
                <a:tailEnd type="none" w="med" len="med"/>
              </a:ln>
            </p:spPr>
            <p:txBody>
              <a:bodyPr/>
              <a:lstStyle/>
              <a:p>
                <a:pPr eaLnBrk="0" hangingPunct="0"/>
                <a:endParaRPr lang="en-US" smtClean="0">
                  <a:solidFill>
                    <a:prstClr val="black"/>
                  </a:solidFill>
                  <a:latin typeface="Arial" panose="020B0604020202020204" pitchFamily="34" charset="0"/>
                </a:endParaRPr>
              </a:p>
            </p:txBody>
          </p:sp>
          <p:sp>
            <p:nvSpPr>
              <p:cNvPr id="89173" name="Text Box 84"/>
              <p:cNvSpPr txBox="1">
                <a:spLocks noChangeArrowheads="1"/>
              </p:cNvSpPr>
              <p:nvPr/>
            </p:nvSpPr>
            <p:spPr bwMode="auto">
              <a:xfrm>
                <a:off x="5882367" y="3602267"/>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KY</a:t>
                </a:r>
              </a:p>
            </p:txBody>
          </p:sp>
          <p:sp>
            <p:nvSpPr>
              <p:cNvPr id="89174" name="Text Box 98"/>
              <p:cNvSpPr txBox="1">
                <a:spLocks noChangeArrowheads="1"/>
              </p:cNvSpPr>
              <p:nvPr/>
            </p:nvSpPr>
            <p:spPr bwMode="auto">
              <a:xfrm>
                <a:off x="6570669" y="4921481"/>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FL</a:t>
                </a:r>
              </a:p>
            </p:txBody>
          </p:sp>
          <p:sp>
            <p:nvSpPr>
              <p:cNvPr id="89175" name="Text Box 99"/>
              <p:cNvSpPr txBox="1">
                <a:spLocks noChangeArrowheads="1"/>
              </p:cNvSpPr>
              <p:nvPr/>
            </p:nvSpPr>
            <p:spPr bwMode="auto">
              <a:xfrm>
                <a:off x="5783944" y="3951745"/>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TN</a:t>
                </a:r>
              </a:p>
            </p:txBody>
          </p:sp>
          <p:sp>
            <p:nvSpPr>
              <p:cNvPr id="89176" name="Text Box 121"/>
              <p:cNvSpPr txBox="1">
                <a:spLocks noChangeArrowheads="1"/>
              </p:cNvSpPr>
              <p:nvPr/>
            </p:nvSpPr>
            <p:spPr bwMode="auto">
              <a:xfrm>
                <a:off x="6648450" y="377213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NC</a:t>
                </a:r>
              </a:p>
            </p:txBody>
          </p:sp>
          <p:sp>
            <p:nvSpPr>
              <p:cNvPr id="89177" name="Text Box 122"/>
              <p:cNvSpPr txBox="1">
                <a:spLocks noChangeArrowheads="1"/>
              </p:cNvSpPr>
              <p:nvPr/>
            </p:nvSpPr>
            <p:spPr bwMode="auto">
              <a:xfrm>
                <a:off x="6353175" y="4029307"/>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SC</a:t>
                </a:r>
              </a:p>
            </p:txBody>
          </p:sp>
          <p:sp>
            <p:nvSpPr>
              <p:cNvPr id="89178" name="Text Box 123"/>
              <p:cNvSpPr txBox="1">
                <a:spLocks noChangeArrowheads="1"/>
              </p:cNvSpPr>
              <p:nvPr/>
            </p:nvSpPr>
            <p:spPr bwMode="auto">
              <a:xfrm>
                <a:off x="5638800" y="421027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AL</a:t>
                </a:r>
              </a:p>
            </p:txBody>
          </p:sp>
          <p:sp>
            <p:nvSpPr>
              <p:cNvPr id="89179" name="Text Box 124"/>
              <p:cNvSpPr txBox="1">
                <a:spLocks noChangeArrowheads="1"/>
              </p:cNvSpPr>
              <p:nvPr/>
            </p:nvSpPr>
            <p:spPr bwMode="auto">
              <a:xfrm>
                <a:off x="5257800" y="428648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MS</a:t>
                </a:r>
              </a:p>
            </p:txBody>
          </p:sp>
          <p:sp>
            <p:nvSpPr>
              <p:cNvPr id="89180" name="Text Box 125"/>
              <p:cNvSpPr txBox="1">
                <a:spLocks noChangeArrowheads="1"/>
              </p:cNvSpPr>
              <p:nvPr/>
            </p:nvSpPr>
            <p:spPr bwMode="auto">
              <a:xfrm>
                <a:off x="6057900" y="4248382"/>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GA</a:t>
                </a:r>
              </a:p>
            </p:txBody>
          </p:sp>
          <p:sp>
            <p:nvSpPr>
              <p:cNvPr id="89181" name="Text Box 159"/>
              <p:cNvSpPr txBox="1">
                <a:spLocks noChangeArrowheads="1"/>
              </p:cNvSpPr>
              <p:nvPr/>
            </p:nvSpPr>
            <p:spPr bwMode="auto">
              <a:xfrm>
                <a:off x="5604327" y="3734257"/>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41st</a:t>
                </a:r>
              </a:p>
            </p:txBody>
          </p:sp>
          <p:sp>
            <p:nvSpPr>
              <p:cNvPr id="89182" name="Text Box 160"/>
              <p:cNvSpPr txBox="1">
                <a:spLocks noChangeArrowheads="1"/>
              </p:cNvSpPr>
              <p:nvPr/>
            </p:nvSpPr>
            <p:spPr bwMode="auto">
              <a:xfrm>
                <a:off x="5422900" y="3995968"/>
                <a:ext cx="4984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45th</a:t>
                </a:r>
              </a:p>
            </p:txBody>
          </p:sp>
          <p:sp>
            <p:nvSpPr>
              <p:cNvPr id="89183" name="Text Box 161"/>
              <p:cNvSpPr txBox="1">
                <a:spLocks noChangeArrowheads="1"/>
              </p:cNvSpPr>
              <p:nvPr/>
            </p:nvSpPr>
            <p:spPr bwMode="auto">
              <a:xfrm>
                <a:off x="5270500" y="4491268"/>
                <a:ext cx="460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47th</a:t>
                </a:r>
              </a:p>
            </p:txBody>
          </p:sp>
          <p:sp>
            <p:nvSpPr>
              <p:cNvPr id="89184" name="Text Box 168"/>
              <p:cNvSpPr txBox="1">
                <a:spLocks noChangeArrowheads="1"/>
              </p:cNvSpPr>
              <p:nvPr/>
            </p:nvSpPr>
            <p:spPr bwMode="auto">
              <a:xfrm>
                <a:off x="6451600" y="4176943"/>
                <a:ext cx="508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43rd</a:t>
                </a:r>
              </a:p>
            </p:txBody>
          </p:sp>
          <p:sp>
            <p:nvSpPr>
              <p:cNvPr id="89185" name="Text Box 169"/>
              <p:cNvSpPr txBox="1">
                <a:spLocks noChangeArrowheads="1"/>
              </p:cNvSpPr>
              <p:nvPr/>
            </p:nvSpPr>
            <p:spPr bwMode="auto">
              <a:xfrm>
                <a:off x="6308725" y="3843568"/>
                <a:ext cx="536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42nd</a:t>
                </a:r>
              </a:p>
            </p:txBody>
          </p:sp>
          <p:sp>
            <p:nvSpPr>
              <p:cNvPr id="89186" name="Text Box 182"/>
              <p:cNvSpPr txBox="1">
                <a:spLocks noChangeArrowheads="1"/>
              </p:cNvSpPr>
              <p:nvPr/>
            </p:nvSpPr>
            <p:spPr bwMode="auto">
              <a:xfrm>
                <a:off x="6594475" y="5110394"/>
                <a:ext cx="460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44th</a:t>
                </a:r>
              </a:p>
            </p:txBody>
          </p:sp>
          <p:sp>
            <p:nvSpPr>
              <p:cNvPr id="89187" name="Text Box 183"/>
              <p:cNvSpPr txBox="1">
                <a:spLocks noChangeArrowheads="1"/>
              </p:cNvSpPr>
              <p:nvPr/>
            </p:nvSpPr>
            <p:spPr bwMode="auto">
              <a:xfrm>
                <a:off x="6280150" y="4453168"/>
                <a:ext cx="412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4th</a:t>
                </a:r>
              </a:p>
            </p:txBody>
          </p:sp>
          <p:sp>
            <p:nvSpPr>
              <p:cNvPr id="89188" name="Text Box 184"/>
              <p:cNvSpPr txBox="1">
                <a:spLocks noChangeArrowheads="1"/>
              </p:cNvSpPr>
              <p:nvPr/>
            </p:nvSpPr>
            <p:spPr bwMode="auto">
              <a:xfrm>
                <a:off x="5661023" y="4357901"/>
                <a:ext cx="488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46th</a:t>
                </a:r>
              </a:p>
            </p:txBody>
          </p:sp>
        </p:grpSp>
        <p:sp>
          <p:nvSpPr>
            <p:cNvPr id="89164" name="Text Box 182"/>
            <p:cNvSpPr txBox="1">
              <a:spLocks noChangeArrowheads="1"/>
            </p:cNvSpPr>
            <p:nvPr/>
          </p:nvSpPr>
          <p:spPr bwMode="auto">
            <a:xfrm>
              <a:off x="6400800" y="4767267"/>
              <a:ext cx="460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48th</a:t>
              </a:r>
            </a:p>
          </p:txBody>
        </p:sp>
      </p:grpSp>
      <p:grpSp>
        <p:nvGrpSpPr>
          <p:cNvPr id="89113" name="Group 236"/>
          <p:cNvGrpSpPr>
            <a:grpSpLocks/>
          </p:cNvGrpSpPr>
          <p:nvPr/>
        </p:nvGrpSpPr>
        <p:grpSpPr bwMode="auto">
          <a:xfrm>
            <a:off x="6759575" y="1857375"/>
            <a:ext cx="1917700" cy="990600"/>
            <a:chOff x="6759353" y="1857834"/>
            <a:chExt cx="1917924" cy="990046"/>
          </a:xfrm>
        </p:grpSpPr>
        <p:grpSp>
          <p:nvGrpSpPr>
            <p:cNvPr id="89153" name="Group 235"/>
            <p:cNvGrpSpPr>
              <a:grpSpLocks/>
            </p:cNvGrpSpPr>
            <p:nvPr/>
          </p:nvGrpSpPr>
          <p:grpSpPr bwMode="auto">
            <a:xfrm>
              <a:off x="6759353" y="1857834"/>
              <a:ext cx="1917924" cy="990046"/>
              <a:chOff x="6759353" y="1857834"/>
              <a:chExt cx="1917924" cy="990046"/>
            </a:xfrm>
          </p:grpSpPr>
          <p:sp>
            <p:nvSpPr>
              <p:cNvPr id="13377" name="Freeform 55"/>
              <p:cNvSpPr>
                <a:spLocks/>
              </p:cNvSpPr>
              <p:nvPr/>
            </p:nvSpPr>
            <p:spPr bwMode="auto">
              <a:xfrm>
                <a:off x="7357911" y="2454400"/>
                <a:ext cx="190522" cy="385547"/>
              </a:xfrm>
              <a:custGeom>
                <a:avLst/>
                <a:gdLst>
                  <a:gd name="T0" fmla="*/ 2147483647 w 149"/>
                  <a:gd name="T1" fmla="*/ 2147483647 h 310"/>
                  <a:gd name="T2" fmla="*/ 2147483647 w 149"/>
                  <a:gd name="T3" fmla="*/ 0 h 310"/>
                  <a:gd name="T4" fmla="*/ 2147483647 w 149"/>
                  <a:gd name="T5" fmla="*/ 2147483647 h 310"/>
                  <a:gd name="T6" fmla="*/ 2147483647 w 149"/>
                  <a:gd name="T7" fmla="*/ 2147483647 h 310"/>
                  <a:gd name="T8" fmla="*/ 2147483647 w 149"/>
                  <a:gd name="T9" fmla="*/ 2147483647 h 310"/>
                  <a:gd name="T10" fmla="*/ 2147483647 w 149"/>
                  <a:gd name="T11" fmla="*/ 2147483647 h 310"/>
                  <a:gd name="T12" fmla="*/ 2147483647 w 149"/>
                  <a:gd name="T13" fmla="*/ 2147483647 h 310"/>
                  <a:gd name="T14" fmla="*/ 2147483647 w 149"/>
                  <a:gd name="T15" fmla="*/ 2147483647 h 310"/>
                  <a:gd name="T16" fmla="*/ 2147483647 w 149"/>
                  <a:gd name="T17" fmla="*/ 2147483647 h 310"/>
                  <a:gd name="T18" fmla="*/ 2147483647 w 149"/>
                  <a:gd name="T19" fmla="*/ 2147483647 h 310"/>
                  <a:gd name="T20" fmla="*/ 2147483647 w 149"/>
                  <a:gd name="T21" fmla="*/ 2147483647 h 310"/>
                  <a:gd name="T22" fmla="*/ 0 w 149"/>
                  <a:gd name="T23" fmla="*/ 2147483647 h 310"/>
                  <a:gd name="T24" fmla="*/ 2147483647 w 149"/>
                  <a:gd name="T25" fmla="*/ 2147483647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310"/>
                  <a:gd name="T41" fmla="*/ 149 w 149"/>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310">
                    <a:moveTo>
                      <a:pt x="26" y="2"/>
                    </a:moveTo>
                    <a:lnTo>
                      <a:pt x="62" y="0"/>
                    </a:lnTo>
                    <a:lnTo>
                      <a:pt x="132" y="47"/>
                    </a:lnTo>
                    <a:lnTo>
                      <a:pt x="122" y="84"/>
                    </a:lnTo>
                    <a:lnTo>
                      <a:pt x="146" y="108"/>
                    </a:lnTo>
                    <a:lnTo>
                      <a:pt x="148" y="253"/>
                    </a:lnTo>
                    <a:lnTo>
                      <a:pt x="123" y="309"/>
                    </a:lnTo>
                    <a:lnTo>
                      <a:pt x="95" y="289"/>
                    </a:lnTo>
                    <a:lnTo>
                      <a:pt x="65" y="287"/>
                    </a:lnTo>
                    <a:lnTo>
                      <a:pt x="14" y="257"/>
                    </a:lnTo>
                    <a:lnTo>
                      <a:pt x="53" y="166"/>
                    </a:lnTo>
                    <a:lnTo>
                      <a:pt x="0" y="117"/>
                    </a:lnTo>
                    <a:lnTo>
                      <a:pt x="26" y="2"/>
                    </a:lnTo>
                  </a:path>
                </a:pathLst>
              </a:custGeom>
              <a:solidFill>
                <a:schemeClr val="bg1">
                  <a:lumMod val="65000"/>
                  <a:alpha val="50195"/>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13378" name="Freeform 56"/>
              <p:cNvSpPr>
                <a:spLocks/>
              </p:cNvSpPr>
              <p:nvPr/>
            </p:nvSpPr>
            <p:spPr bwMode="auto">
              <a:xfrm>
                <a:off x="6759353" y="1857834"/>
                <a:ext cx="822421" cy="658445"/>
              </a:xfrm>
              <a:custGeom>
                <a:avLst/>
                <a:gdLst>
                  <a:gd name="T0" fmla="*/ 2147483647 w 623"/>
                  <a:gd name="T1" fmla="*/ 2147483647 h 533"/>
                  <a:gd name="T2" fmla="*/ 2147483647 w 623"/>
                  <a:gd name="T3" fmla="*/ 2147483647 h 533"/>
                  <a:gd name="T4" fmla="*/ 2147483647 w 623"/>
                  <a:gd name="T5" fmla="*/ 2147483647 h 533"/>
                  <a:gd name="T6" fmla="*/ 2147483647 w 623"/>
                  <a:gd name="T7" fmla="*/ 2147483647 h 533"/>
                  <a:gd name="T8" fmla="*/ 2147483647 w 623"/>
                  <a:gd name="T9" fmla="*/ 2147483647 h 533"/>
                  <a:gd name="T10" fmla="*/ 2147483647 w 623"/>
                  <a:gd name="T11" fmla="*/ 2147483647 h 533"/>
                  <a:gd name="T12" fmla="*/ 2147483647 w 623"/>
                  <a:gd name="T13" fmla="*/ 2147483647 h 533"/>
                  <a:gd name="T14" fmla="*/ 2147483647 w 623"/>
                  <a:gd name="T15" fmla="*/ 2147483647 h 533"/>
                  <a:gd name="T16" fmla="*/ 2147483647 w 623"/>
                  <a:gd name="T17" fmla="*/ 2147483647 h 533"/>
                  <a:gd name="T18" fmla="*/ 2147483647 w 623"/>
                  <a:gd name="T19" fmla="*/ 2147483647 h 533"/>
                  <a:gd name="T20" fmla="*/ 2147483647 w 623"/>
                  <a:gd name="T21" fmla="*/ 2147483647 h 533"/>
                  <a:gd name="T22" fmla="*/ 2147483647 w 623"/>
                  <a:gd name="T23" fmla="*/ 2147483647 h 533"/>
                  <a:gd name="T24" fmla="*/ 2147483647 w 623"/>
                  <a:gd name="T25" fmla="*/ 0 h 533"/>
                  <a:gd name="T26" fmla="*/ 2147483647 w 623"/>
                  <a:gd name="T27" fmla="*/ 2147483647 h 533"/>
                  <a:gd name="T28" fmla="*/ 2147483647 w 623"/>
                  <a:gd name="T29" fmla="*/ 2147483647 h 533"/>
                  <a:gd name="T30" fmla="*/ 2147483647 w 623"/>
                  <a:gd name="T31" fmla="*/ 2147483647 h 533"/>
                  <a:gd name="T32" fmla="*/ 2147483647 w 623"/>
                  <a:gd name="T33" fmla="*/ 2147483647 h 533"/>
                  <a:gd name="T34" fmla="*/ 2147483647 w 623"/>
                  <a:gd name="T35" fmla="*/ 2147483647 h 533"/>
                  <a:gd name="T36" fmla="*/ 2147483647 w 623"/>
                  <a:gd name="T37" fmla="*/ 2147483647 h 533"/>
                  <a:gd name="T38" fmla="*/ 2147483647 w 623"/>
                  <a:gd name="T39" fmla="*/ 2147483647 h 533"/>
                  <a:gd name="T40" fmla="*/ 2147483647 w 623"/>
                  <a:gd name="T41" fmla="*/ 2147483647 h 533"/>
                  <a:gd name="T42" fmla="*/ 2147483647 w 623"/>
                  <a:gd name="T43" fmla="*/ 2147483647 h 533"/>
                  <a:gd name="T44" fmla="*/ 2147483647 w 623"/>
                  <a:gd name="T45" fmla="*/ 2147483647 h 533"/>
                  <a:gd name="T46" fmla="*/ 2147483647 w 623"/>
                  <a:gd name="T47" fmla="*/ 2147483647 h 533"/>
                  <a:gd name="T48" fmla="*/ 2147483647 w 623"/>
                  <a:gd name="T49" fmla="*/ 2147483647 h 533"/>
                  <a:gd name="T50" fmla="*/ 2147483647 w 623"/>
                  <a:gd name="T51" fmla="*/ 2147483647 h 533"/>
                  <a:gd name="T52" fmla="*/ 2147483647 w 623"/>
                  <a:gd name="T53" fmla="*/ 2147483647 h 533"/>
                  <a:gd name="T54" fmla="*/ 2147483647 w 623"/>
                  <a:gd name="T55" fmla="*/ 2147483647 h 533"/>
                  <a:gd name="T56" fmla="*/ 0 w 623"/>
                  <a:gd name="T57" fmla="*/ 2147483647 h 533"/>
                  <a:gd name="T58" fmla="*/ 2147483647 w 623"/>
                  <a:gd name="T59" fmla="*/ 2147483647 h 533"/>
                  <a:gd name="T60" fmla="*/ 2147483647 w 623"/>
                  <a:gd name="T61" fmla="*/ 2147483647 h 5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3"/>
                  <a:gd name="T94" fmla="*/ 0 h 533"/>
                  <a:gd name="T95" fmla="*/ 623 w 623"/>
                  <a:gd name="T96" fmla="*/ 533 h 5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3" h="533">
                    <a:moveTo>
                      <a:pt x="48" y="357"/>
                    </a:moveTo>
                    <a:lnTo>
                      <a:pt x="106" y="326"/>
                    </a:lnTo>
                    <a:lnTo>
                      <a:pt x="186" y="318"/>
                    </a:lnTo>
                    <a:lnTo>
                      <a:pt x="206" y="290"/>
                    </a:lnTo>
                    <a:lnTo>
                      <a:pt x="234" y="286"/>
                    </a:lnTo>
                    <a:lnTo>
                      <a:pt x="250" y="257"/>
                    </a:lnTo>
                    <a:lnTo>
                      <a:pt x="276" y="246"/>
                    </a:lnTo>
                    <a:lnTo>
                      <a:pt x="264" y="190"/>
                    </a:lnTo>
                    <a:lnTo>
                      <a:pt x="248" y="175"/>
                    </a:lnTo>
                    <a:lnTo>
                      <a:pt x="282" y="130"/>
                    </a:lnTo>
                    <a:lnTo>
                      <a:pt x="303" y="130"/>
                    </a:lnTo>
                    <a:lnTo>
                      <a:pt x="376" y="35"/>
                    </a:lnTo>
                    <a:lnTo>
                      <a:pt x="487" y="0"/>
                    </a:lnTo>
                    <a:lnTo>
                      <a:pt x="500" y="89"/>
                    </a:lnTo>
                    <a:lnTo>
                      <a:pt x="505" y="86"/>
                    </a:lnTo>
                    <a:lnTo>
                      <a:pt x="532" y="117"/>
                    </a:lnTo>
                    <a:lnTo>
                      <a:pt x="533" y="208"/>
                    </a:lnTo>
                    <a:lnTo>
                      <a:pt x="567" y="283"/>
                    </a:lnTo>
                    <a:lnTo>
                      <a:pt x="579" y="379"/>
                    </a:lnTo>
                    <a:lnTo>
                      <a:pt x="583" y="463"/>
                    </a:lnTo>
                    <a:lnTo>
                      <a:pt x="622" y="491"/>
                    </a:lnTo>
                    <a:lnTo>
                      <a:pt x="594" y="532"/>
                    </a:lnTo>
                    <a:lnTo>
                      <a:pt x="521" y="484"/>
                    </a:lnTo>
                    <a:lnTo>
                      <a:pt x="484" y="487"/>
                    </a:lnTo>
                    <a:lnTo>
                      <a:pt x="447" y="476"/>
                    </a:lnTo>
                    <a:lnTo>
                      <a:pt x="448" y="448"/>
                    </a:lnTo>
                    <a:lnTo>
                      <a:pt x="425" y="439"/>
                    </a:lnTo>
                    <a:lnTo>
                      <a:pt x="18" y="521"/>
                    </a:lnTo>
                    <a:lnTo>
                      <a:pt x="0" y="497"/>
                    </a:lnTo>
                    <a:lnTo>
                      <a:pt x="62" y="402"/>
                    </a:lnTo>
                    <a:lnTo>
                      <a:pt x="48" y="357"/>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13379" name="Freeform 60"/>
              <p:cNvSpPr>
                <a:spLocks/>
              </p:cNvSpPr>
              <p:nvPr/>
            </p:nvSpPr>
            <p:spPr bwMode="auto">
              <a:xfrm>
                <a:off x="7546845" y="2411562"/>
                <a:ext cx="239741" cy="142795"/>
              </a:xfrm>
              <a:custGeom>
                <a:avLst/>
                <a:gdLst>
                  <a:gd name="T0" fmla="*/ 0 w 182"/>
                  <a:gd name="T1" fmla="*/ 2147483647 h 115"/>
                  <a:gd name="T2" fmla="*/ 2147483647 w 182"/>
                  <a:gd name="T3" fmla="*/ 2147483647 h 115"/>
                  <a:gd name="T4" fmla="*/ 2147483647 w 182"/>
                  <a:gd name="T5" fmla="*/ 0 h 115"/>
                  <a:gd name="T6" fmla="*/ 2147483647 w 182"/>
                  <a:gd name="T7" fmla="*/ 2147483647 h 115"/>
                  <a:gd name="T8" fmla="*/ 2147483647 w 182"/>
                  <a:gd name="T9" fmla="*/ 2147483647 h 115"/>
                  <a:gd name="T10" fmla="*/ 2147483647 w 182"/>
                  <a:gd name="T11" fmla="*/ 2147483647 h 115"/>
                  <a:gd name="T12" fmla="*/ 2147483647 w 182"/>
                  <a:gd name="T13" fmla="*/ 2147483647 h 115"/>
                  <a:gd name="T14" fmla="*/ 0 w 182"/>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15"/>
                  <a:gd name="T26" fmla="*/ 182 w 182"/>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15">
                    <a:moveTo>
                      <a:pt x="0" y="84"/>
                    </a:moveTo>
                    <a:lnTo>
                      <a:pt x="75" y="47"/>
                    </a:lnTo>
                    <a:lnTo>
                      <a:pt x="147" y="0"/>
                    </a:lnTo>
                    <a:lnTo>
                      <a:pt x="160" y="2"/>
                    </a:lnTo>
                    <a:lnTo>
                      <a:pt x="181" y="4"/>
                    </a:lnTo>
                    <a:lnTo>
                      <a:pt x="110" y="64"/>
                    </a:lnTo>
                    <a:lnTo>
                      <a:pt x="21" y="114"/>
                    </a:lnTo>
                    <a:lnTo>
                      <a:pt x="0" y="84"/>
                    </a:lnTo>
                  </a:path>
                </a:pathLst>
              </a:custGeom>
              <a:solidFill>
                <a:schemeClr val="bg1">
                  <a:lumMod val="65000"/>
                </a:schemeClr>
              </a:solidFill>
              <a:ln w="19050" cap="rnd" cmpd="sng">
                <a:solidFill>
                  <a:schemeClr val="tx1"/>
                </a:solidFill>
                <a:prstDash val="solid"/>
                <a:round/>
                <a:headEnd type="none" w="med" len="med"/>
                <a:tailEnd type="none" w="med" len="med"/>
              </a:ln>
            </p:spPr>
            <p:txBody>
              <a:bodyPr/>
              <a:lstStyle/>
              <a:p>
                <a:pPr>
                  <a:defRPr/>
                </a:pPr>
                <a:endParaRPr lang="en-US" sz="1700" dirty="0">
                  <a:solidFill>
                    <a:srgbClr val="000000"/>
                  </a:solidFill>
                  <a:cs typeface="Arial" charset="0"/>
                </a:endParaRPr>
              </a:p>
            </p:txBody>
          </p:sp>
          <p:sp>
            <p:nvSpPr>
              <p:cNvPr id="89158" name="Text Box 80"/>
              <p:cNvSpPr txBox="1">
                <a:spLocks noChangeArrowheads="1"/>
              </p:cNvSpPr>
              <p:nvPr/>
            </p:nvSpPr>
            <p:spPr bwMode="auto">
              <a:xfrm>
                <a:off x="7076855" y="1947851"/>
                <a:ext cx="495300" cy="27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NY</a:t>
                </a:r>
              </a:p>
            </p:txBody>
          </p:sp>
          <p:sp>
            <p:nvSpPr>
              <p:cNvPr id="89159" name="Text Box 126"/>
              <p:cNvSpPr txBox="1">
                <a:spLocks noChangeArrowheads="1"/>
              </p:cNvSpPr>
              <p:nvPr/>
            </p:nvSpPr>
            <p:spPr bwMode="auto">
              <a:xfrm>
                <a:off x="8170864" y="2453760"/>
                <a:ext cx="495300" cy="27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NJ</a:t>
                </a:r>
              </a:p>
            </p:txBody>
          </p:sp>
          <p:sp>
            <p:nvSpPr>
              <p:cNvPr id="89160" name="Line 129"/>
              <p:cNvSpPr>
                <a:spLocks noChangeShapeType="1"/>
              </p:cNvSpPr>
              <p:nvPr/>
            </p:nvSpPr>
            <p:spPr bwMode="auto">
              <a:xfrm flipH="1">
                <a:off x="7462614" y="2676211"/>
                <a:ext cx="762172" cy="19859"/>
              </a:xfrm>
              <a:prstGeom prst="line">
                <a:avLst/>
              </a:prstGeom>
              <a:noFill/>
              <a:ln w="19050"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prstClr val="black"/>
                  </a:solidFill>
                  <a:latin typeface="Arial" panose="020B0604020202020204" pitchFamily="34" charset="0"/>
                </a:endParaRPr>
              </a:p>
            </p:txBody>
          </p:sp>
          <p:sp>
            <p:nvSpPr>
              <p:cNvPr id="89161" name="Text Box 185"/>
              <p:cNvSpPr txBox="1">
                <a:spLocks noChangeArrowheads="1"/>
              </p:cNvSpPr>
              <p:nvPr/>
            </p:nvSpPr>
            <p:spPr bwMode="auto">
              <a:xfrm>
                <a:off x="6781801" y="2246775"/>
                <a:ext cx="422276" cy="2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2nd</a:t>
                </a:r>
              </a:p>
            </p:txBody>
          </p:sp>
          <p:sp>
            <p:nvSpPr>
              <p:cNvPr id="89162" name="Text Box 192"/>
              <p:cNvSpPr txBox="1">
                <a:spLocks noChangeArrowheads="1"/>
              </p:cNvSpPr>
              <p:nvPr/>
            </p:nvSpPr>
            <p:spPr bwMode="auto">
              <a:xfrm>
                <a:off x="8159752" y="2617274"/>
                <a:ext cx="517525" cy="2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21st</a:t>
                </a:r>
              </a:p>
            </p:txBody>
          </p:sp>
        </p:grpSp>
        <p:sp>
          <p:nvSpPr>
            <p:cNvPr id="89154" name="Text Box 182"/>
            <p:cNvSpPr txBox="1">
              <a:spLocks noChangeArrowheads="1"/>
            </p:cNvSpPr>
            <p:nvPr/>
          </p:nvSpPr>
          <p:spPr bwMode="auto">
            <a:xfrm>
              <a:off x="7105652" y="2133601"/>
              <a:ext cx="460375" cy="2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24th</a:t>
              </a:r>
            </a:p>
          </p:txBody>
        </p:sp>
      </p:grpSp>
      <p:grpSp>
        <p:nvGrpSpPr>
          <p:cNvPr id="89114" name="Group 240"/>
          <p:cNvGrpSpPr>
            <a:grpSpLocks/>
          </p:cNvGrpSpPr>
          <p:nvPr/>
        </p:nvGrpSpPr>
        <p:grpSpPr bwMode="auto">
          <a:xfrm>
            <a:off x="7407275" y="5532438"/>
            <a:ext cx="1450975" cy="1079500"/>
            <a:chOff x="7420883" y="4981816"/>
            <a:chExt cx="1450975" cy="1080010"/>
          </a:xfrm>
        </p:grpSpPr>
        <p:grpSp>
          <p:nvGrpSpPr>
            <p:cNvPr id="89141" name="Group 214"/>
            <p:cNvGrpSpPr>
              <a:grpSpLocks/>
            </p:cNvGrpSpPr>
            <p:nvPr/>
          </p:nvGrpSpPr>
          <p:grpSpPr bwMode="auto">
            <a:xfrm>
              <a:off x="7420883" y="4981816"/>
              <a:ext cx="1450975" cy="784869"/>
              <a:chOff x="7464425" y="5351463"/>
              <a:chExt cx="1450975" cy="784869"/>
            </a:xfrm>
          </p:grpSpPr>
          <p:sp>
            <p:nvSpPr>
              <p:cNvPr id="89143" name="Text Box 130"/>
              <p:cNvSpPr txBox="1">
                <a:spLocks noChangeArrowheads="1"/>
              </p:cNvSpPr>
              <p:nvPr/>
            </p:nvSpPr>
            <p:spPr bwMode="auto">
              <a:xfrm>
                <a:off x="7470775" y="5414963"/>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200" smtClean="0">
                    <a:solidFill>
                      <a:srgbClr val="000000"/>
                    </a:solidFill>
                    <a:latin typeface="Arial Rounded MT Bold" panose="020F0704030504030204" pitchFamily="34" charset="0"/>
                  </a:rPr>
                  <a:t>PR</a:t>
                </a:r>
              </a:p>
            </p:txBody>
          </p:sp>
          <p:sp>
            <p:nvSpPr>
              <p:cNvPr id="89144" name="Freeform 131"/>
              <p:cNvSpPr>
                <a:spLocks/>
              </p:cNvSpPr>
              <p:nvPr/>
            </p:nvSpPr>
            <p:spPr bwMode="auto">
              <a:xfrm>
                <a:off x="7470775" y="5651500"/>
                <a:ext cx="508000" cy="228600"/>
              </a:xfrm>
              <a:custGeom>
                <a:avLst/>
                <a:gdLst>
                  <a:gd name="T0" fmla="*/ 2147483646 w 1289"/>
                  <a:gd name="T1" fmla="*/ 0 h 516"/>
                  <a:gd name="T2" fmla="*/ 2147483646 w 1289"/>
                  <a:gd name="T3" fmla="*/ 2147483646 h 516"/>
                  <a:gd name="T4" fmla="*/ 0 w 1289"/>
                  <a:gd name="T5" fmla="*/ 2147483646 h 516"/>
                  <a:gd name="T6" fmla="*/ 2147483646 w 1289"/>
                  <a:gd name="T7" fmla="*/ 2147483646 h 516"/>
                  <a:gd name="T8" fmla="*/ 2147483646 w 1289"/>
                  <a:gd name="T9" fmla="*/ 2147483646 h 516"/>
                  <a:gd name="T10" fmla="*/ 2147483646 w 1289"/>
                  <a:gd name="T11" fmla="*/ 2147483646 h 516"/>
                  <a:gd name="T12" fmla="*/ 2147483646 w 1289"/>
                  <a:gd name="T13" fmla="*/ 2147483646 h 516"/>
                  <a:gd name="T14" fmla="*/ 2147483646 w 1289"/>
                  <a:gd name="T15" fmla="*/ 2147483646 h 516"/>
                  <a:gd name="T16" fmla="*/ 2147483646 w 1289"/>
                  <a:gd name="T17" fmla="*/ 2147483646 h 516"/>
                  <a:gd name="T18" fmla="*/ 2147483646 w 1289"/>
                  <a:gd name="T19" fmla="*/ 2147483646 h 516"/>
                  <a:gd name="T20" fmla="*/ 2147483646 w 1289"/>
                  <a:gd name="T21" fmla="*/ 2147483646 h 516"/>
                  <a:gd name="T22" fmla="*/ 2147483646 w 1289"/>
                  <a:gd name="T23" fmla="*/ 2147483646 h 516"/>
                  <a:gd name="T24" fmla="*/ 2147483646 w 1289"/>
                  <a:gd name="T25" fmla="*/ 2147483646 h 516"/>
                  <a:gd name="T26" fmla="*/ 2147483646 w 1289"/>
                  <a:gd name="T27" fmla="*/ 2147483646 h 516"/>
                  <a:gd name="T28" fmla="*/ 2147483646 w 1289"/>
                  <a:gd name="T29" fmla="*/ 2147483646 h 516"/>
                  <a:gd name="T30" fmla="*/ 2147483646 w 1289"/>
                  <a:gd name="T31" fmla="*/ 2147483646 h 516"/>
                  <a:gd name="T32" fmla="*/ 2147483646 w 1289"/>
                  <a:gd name="T33" fmla="*/ 2147483646 h 516"/>
                  <a:gd name="T34" fmla="*/ 2147483646 w 1289"/>
                  <a:gd name="T35" fmla="*/ 2147483646 h 516"/>
                  <a:gd name="T36" fmla="*/ 2147483646 w 1289"/>
                  <a:gd name="T37" fmla="*/ 2147483646 h 516"/>
                  <a:gd name="T38" fmla="*/ 2147483646 w 1289"/>
                  <a:gd name="T39" fmla="*/ 0 h 5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9"/>
                  <a:gd name="T61" fmla="*/ 0 h 516"/>
                  <a:gd name="T62" fmla="*/ 1289 w 1289"/>
                  <a:gd name="T63" fmla="*/ 516 h 5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9" h="516">
                    <a:moveTo>
                      <a:pt x="137" y="0"/>
                    </a:moveTo>
                    <a:cubicBezTo>
                      <a:pt x="91" y="18"/>
                      <a:pt x="84" y="24"/>
                      <a:pt x="68" y="68"/>
                    </a:cubicBezTo>
                    <a:cubicBezTo>
                      <a:pt x="59" y="149"/>
                      <a:pt x="67" y="138"/>
                      <a:pt x="0" y="154"/>
                    </a:cubicBezTo>
                    <a:cubicBezTo>
                      <a:pt x="13" y="197"/>
                      <a:pt x="29" y="184"/>
                      <a:pt x="68" y="197"/>
                    </a:cubicBezTo>
                    <a:cubicBezTo>
                      <a:pt x="79" y="249"/>
                      <a:pt x="102" y="300"/>
                      <a:pt x="60" y="344"/>
                    </a:cubicBezTo>
                    <a:cubicBezTo>
                      <a:pt x="57" y="352"/>
                      <a:pt x="51" y="360"/>
                      <a:pt x="51" y="369"/>
                    </a:cubicBezTo>
                    <a:cubicBezTo>
                      <a:pt x="51" y="516"/>
                      <a:pt x="82" y="473"/>
                      <a:pt x="232" y="481"/>
                    </a:cubicBezTo>
                    <a:cubicBezTo>
                      <a:pt x="306" y="507"/>
                      <a:pt x="315" y="474"/>
                      <a:pt x="369" y="455"/>
                    </a:cubicBezTo>
                    <a:cubicBezTo>
                      <a:pt x="449" y="458"/>
                      <a:pt x="530" y="459"/>
                      <a:pt x="610" y="464"/>
                    </a:cubicBezTo>
                    <a:cubicBezTo>
                      <a:pt x="645" y="466"/>
                      <a:pt x="705" y="507"/>
                      <a:pt x="705" y="507"/>
                    </a:cubicBezTo>
                    <a:cubicBezTo>
                      <a:pt x="771" y="462"/>
                      <a:pt x="927" y="476"/>
                      <a:pt x="988" y="473"/>
                    </a:cubicBezTo>
                    <a:cubicBezTo>
                      <a:pt x="1038" y="423"/>
                      <a:pt x="1082" y="404"/>
                      <a:pt x="1152" y="387"/>
                    </a:cubicBezTo>
                    <a:cubicBezTo>
                      <a:pt x="1182" y="341"/>
                      <a:pt x="1174" y="319"/>
                      <a:pt x="1229" y="292"/>
                    </a:cubicBezTo>
                    <a:cubicBezTo>
                      <a:pt x="1252" y="257"/>
                      <a:pt x="1262" y="268"/>
                      <a:pt x="1289" y="240"/>
                    </a:cubicBezTo>
                    <a:cubicBezTo>
                      <a:pt x="1271" y="185"/>
                      <a:pt x="1272" y="175"/>
                      <a:pt x="1289" y="120"/>
                    </a:cubicBezTo>
                    <a:cubicBezTo>
                      <a:pt x="1249" y="117"/>
                      <a:pt x="1208" y="121"/>
                      <a:pt x="1169" y="111"/>
                    </a:cubicBezTo>
                    <a:cubicBezTo>
                      <a:pt x="1149" y="106"/>
                      <a:pt x="1136" y="84"/>
                      <a:pt x="1117" y="77"/>
                    </a:cubicBezTo>
                    <a:cubicBezTo>
                      <a:pt x="1091" y="68"/>
                      <a:pt x="1066" y="60"/>
                      <a:pt x="1040" y="51"/>
                    </a:cubicBezTo>
                    <a:cubicBezTo>
                      <a:pt x="866" y="66"/>
                      <a:pt x="691" y="49"/>
                      <a:pt x="516" y="43"/>
                    </a:cubicBezTo>
                    <a:cubicBezTo>
                      <a:pt x="388" y="17"/>
                      <a:pt x="267" y="8"/>
                      <a:pt x="137" y="0"/>
                    </a:cubicBezTo>
                    <a:close/>
                  </a:path>
                </a:pathLst>
              </a:custGeom>
              <a:solidFill>
                <a:srgbClr val="FFCC99"/>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45" name="Freeform 132"/>
              <p:cNvSpPr>
                <a:spLocks/>
              </p:cNvSpPr>
              <p:nvPr/>
            </p:nvSpPr>
            <p:spPr bwMode="auto">
              <a:xfrm>
                <a:off x="7980363" y="5778500"/>
                <a:ext cx="77787" cy="42863"/>
              </a:xfrm>
              <a:custGeom>
                <a:avLst/>
                <a:gdLst>
                  <a:gd name="T0" fmla="*/ 2147483646 w 197"/>
                  <a:gd name="T1" fmla="*/ 0 h 96"/>
                  <a:gd name="T2" fmla="*/ 0 w 197"/>
                  <a:gd name="T3" fmla="*/ 2147483646 h 96"/>
                  <a:gd name="T4" fmla="*/ 2147483646 w 197"/>
                  <a:gd name="T5" fmla="*/ 2147483646 h 96"/>
                  <a:gd name="T6" fmla="*/ 2147483646 w 197"/>
                  <a:gd name="T7" fmla="*/ 2147483646 h 96"/>
                  <a:gd name="T8" fmla="*/ 2147483646 w 197"/>
                  <a:gd name="T9" fmla="*/ 2147483646 h 96"/>
                  <a:gd name="T10" fmla="*/ 2147483646 w 197"/>
                  <a:gd name="T11" fmla="*/ 2147483646 h 96"/>
                  <a:gd name="T12" fmla="*/ 2147483646 w 197"/>
                  <a:gd name="T13" fmla="*/ 0 h 96"/>
                  <a:gd name="T14" fmla="*/ 0 60000 65536"/>
                  <a:gd name="T15" fmla="*/ 0 60000 65536"/>
                  <a:gd name="T16" fmla="*/ 0 60000 65536"/>
                  <a:gd name="T17" fmla="*/ 0 60000 65536"/>
                  <a:gd name="T18" fmla="*/ 0 60000 65536"/>
                  <a:gd name="T19" fmla="*/ 0 60000 65536"/>
                  <a:gd name="T20" fmla="*/ 0 60000 65536"/>
                  <a:gd name="T21" fmla="*/ 0 w 197"/>
                  <a:gd name="T22" fmla="*/ 0 h 96"/>
                  <a:gd name="T23" fmla="*/ 197 w 197"/>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 h="96">
                    <a:moveTo>
                      <a:pt x="129" y="0"/>
                    </a:moveTo>
                    <a:cubicBezTo>
                      <a:pt x="84" y="11"/>
                      <a:pt x="41" y="22"/>
                      <a:pt x="0" y="43"/>
                    </a:cubicBezTo>
                    <a:cubicBezTo>
                      <a:pt x="3" y="54"/>
                      <a:pt x="1" y="68"/>
                      <a:pt x="8" y="77"/>
                    </a:cubicBezTo>
                    <a:cubicBezTo>
                      <a:pt x="23" y="96"/>
                      <a:pt x="65" y="80"/>
                      <a:pt x="77" y="77"/>
                    </a:cubicBezTo>
                    <a:cubicBezTo>
                      <a:pt x="117" y="67"/>
                      <a:pt x="157" y="54"/>
                      <a:pt x="197" y="43"/>
                    </a:cubicBezTo>
                    <a:cubicBezTo>
                      <a:pt x="194" y="34"/>
                      <a:pt x="197" y="22"/>
                      <a:pt x="189" y="17"/>
                    </a:cubicBezTo>
                    <a:cubicBezTo>
                      <a:pt x="171" y="6"/>
                      <a:pt x="129" y="0"/>
                      <a:pt x="129" y="0"/>
                    </a:cubicBezTo>
                    <a:close/>
                  </a:path>
                </a:pathLst>
              </a:custGeom>
              <a:solidFill>
                <a:srgbClr val="FFCC99"/>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46" name="Freeform 133"/>
              <p:cNvSpPr>
                <a:spLocks/>
              </p:cNvSpPr>
              <p:nvPr/>
            </p:nvSpPr>
            <p:spPr bwMode="auto">
              <a:xfrm>
                <a:off x="8056563" y="5721350"/>
                <a:ext cx="23812" cy="36513"/>
              </a:xfrm>
              <a:custGeom>
                <a:avLst/>
                <a:gdLst>
                  <a:gd name="T0" fmla="*/ 0 w 61"/>
                  <a:gd name="T1" fmla="*/ 0 h 80"/>
                  <a:gd name="T2" fmla="*/ 2147483646 w 61"/>
                  <a:gd name="T3" fmla="*/ 2147483646 h 80"/>
                  <a:gd name="T4" fmla="*/ 0 w 61"/>
                  <a:gd name="T5" fmla="*/ 0 h 80"/>
                  <a:gd name="T6" fmla="*/ 0 60000 65536"/>
                  <a:gd name="T7" fmla="*/ 0 60000 65536"/>
                  <a:gd name="T8" fmla="*/ 0 60000 65536"/>
                  <a:gd name="T9" fmla="*/ 0 w 61"/>
                  <a:gd name="T10" fmla="*/ 0 h 80"/>
                  <a:gd name="T11" fmla="*/ 61 w 61"/>
                  <a:gd name="T12" fmla="*/ 80 h 80"/>
                </a:gdLst>
                <a:ahLst/>
                <a:cxnLst>
                  <a:cxn ang="T6">
                    <a:pos x="T0" y="T1"/>
                  </a:cxn>
                  <a:cxn ang="T7">
                    <a:pos x="T2" y="T3"/>
                  </a:cxn>
                  <a:cxn ang="T8">
                    <a:pos x="T4" y="T5"/>
                  </a:cxn>
                </a:cxnLst>
                <a:rect l="T9" t="T10" r="T11" b="T12"/>
                <a:pathLst>
                  <a:path w="61" h="80">
                    <a:moveTo>
                      <a:pt x="0" y="0"/>
                    </a:moveTo>
                    <a:cubicBezTo>
                      <a:pt x="9" y="43"/>
                      <a:pt x="15" y="80"/>
                      <a:pt x="61" y="34"/>
                    </a:cubicBezTo>
                    <a:cubicBezTo>
                      <a:pt x="21" y="22"/>
                      <a:pt x="42" y="31"/>
                      <a:pt x="0" y="0"/>
                    </a:cubicBezTo>
                    <a:close/>
                  </a:path>
                </a:pathLst>
              </a:custGeom>
              <a:solidFill>
                <a:srgbClr val="FFCC99"/>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47" name="Text Box 134"/>
              <p:cNvSpPr txBox="1">
                <a:spLocks noChangeArrowheads="1"/>
              </p:cNvSpPr>
              <p:nvPr/>
            </p:nvSpPr>
            <p:spPr bwMode="auto">
              <a:xfrm>
                <a:off x="8293100" y="5351463"/>
                <a:ext cx="55816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smtClean="0">
                    <a:solidFill>
                      <a:srgbClr val="000000"/>
                    </a:solidFill>
                    <a:latin typeface="Arial Rounded MT Bold" panose="020F0704030504030204" pitchFamily="34" charset="0"/>
                  </a:rPr>
                  <a:t>USVI</a:t>
                </a:r>
              </a:p>
            </p:txBody>
          </p:sp>
          <p:sp>
            <p:nvSpPr>
              <p:cNvPr id="89148" name="Freeform 135"/>
              <p:cNvSpPr>
                <a:spLocks/>
              </p:cNvSpPr>
              <p:nvPr/>
            </p:nvSpPr>
            <p:spPr bwMode="auto">
              <a:xfrm>
                <a:off x="8315325" y="5822950"/>
                <a:ext cx="593725" cy="107950"/>
              </a:xfrm>
              <a:custGeom>
                <a:avLst/>
                <a:gdLst>
                  <a:gd name="T0" fmla="*/ 2147483646 w 926"/>
                  <a:gd name="T1" fmla="*/ 0 h 313"/>
                  <a:gd name="T2" fmla="*/ 2147483646 w 926"/>
                  <a:gd name="T3" fmla="*/ 2147483646 h 313"/>
                  <a:gd name="T4" fmla="*/ 2147483646 w 926"/>
                  <a:gd name="T5" fmla="*/ 2147483646 h 313"/>
                  <a:gd name="T6" fmla="*/ 2147483646 w 926"/>
                  <a:gd name="T7" fmla="*/ 2147483646 h 313"/>
                  <a:gd name="T8" fmla="*/ 2147483646 w 926"/>
                  <a:gd name="T9" fmla="*/ 2147483646 h 313"/>
                  <a:gd name="T10" fmla="*/ 2147483646 w 926"/>
                  <a:gd name="T11" fmla="*/ 2147483646 h 313"/>
                  <a:gd name="T12" fmla="*/ 2147483646 w 926"/>
                  <a:gd name="T13" fmla="*/ 2147483646 h 313"/>
                  <a:gd name="T14" fmla="*/ 2147483646 w 926"/>
                  <a:gd name="T15" fmla="*/ 2147483646 h 313"/>
                  <a:gd name="T16" fmla="*/ 2147483646 w 926"/>
                  <a:gd name="T17" fmla="*/ 2147483646 h 313"/>
                  <a:gd name="T18" fmla="*/ 2147483646 w 926"/>
                  <a:gd name="T19" fmla="*/ 2147483646 h 313"/>
                  <a:gd name="T20" fmla="*/ 2147483646 w 926"/>
                  <a:gd name="T21" fmla="*/ 2147483646 h 313"/>
                  <a:gd name="T22" fmla="*/ 2147483646 w 926"/>
                  <a:gd name="T23" fmla="*/ 2147483646 h 313"/>
                  <a:gd name="T24" fmla="*/ 2147483646 w 926"/>
                  <a:gd name="T25" fmla="*/ 2147483646 h 313"/>
                  <a:gd name="T26" fmla="*/ 2147483646 w 926"/>
                  <a:gd name="T27" fmla="*/ 2147483646 h 313"/>
                  <a:gd name="T28" fmla="*/ 2147483646 w 926"/>
                  <a:gd name="T29" fmla="*/ 2147483646 h 313"/>
                  <a:gd name="T30" fmla="*/ 2147483646 w 926"/>
                  <a:gd name="T31" fmla="*/ 2147483646 h 313"/>
                  <a:gd name="T32" fmla="*/ 2147483646 w 926"/>
                  <a:gd name="T33" fmla="*/ 2147483646 h 313"/>
                  <a:gd name="T34" fmla="*/ 2147483646 w 926"/>
                  <a:gd name="T35" fmla="*/ 2147483646 h 313"/>
                  <a:gd name="T36" fmla="*/ 2147483646 w 926"/>
                  <a:gd name="T37" fmla="*/ 2147483646 h 313"/>
                  <a:gd name="T38" fmla="*/ 2147483646 w 926"/>
                  <a:gd name="T39" fmla="*/ 2147483646 h 313"/>
                  <a:gd name="T40" fmla="*/ 2147483646 w 926"/>
                  <a:gd name="T41" fmla="*/ 2147483646 h 313"/>
                  <a:gd name="T42" fmla="*/ 2147483646 w 926"/>
                  <a:gd name="T43" fmla="*/ 2147483646 h 313"/>
                  <a:gd name="T44" fmla="*/ 2147483646 w 926"/>
                  <a:gd name="T45" fmla="*/ 0 h 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6"/>
                  <a:gd name="T70" fmla="*/ 0 h 313"/>
                  <a:gd name="T71" fmla="*/ 926 w 926"/>
                  <a:gd name="T72" fmla="*/ 313 h 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6" h="313">
                    <a:moveTo>
                      <a:pt x="336" y="0"/>
                    </a:moveTo>
                    <a:cubicBezTo>
                      <a:pt x="319" y="3"/>
                      <a:pt x="300" y="1"/>
                      <a:pt x="284" y="9"/>
                    </a:cubicBezTo>
                    <a:cubicBezTo>
                      <a:pt x="275" y="14"/>
                      <a:pt x="277" y="31"/>
                      <a:pt x="267" y="35"/>
                    </a:cubicBezTo>
                    <a:cubicBezTo>
                      <a:pt x="211" y="57"/>
                      <a:pt x="146" y="47"/>
                      <a:pt x="86" y="52"/>
                    </a:cubicBezTo>
                    <a:cubicBezTo>
                      <a:pt x="75" y="49"/>
                      <a:pt x="64" y="41"/>
                      <a:pt x="52" y="43"/>
                    </a:cubicBezTo>
                    <a:cubicBezTo>
                      <a:pt x="0" y="50"/>
                      <a:pt x="46" y="125"/>
                      <a:pt x="61" y="146"/>
                    </a:cubicBezTo>
                    <a:cubicBezTo>
                      <a:pt x="58" y="180"/>
                      <a:pt x="62" y="216"/>
                      <a:pt x="52" y="249"/>
                    </a:cubicBezTo>
                    <a:cubicBezTo>
                      <a:pt x="49" y="258"/>
                      <a:pt x="32" y="251"/>
                      <a:pt x="26" y="258"/>
                    </a:cubicBezTo>
                    <a:cubicBezTo>
                      <a:pt x="20" y="265"/>
                      <a:pt x="21" y="275"/>
                      <a:pt x="18" y="284"/>
                    </a:cubicBezTo>
                    <a:cubicBezTo>
                      <a:pt x="21" y="293"/>
                      <a:pt x="17" y="307"/>
                      <a:pt x="26" y="310"/>
                    </a:cubicBezTo>
                    <a:cubicBezTo>
                      <a:pt x="34" y="313"/>
                      <a:pt x="37" y="298"/>
                      <a:pt x="43" y="292"/>
                    </a:cubicBezTo>
                    <a:cubicBezTo>
                      <a:pt x="64" y="271"/>
                      <a:pt x="60" y="276"/>
                      <a:pt x="86" y="258"/>
                    </a:cubicBezTo>
                    <a:cubicBezTo>
                      <a:pt x="216" y="291"/>
                      <a:pt x="369" y="263"/>
                      <a:pt x="499" y="258"/>
                    </a:cubicBezTo>
                    <a:cubicBezTo>
                      <a:pt x="545" y="228"/>
                      <a:pt x="580" y="230"/>
                      <a:pt x="637" y="224"/>
                    </a:cubicBezTo>
                    <a:cubicBezTo>
                      <a:pt x="706" y="199"/>
                      <a:pt x="622" y="233"/>
                      <a:pt x="680" y="198"/>
                    </a:cubicBezTo>
                    <a:cubicBezTo>
                      <a:pt x="686" y="194"/>
                      <a:pt x="725" y="183"/>
                      <a:pt x="731" y="181"/>
                    </a:cubicBezTo>
                    <a:cubicBezTo>
                      <a:pt x="740" y="172"/>
                      <a:pt x="798" y="103"/>
                      <a:pt x="800" y="103"/>
                    </a:cubicBezTo>
                    <a:cubicBezTo>
                      <a:pt x="839" y="96"/>
                      <a:pt x="880" y="98"/>
                      <a:pt x="920" y="95"/>
                    </a:cubicBezTo>
                    <a:cubicBezTo>
                      <a:pt x="904" y="23"/>
                      <a:pt x="926" y="69"/>
                      <a:pt x="809" y="69"/>
                    </a:cubicBezTo>
                    <a:cubicBezTo>
                      <a:pt x="786" y="69"/>
                      <a:pt x="763" y="63"/>
                      <a:pt x="740" y="60"/>
                    </a:cubicBezTo>
                    <a:cubicBezTo>
                      <a:pt x="685" y="43"/>
                      <a:pt x="619" y="35"/>
                      <a:pt x="576" y="78"/>
                    </a:cubicBezTo>
                    <a:cubicBezTo>
                      <a:pt x="499" y="68"/>
                      <a:pt x="475" y="50"/>
                      <a:pt x="413" y="9"/>
                    </a:cubicBezTo>
                    <a:cubicBezTo>
                      <a:pt x="372" y="36"/>
                      <a:pt x="376" y="21"/>
                      <a:pt x="336" y="0"/>
                    </a:cubicBezTo>
                    <a:close/>
                  </a:path>
                </a:pathLst>
              </a:custGeom>
              <a:solidFill>
                <a:schemeClr val="bg1"/>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49" name="Freeform 136"/>
              <p:cNvSpPr>
                <a:spLocks/>
              </p:cNvSpPr>
              <p:nvPr/>
            </p:nvSpPr>
            <p:spPr bwMode="auto">
              <a:xfrm>
                <a:off x="8223250" y="5626100"/>
                <a:ext cx="369888" cy="73025"/>
              </a:xfrm>
              <a:custGeom>
                <a:avLst/>
                <a:gdLst>
                  <a:gd name="T0" fmla="*/ 2147483646 w 577"/>
                  <a:gd name="T1" fmla="*/ 2147483646 h 213"/>
                  <a:gd name="T2" fmla="*/ 2147483646 w 577"/>
                  <a:gd name="T3" fmla="*/ 2147483646 h 213"/>
                  <a:gd name="T4" fmla="*/ 2147483646 w 577"/>
                  <a:gd name="T5" fmla="*/ 2147483646 h 213"/>
                  <a:gd name="T6" fmla="*/ 2147483646 w 577"/>
                  <a:gd name="T7" fmla="*/ 2147483646 h 213"/>
                  <a:gd name="T8" fmla="*/ 2147483646 w 577"/>
                  <a:gd name="T9" fmla="*/ 2147483646 h 213"/>
                  <a:gd name="T10" fmla="*/ 2147483646 w 577"/>
                  <a:gd name="T11" fmla="*/ 2147483646 h 213"/>
                  <a:gd name="T12" fmla="*/ 2147483646 w 577"/>
                  <a:gd name="T13" fmla="*/ 2147483646 h 213"/>
                  <a:gd name="T14" fmla="*/ 2147483646 w 577"/>
                  <a:gd name="T15" fmla="*/ 2147483646 h 213"/>
                  <a:gd name="T16" fmla="*/ 2147483646 w 577"/>
                  <a:gd name="T17" fmla="*/ 2147483646 h 213"/>
                  <a:gd name="T18" fmla="*/ 2147483646 w 577"/>
                  <a:gd name="T19" fmla="*/ 2147483646 h 213"/>
                  <a:gd name="T20" fmla="*/ 2147483646 w 577"/>
                  <a:gd name="T21" fmla="*/ 2147483646 h 213"/>
                  <a:gd name="T22" fmla="*/ 2147483646 w 577"/>
                  <a:gd name="T23" fmla="*/ 2147483646 h 213"/>
                  <a:gd name="T24" fmla="*/ 2147483646 w 577"/>
                  <a:gd name="T25" fmla="*/ 2147483646 h 213"/>
                  <a:gd name="T26" fmla="*/ 2147483646 w 577"/>
                  <a:gd name="T27" fmla="*/ 2147483646 h 213"/>
                  <a:gd name="T28" fmla="*/ 2147483646 w 577"/>
                  <a:gd name="T29" fmla="*/ 2147483646 h 213"/>
                  <a:gd name="T30" fmla="*/ 2147483646 w 577"/>
                  <a:gd name="T31" fmla="*/ 2147483646 h 213"/>
                  <a:gd name="T32" fmla="*/ 2147483646 w 577"/>
                  <a:gd name="T33" fmla="*/ 2147483646 h 213"/>
                  <a:gd name="T34" fmla="*/ 2147483646 w 577"/>
                  <a:gd name="T35" fmla="*/ 2147483646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7"/>
                  <a:gd name="T55" fmla="*/ 0 h 213"/>
                  <a:gd name="T56" fmla="*/ 577 w 577"/>
                  <a:gd name="T57" fmla="*/ 213 h 2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7" h="213">
                    <a:moveTo>
                      <a:pt x="452" y="90"/>
                    </a:moveTo>
                    <a:cubicBezTo>
                      <a:pt x="407" y="71"/>
                      <a:pt x="368" y="53"/>
                      <a:pt x="323" y="39"/>
                    </a:cubicBezTo>
                    <a:cubicBezTo>
                      <a:pt x="263" y="0"/>
                      <a:pt x="331" y="32"/>
                      <a:pt x="280" y="56"/>
                    </a:cubicBezTo>
                    <a:cubicBezTo>
                      <a:pt x="269" y="61"/>
                      <a:pt x="257" y="50"/>
                      <a:pt x="245" y="47"/>
                    </a:cubicBezTo>
                    <a:cubicBezTo>
                      <a:pt x="217" y="28"/>
                      <a:pt x="189" y="19"/>
                      <a:pt x="159" y="4"/>
                    </a:cubicBezTo>
                    <a:cubicBezTo>
                      <a:pt x="133" y="7"/>
                      <a:pt x="106" y="5"/>
                      <a:pt x="82" y="13"/>
                    </a:cubicBezTo>
                    <a:cubicBezTo>
                      <a:pt x="70" y="17"/>
                      <a:pt x="66" y="32"/>
                      <a:pt x="56" y="39"/>
                    </a:cubicBezTo>
                    <a:cubicBezTo>
                      <a:pt x="48" y="44"/>
                      <a:pt x="39" y="44"/>
                      <a:pt x="30" y="47"/>
                    </a:cubicBezTo>
                    <a:cubicBezTo>
                      <a:pt x="0" y="79"/>
                      <a:pt x="11" y="86"/>
                      <a:pt x="48" y="99"/>
                    </a:cubicBezTo>
                    <a:cubicBezTo>
                      <a:pt x="82" y="96"/>
                      <a:pt x="118" y="80"/>
                      <a:pt x="151" y="90"/>
                    </a:cubicBezTo>
                    <a:cubicBezTo>
                      <a:pt x="171" y="96"/>
                      <a:pt x="185" y="142"/>
                      <a:pt x="185" y="142"/>
                    </a:cubicBezTo>
                    <a:cubicBezTo>
                      <a:pt x="208" y="139"/>
                      <a:pt x="231" y="131"/>
                      <a:pt x="254" y="133"/>
                    </a:cubicBezTo>
                    <a:cubicBezTo>
                      <a:pt x="272" y="134"/>
                      <a:pt x="306" y="151"/>
                      <a:pt x="306" y="151"/>
                    </a:cubicBezTo>
                    <a:cubicBezTo>
                      <a:pt x="344" y="207"/>
                      <a:pt x="362" y="194"/>
                      <a:pt x="426" y="211"/>
                    </a:cubicBezTo>
                    <a:cubicBezTo>
                      <a:pt x="472" y="208"/>
                      <a:pt x="518" y="213"/>
                      <a:pt x="563" y="202"/>
                    </a:cubicBezTo>
                    <a:cubicBezTo>
                      <a:pt x="572" y="200"/>
                      <a:pt x="577" y="184"/>
                      <a:pt x="572" y="176"/>
                    </a:cubicBezTo>
                    <a:cubicBezTo>
                      <a:pt x="566" y="165"/>
                      <a:pt x="549" y="165"/>
                      <a:pt x="538" y="159"/>
                    </a:cubicBezTo>
                    <a:cubicBezTo>
                      <a:pt x="504" y="112"/>
                      <a:pt x="507" y="90"/>
                      <a:pt x="452" y="90"/>
                    </a:cubicBezTo>
                    <a:close/>
                  </a:path>
                </a:pathLst>
              </a:custGeom>
              <a:solidFill>
                <a:schemeClr val="bg1"/>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50" name="Freeform 137"/>
              <p:cNvSpPr>
                <a:spLocks/>
              </p:cNvSpPr>
              <p:nvPr/>
            </p:nvSpPr>
            <p:spPr bwMode="auto">
              <a:xfrm>
                <a:off x="8623300" y="5626100"/>
                <a:ext cx="246063" cy="71438"/>
              </a:xfrm>
              <a:custGeom>
                <a:avLst/>
                <a:gdLst>
                  <a:gd name="T0" fmla="*/ 2147483646 w 383"/>
                  <a:gd name="T1" fmla="*/ 2147483646 h 208"/>
                  <a:gd name="T2" fmla="*/ 2147483646 w 383"/>
                  <a:gd name="T3" fmla="*/ 2147483646 h 208"/>
                  <a:gd name="T4" fmla="*/ 2147483646 w 383"/>
                  <a:gd name="T5" fmla="*/ 2147483646 h 208"/>
                  <a:gd name="T6" fmla="*/ 2147483646 w 383"/>
                  <a:gd name="T7" fmla="*/ 2147483646 h 208"/>
                  <a:gd name="T8" fmla="*/ 2147483646 w 383"/>
                  <a:gd name="T9" fmla="*/ 2147483646 h 208"/>
                  <a:gd name="T10" fmla="*/ 2147483646 w 383"/>
                  <a:gd name="T11" fmla="*/ 2147483646 h 208"/>
                  <a:gd name="T12" fmla="*/ 2147483646 w 383"/>
                  <a:gd name="T13" fmla="*/ 2147483646 h 208"/>
                  <a:gd name="T14" fmla="*/ 2147483646 w 383"/>
                  <a:gd name="T15" fmla="*/ 2147483646 h 208"/>
                  <a:gd name="T16" fmla="*/ 2147483646 w 383"/>
                  <a:gd name="T17" fmla="*/ 2147483646 h 208"/>
                  <a:gd name="T18" fmla="*/ 2147483646 w 383"/>
                  <a:gd name="T19" fmla="*/ 2147483646 h 208"/>
                  <a:gd name="T20" fmla="*/ 2147483646 w 383"/>
                  <a:gd name="T21" fmla="*/ 2147483646 h 208"/>
                  <a:gd name="T22" fmla="*/ 2147483646 w 383"/>
                  <a:gd name="T23" fmla="*/ 2147483646 h 208"/>
                  <a:gd name="T24" fmla="*/ 2147483646 w 383"/>
                  <a:gd name="T25" fmla="*/ 2147483646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3"/>
                  <a:gd name="T40" fmla="*/ 0 h 208"/>
                  <a:gd name="T41" fmla="*/ 383 w 383"/>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3" h="208">
                    <a:moveTo>
                      <a:pt x="272" y="10"/>
                    </a:moveTo>
                    <a:cubicBezTo>
                      <a:pt x="228" y="21"/>
                      <a:pt x="224" y="36"/>
                      <a:pt x="186" y="10"/>
                    </a:cubicBezTo>
                    <a:cubicBezTo>
                      <a:pt x="125" y="31"/>
                      <a:pt x="196" y="0"/>
                      <a:pt x="143" y="53"/>
                    </a:cubicBezTo>
                    <a:cubicBezTo>
                      <a:pt x="130" y="66"/>
                      <a:pt x="83" y="73"/>
                      <a:pt x="65" y="79"/>
                    </a:cubicBezTo>
                    <a:cubicBezTo>
                      <a:pt x="0" y="179"/>
                      <a:pt x="64" y="157"/>
                      <a:pt x="177" y="165"/>
                    </a:cubicBezTo>
                    <a:cubicBezTo>
                      <a:pt x="220" y="180"/>
                      <a:pt x="259" y="182"/>
                      <a:pt x="297" y="208"/>
                    </a:cubicBezTo>
                    <a:cubicBezTo>
                      <a:pt x="294" y="191"/>
                      <a:pt x="297" y="172"/>
                      <a:pt x="289" y="156"/>
                    </a:cubicBezTo>
                    <a:cubicBezTo>
                      <a:pt x="284" y="147"/>
                      <a:pt x="267" y="149"/>
                      <a:pt x="263" y="139"/>
                    </a:cubicBezTo>
                    <a:cubicBezTo>
                      <a:pt x="259" y="128"/>
                      <a:pt x="285" y="94"/>
                      <a:pt x="289" y="88"/>
                    </a:cubicBezTo>
                    <a:cubicBezTo>
                      <a:pt x="324" y="111"/>
                      <a:pt x="364" y="146"/>
                      <a:pt x="383" y="88"/>
                    </a:cubicBezTo>
                    <a:cubicBezTo>
                      <a:pt x="370" y="46"/>
                      <a:pt x="356" y="55"/>
                      <a:pt x="315" y="45"/>
                    </a:cubicBezTo>
                    <a:cubicBezTo>
                      <a:pt x="309" y="39"/>
                      <a:pt x="304" y="31"/>
                      <a:pt x="297" y="27"/>
                    </a:cubicBezTo>
                    <a:cubicBezTo>
                      <a:pt x="269" y="10"/>
                      <a:pt x="272" y="30"/>
                      <a:pt x="272" y="10"/>
                    </a:cubicBezTo>
                    <a:close/>
                  </a:path>
                </a:pathLst>
              </a:custGeom>
              <a:solidFill>
                <a:schemeClr val="bg1"/>
              </a:solidFill>
              <a:ln w="19050" cmpd="sng">
                <a:solidFill>
                  <a:schemeClr val="tx1"/>
                </a:solidFill>
                <a:round/>
                <a:headEnd/>
                <a:tailEnd/>
              </a:ln>
            </p:spPr>
            <p:txBody>
              <a:bodyPr/>
              <a:lstStyle/>
              <a:p>
                <a:pPr eaLnBrk="0" hangingPunct="0"/>
                <a:endParaRPr lang="en-US" smtClean="0">
                  <a:solidFill>
                    <a:prstClr val="black"/>
                  </a:solidFill>
                  <a:latin typeface="Arial" panose="020B0604020202020204" pitchFamily="34" charset="0"/>
                </a:endParaRPr>
              </a:p>
            </p:txBody>
          </p:sp>
          <p:sp>
            <p:nvSpPr>
              <p:cNvPr id="89151" name="Text Box 180"/>
              <p:cNvSpPr txBox="1">
                <a:spLocks noChangeArrowheads="1"/>
              </p:cNvSpPr>
              <p:nvPr/>
            </p:nvSpPr>
            <p:spPr bwMode="auto">
              <a:xfrm>
                <a:off x="8388350" y="5905500"/>
                <a:ext cx="527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23rd</a:t>
                </a:r>
              </a:p>
            </p:txBody>
          </p:sp>
          <p:sp>
            <p:nvSpPr>
              <p:cNvPr id="89152" name="Text Box 181"/>
              <p:cNvSpPr txBox="1">
                <a:spLocks noChangeArrowheads="1"/>
              </p:cNvSpPr>
              <p:nvPr/>
            </p:nvSpPr>
            <p:spPr bwMode="auto">
              <a:xfrm>
                <a:off x="7464425" y="5864225"/>
                <a:ext cx="546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900" smtClean="0">
                    <a:solidFill>
                      <a:srgbClr val="000000"/>
                    </a:solidFill>
                    <a:latin typeface="Arial Rounded MT Bold" panose="020F0704030504030204" pitchFamily="34" charset="0"/>
                  </a:rPr>
                  <a:t>22nd</a:t>
                </a:r>
              </a:p>
            </p:txBody>
          </p:sp>
        </p:grpSp>
        <p:sp>
          <p:nvSpPr>
            <p:cNvPr id="89142" name="TextBox 216"/>
            <p:cNvSpPr txBox="1">
              <a:spLocks noChangeArrowheads="1"/>
            </p:cNvSpPr>
            <p:nvPr/>
          </p:nvSpPr>
          <p:spPr bwMode="auto">
            <a:xfrm>
              <a:off x="7682840" y="5769438"/>
              <a:ext cx="89159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300" b="1" smtClean="0">
                  <a:solidFill>
                    <a:srgbClr val="3333CC"/>
                  </a:solidFill>
                </a:rPr>
                <a:t>Region II</a:t>
              </a:r>
            </a:p>
          </p:txBody>
        </p:sp>
      </p:grpSp>
      <p:grpSp>
        <p:nvGrpSpPr>
          <p:cNvPr id="89115" name="Group 226"/>
          <p:cNvGrpSpPr>
            <a:grpSpLocks/>
          </p:cNvGrpSpPr>
          <p:nvPr/>
        </p:nvGrpSpPr>
        <p:grpSpPr bwMode="auto">
          <a:xfrm>
            <a:off x="228600" y="5934075"/>
            <a:ext cx="1533525" cy="692150"/>
            <a:chOff x="228600" y="5934083"/>
            <a:chExt cx="1533335" cy="693401"/>
          </a:xfrm>
        </p:grpSpPr>
        <p:sp>
          <p:nvSpPr>
            <p:cNvPr id="89137" name="Rectangle 221"/>
            <p:cNvSpPr>
              <a:spLocks noChangeArrowheads="1"/>
            </p:cNvSpPr>
            <p:nvPr/>
          </p:nvSpPr>
          <p:spPr bwMode="auto">
            <a:xfrm>
              <a:off x="228600" y="5949355"/>
              <a:ext cx="609600" cy="338799"/>
            </a:xfrm>
            <a:prstGeom prst="rect">
              <a:avLst/>
            </a:prstGeom>
            <a:solidFill>
              <a:srgbClr val="FFCC99"/>
            </a:solidFill>
            <a:ln w="9525" algn="ctr">
              <a:solidFill>
                <a:schemeClr val="tx1"/>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b="1" smtClean="0">
                <a:solidFill>
                  <a:srgbClr val="000000"/>
                </a:solidFill>
              </a:endParaRPr>
            </a:p>
          </p:txBody>
        </p:sp>
        <p:sp>
          <p:nvSpPr>
            <p:cNvPr id="89138" name="Rectangle 222"/>
            <p:cNvSpPr>
              <a:spLocks noChangeArrowheads="1"/>
            </p:cNvSpPr>
            <p:nvPr/>
          </p:nvSpPr>
          <p:spPr bwMode="auto">
            <a:xfrm>
              <a:off x="228600" y="6288559"/>
              <a:ext cx="609600" cy="338798"/>
            </a:xfrm>
            <a:prstGeom prst="rect">
              <a:avLst/>
            </a:prstGeom>
            <a:solidFill>
              <a:srgbClr val="A6A6A6"/>
            </a:solidFill>
            <a:ln w="9525" algn="ctr">
              <a:solidFill>
                <a:schemeClr val="tx1"/>
              </a:solidFill>
              <a:round/>
              <a:headEnd/>
              <a:tailEnd/>
            </a:ln>
          </p:spPr>
          <p:txBody>
            <a:bodyPr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b="1" smtClean="0">
                <a:solidFill>
                  <a:srgbClr val="000000"/>
                </a:solidFill>
              </a:endParaRPr>
            </a:p>
          </p:txBody>
        </p:sp>
        <p:sp>
          <p:nvSpPr>
            <p:cNvPr id="89139" name="TextBox 224"/>
            <p:cNvSpPr txBox="1">
              <a:spLocks noChangeArrowheads="1"/>
            </p:cNvSpPr>
            <p:nvPr/>
          </p:nvSpPr>
          <p:spPr bwMode="auto">
            <a:xfrm>
              <a:off x="838200" y="6273286"/>
              <a:ext cx="631961" cy="3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700" b="1" smtClean="0">
                  <a:solidFill>
                    <a:srgbClr val="000000"/>
                  </a:solidFill>
                </a:rPr>
                <a:t>HRF</a:t>
              </a:r>
            </a:p>
          </p:txBody>
        </p:sp>
        <p:sp>
          <p:nvSpPr>
            <p:cNvPr id="89140" name="TextBox 225"/>
            <p:cNvSpPr txBox="1">
              <a:spLocks noChangeArrowheads="1"/>
            </p:cNvSpPr>
            <p:nvPr/>
          </p:nvSpPr>
          <p:spPr bwMode="auto">
            <a:xfrm>
              <a:off x="838200" y="5934083"/>
              <a:ext cx="923735" cy="35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700" b="1" smtClean="0">
                  <a:solidFill>
                    <a:srgbClr val="000000"/>
                  </a:solidFill>
                </a:rPr>
                <a:t>CERFP</a:t>
              </a:r>
            </a:p>
          </p:txBody>
        </p:sp>
      </p:grpSp>
      <p:sp>
        <p:nvSpPr>
          <p:cNvPr id="8911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636B71D-0D9D-4916-8C15-0B715FFE7C7D}" type="slidenum">
              <a:rPr lang="en-US" altLang="en-US" sz="1600" smtClean="0">
                <a:solidFill>
                  <a:srgbClr val="000000"/>
                </a:solidFill>
              </a:rPr>
              <a:pPr>
                <a:spcBef>
                  <a:spcPct val="0"/>
                </a:spcBef>
                <a:buFontTx/>
                <a:buNone/>
              </a:pPr>
              <a:t>14</a:t>
            </a:fld>
            <a:endParaRPr lang="en-US" altLang="en-US" sz="1600" smtClean="0">
              <a:solidFill>
                <a:srgbClr val="000000"/>
              </a:solidFill>
            </a:endParaRPr>
          </a:p>
        </p:txBody>
      </p:sp>
      <p:sp>
        <p:nvSpPr>
          <p:cNvPr id="245" name="Text Box 101"/>
          <p:cNvSpPr txBox="1">
            <a:spLocks noChangeArrowheads="1"/>
          </p:cNvSpPr>
          <p:nvPr/>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40522499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ctrTitle"/>
          </p:nvPr>
        </p:nvSpPr>
        <p:spPr>
          <a:xfrm>
            <a:off x="671513" y="3786188"/>
            <a:ext cx="7772400" cy="1798637"/>
          </a:xfrm>
        </p:spPr>
        <p:txBody>
          <a:bodyPr/>
          <a:lstStyle/>
          <a:p>
            <a:r>
              <a:rPr lang="en-US" altLang="en-US" sz="5400" smtClean="0"/>
              <a:t>Questions</a:t>
            </a:r>
          </a:p>
        </p:txBody>
      </p:sp>
      <p:sp>
        <p:nvSpPr>
          <p:cNvPr id="134147" name="FCPageNumbe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8F1B759-F54C-49BE-99A1-A420F50858A7}" type="slidenum">
              <a:rPr lang="en-US" altLang="en-US" sz="1600" smtClean="0">
                <a:solidFill>
                  <a:srgbClr val="000000"/>
                </a:solidFill>
              </a:rPr>
              <a:pPr>
                <a:spcBef>
                  <a:spcPct val="0"/>
                </a:spcBef>
                <a:buFontTx/>
                <a:buNone/>
              </a:pPr>
              <a:t>15</a:t>
            </a:fld>
            <a:endParaRPr lang="en-US" altLang="en-US" sz="1600" smtClean="0">
              <a:solidFill>
                <a:srgbClr val="000000"/>
              </a:solidFill>
            </a:endParaRPr>
          </a:p>
        </p:txBody>
      </p:sp>
      <p:grpSp>
        <p:nvGrpSpPr>
          <p:cNvPr id="134148" name="Group 10"/>
          <p:cNvGrpSpPr>
            <a:grpSpLocks/>
          </p:cNvGrpSpPr>
          <p:nvPr/>
        </p:nvGrpSpPr>
        <p:grpSpPr bwMode="auto">
          <a:xfrm>
            <a:off x="3705225" y="738188"/>
            <a:ext cx="1738313" cy="2922587"/>
            <a:chOff x="3705503" y="81888"/>
            <a:chExt cx="1737360" cy="2922742"/>
          </a:xfrm>
        </p:grpSpPr>
        <p:sp>
          <p:nvSpPr>
            <p:cNvPr id="9" name="Rounded Rectangle 8"/>
            <p:cNvSpPr/>
            <p:nvPr/>
          </p:nvSpPr>
          <p:spPr>
            <a:xfrm>
              <a:off x="3767382" y="96176"/>
              <a:ext cx="1596149" cy="2838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34150" name="Group 6"/>
            <p:cNvGrpSpPr>
              <a:grpSpLocks noChangeAspect="1"/>
            </p:cNvGrpSpPr>
            <p:nvPr/>
          </p:nvGrpSpPr>
          <p:grpSpPr bwMode="auto">
            <a:xfrm>
              <a:off x="3705503" y="81888"/>
              <a:ext cx="1737360" cy="2922742"/>
              <a:chOff x="762000" y="457200"/>
              <a:chExt cx="3657600" cy="6153150"/>
            </a:xfrm>
          </p:grpSpPr>
          <p:pic>
            <p:nvPicPr>
              <p:cNvPr id="134151" name="Picture 7" descr="usarmyLOGO [North].jpg"/>
              <p:cNvPicPr>
                <a:picLocks noChangeAspect="1"/>
              </p:cNvPicPr>
              <p:nvPr/>
            </p:nvPicPr>
            <p:blipFill>
              <a:blip r:embed="rId3">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8" descr="usarmyLOGO.jpg"/>
              <p:cNvPicPr>
                <a:picLocks noChangeAspect="1"/>
              </p:cNvPicPr>
              <p:nvPr/>
            </p:nvPicPr>
            <p:blipFill>
              <a:blip r:embed="rId4">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515719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621713" y="6475413"/>
            <a:ext cx="522287" cy="331787"/>
          </a:xfrm>
          <a:prstGeom prst="rect">
            <a:avLst/>
          </a:prstGeom>
        </p:spPr>
        <p:txBody>
          <a:bodyPr/>
          <a:lstStyle/>
          <a:p>
            <a:fld id="{0DB43B64-1AF3-4D4F-A55D-707E268C9256}" type="slidenum">
              <a:rPr lang="en-US"/>
              <a:pPr/>
              <a:t>2</a:t>
            </a:fld>
            <a:endParaRPr lang="en-US" dirty="0"/>
          </a:p>
        </p:txBody>
      </p:sp>
      <p:sp>
        <p:nvSpPr>
          <p:cNvPr id="2998274" name="Rectangle 2"/>
          <p:cNvSpPr>
            <a:spLocks noGrp="1" noChangeArrowheads="1"/>
          </p:cNvSpPr>
          <p:nvPr>
            <p:ph type="title"/>
          </p:nvPr>
        </p:nvSpPr>
        <p:spPr>
          <a:xfrm>
            <a:off x="1168400" y="109538"/>
            <a:ext cx="6959600" cy="1143000"/>
          </a:xfrm>
        </p:spPr>
        <p:txBody>
          <a:bodyPr/>
          <a:lstStyle/>
          <a:p>
            <a:r>
              <a:rPr lang="en-US" dirty="0"/>
              <a:t>Homeland Security (HS) / Homeland Defense (HD)</a:t>
            </a:r>
          </a:p>
        </p:txBody>
      </p:sp>
      <p:sp>
        <p:nvSpPr>
          <p:cNvPr id="2998275" name="Rectangle 3"/>
          <p:cNvSpPr>
            <a:spLocks noGrp="1" noChangeArrowheads="1"/>
          </p:cNvSpPr>
          <p:nvPr>
            <p:ph type="body" idx="1"/>
          </p:nvPr>
        </p:nvSpPr>
        <p:spPr>
          <a:xfrm>
            <a:off x="3415553" y="2209799"/>
            <a:ext cx="5728447" cy="4495800"/>
          </a:xfrm>
        </p:spPr>
        <p:txBody>
          <a:bodyPr/>
          <a:lstStyle/>
          <a:p>
            <a:pPr>
              <a:lnSpc>
                <a:spcPct val="95000"/>
              </a:lnSpc>
              <a:spcBef>
                <a:spcPts val="400"/>
              </a:spcBef>
            </a:pPr>
            <a:r>
              <a:rPr lang="en-US" sz="2200" dirty="0"/>
              <a:t> President Bush created the Department of Homeland Security (DHS)</a:t>
            </a:r>
          </a:p>
          <a:p>
            <a:pPr lvl="1">
              <a:lnSpc>
                <a:spcPct val="95000"/>
              </a:lnSpc>
              <a:spcBef>
                <a:spcPts val="400"/>
              </a:spcBef>
            </a:pPr>
            <a:r>
              <a:rPr lang="en-US" sz="2000" dirty="0"/>
              <a:t> Responsible for </a:t>
            </a:r>
            <a:r>
              <a:rPr lang="en-US" sz="2000" u="sng" dirty="0"/>
              <a:t>securing</a:t>
            </a:r>
            <a:r>
              <a:rPr lang="en-US" sz="2000" dirty="0"/>
              <a:t> the United States</a:t>
            </a:r>
          </a:p>
          <a:p>
            <a:pPr lvl="1">
              <a:lnSpc>
                <a:spcPct val="95000"/>
              </a:lnSpc>
              <a:spcBef>
                <a:spcPts val="400"/>
              </a:spcBef>
            </a:pPr>
            <a:r>
              <a:rPr lang="en-US" sz="2000" dirty="0"/>
              <a:t> Consolidated several agencies under one Department (USCG, CBP, </a:t>
            </a:r>
            <a:r>
              <a:rPr lang="en-US" sz="2000" dirty="0" smtClean="0"/>
              <a:t>TSA</a:t>
            </a:r>
            <a:r>
              <a:rPr lang="en-US" sz="2000" dirty="0"/>
              <a:t>, FEMA, etc)</a:t>
            </a:r>
          </a:p>
          <a:p>
            <a:pPr>
              <a:lnSpc>
                <a:spcPct val="95000"/>
              </a:lnSpc>
              <a:spcBef>
                <a:spcPts val="400"/>
              </a:spcBef>
            </a:pPr>
            <a:r>
              <a:rPr lang="en-US" sz="2200" dirty="0"/>
              <a:t> Department of Defense (DOD) created U.S. Northern </a:t>
            </a:r>
            <a:r>
              <a:rPr lang="en-US" sz="2200" dirty="0" smtClean="0"/>
              <a:t>Command (USNORTHCOM</a:t>
            </a:r>
            <a:r>
              <a:rPr lang="en-US" sz="2200" dirty="0"/>
              <a:t>)</a:t>
            </a:r>
          </a:p>
          <a:p>
            <a:pPr lvl="1">
              <a:lnSpc>
                <a:spcPct val="95000"/>
              </a:lnSpc>
              <a:spcBef>
                <a:spcPts val="400"/>
              </a:spcBef>
            </a:pPr>
            <a:r>
              <a:rPr lang="en-US" sz="2000" dirty="0"/>
              <a:t> Responsible for </a:t>
            </a:r>
            <a:r>
              <a:rPr lang="en-US" sz="2000" u="sng" dirty="0"/>
              <a:t>defending</a:t>
            </a:r>
            <a:r>
              <a:rPr lang="en-US" sz="2000" dirty="0"/>
              <a:t> the United States</a:t>
            </a:r>
          </a:p>
          <a:p>
            <a:pPr lvl="1">
              <a:lnSpc>
                <a:spcPct val="95000"/>
              </a:lnSpc>
              <a:spcBef>
                <a:spcPts val="400"/>
              </a:spcBef>
            </a:pPr>
            <a:r>
              <a:rPr lang="en-US" sz="2000" dirty="0"/>
              <a:t> All Domains: Air, Land, Maritime, Cyber</a:t>
            </a:r>
          </a:p>
        </p:txBody>
      </p:sp>
      <p:pic>
        <p:nvPicPr>
          <p:cNvPr id="2998276" name="Picture 4" descr="world trade center"/>
          <p:cNvPicPr>
            <a:picLocks noChangeAspect="1" noChangeArrowheads="1"/>
          </p:cNvPicPr>
          <p:nvPr/>
        </p:nvPicPr>
        <p:blipFill>
          <a:blip r:embed="rId3" cstate="print"/>
          <a:srcRect/>
          <a:stretch>
            <a:fillRect/>
          </a:stretch>
        </p:blipFill>
        <p:spPr bwMode="auto">
          <a:xfrm>
            <a:off x="0" y="2286000"/>
            <a:ext cx="3471863" cy="3667125"/>
          </a:xfrm>
          <a:prstGeom prst="rect">
            <a:avLst/>
          </a:prstGeom>
          <a:noFill/>
        </p:spPr>
      </p:pic>
      <p:sp>
        <p:nvSpPr>
          <p:cNvPr id="2998277" name="Text Box 5"/>
          <p:cNvSpPr txBox="1">
            <a:spLocks noChangeArrowheads="1"/>
          </p:cNvSpPr>
          <p:nvPr/>
        </p:nvSpPr>
        <p:spPr bwMode="auto">
          <a:xfrm>
            <a:off x="914400" y="1295400"/>
            <a:ext cx="7467600" cy="519113"/>
          </a:xfrm>
          <a:prstGeom prst="rect">
            <a:avLst/>
          </a:prstGeom>
          <a:noFill/>
          <a:ln w="9525">
            <a:noFill/>
            <a:miter lim="800000"/>
            <a:headEnd/>
            <a:tailEnd/>
          </a:ln>
          <a:effectLst/>
        </p:spPr>
        <p:txBody>
          <a:bodyPr>
            <a:spAutoFit/>
          </a:bodyPr>
          <a:lstStyle/>
          <a:p>
            <a:pPr eaLnBrk="0" hangingPunct="0"/>
            <a:r>
              <a:rPr lang="en-US" sz="2800" b="1" dirty="0" smtClean="0">
                <a:solidFill>
                  <a:srgbClr val="000000"/>
                </a:solidFill>
                <a:latin typeface="Arial" panose="020B0604020202020204" pitchFamily="34" charset="0"/>
              </a:rPr>
              <a:t>After the terrorist attacks on 11 Sep 2001…</a:t>
            </a:r>
          </a:p>
        </p:txBody>
      </p:sp>
    </p:spTree>
    <p:extLst>
      <p:ext uri="{BB962C8B-B14F-4D97-AF65-F5344CB8AC3E}">
        <p14:creationId xmlns:p14="http://schemas.microsoft.com/office/powerpoint/2010/main" val="218967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23859" name="Group 30"/>
          <p:cNvGrpSpPr>
            <a:grpSpLocks/>
          </p:cNvGrpSpPr>
          <p:nvPr/>
        </p:nvGrpSpPr>
        <p:grpSpPr bwMode="auto">
          <a:xfrm>
            <a:off x="4476750" y="3275013"/>
            <a:ext cx="4667250" cy="3429000"/>
            <a:chOff x="2820" y="2063"/>
            <a:chExt cx="2940" cy="2160"/>
          </a:xfrm>
        </p:grpSpPr>
        <p:grpSp>
          <p:nvGrpSpPr>
            <p:cNvPr id="2723870" name="Group 29"/>
            <p:cNvGrpSpPr>
              <a:grpSpLocks/>
            </p:cNvGrpSpPr>
            <p:nvPr/>
          </p:nvGrpSpPr>
          <p:grpSpPr bwMode="auto">
            <a:xfrm>
              <a:off x="2820" y="2063"/>
              <a:ext cx="2928" cy="2160"/>
              <a:chOff x="2820" y="2063"/>
              <a:chExt cx="2928" cy="2160"/>
            </a:xfrm>
          </p:grpSpPr>
          <p:graphicFrame>
            <p:nvGraphicFramePr>
              <p:cNvPr id="2723842" name="Object 2"/>
              <p:cNvGraphicFramePr>
                <a:graphicFrameLocks noChangeAspect="1"/>
              </p:cNvGraphicFramePr>
              <p:nvPr/>
            </p:nvGraphicFramePr>
            <p:xfrm>
              <a:off x="2820" y="2063"/>
              <a:ext cx="2880" cy="2160"/>
            </p:xfrm>
            <a:graphic>
              <a:graphicData uri="http://schemas.openxmlformats.org/presentationml/2006/ole">
                <mc:AlternateContent xmlns:mc="http://schemas.openxmlformats.org/markup-compatibility/2006">
                  <mc:Choice xmlns:v="urn:schemas-microsoft-com:vml" Requires="v">
                    <p:oleObj spid="_x0000_s2723873" name="Slide" r:id="rId4" imgW="4571831" imgH="3428876" progId="PowerPoint.Slide.8">
                      <p:embed/>
                    </p:oleObj>
                  </mc:Choice>
                  <mc:Fallback>
                    <p:oleObj name="Slide" r:id="rId4" imgW="4571831" imgH="3428876"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 y="2063"/>
                            <a:ext cx="2880" cy="21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23873" name="Line 21"/>
              <p:cNvSpPr>
                <a:spLocks noChangeShapeType="1"/>
              </p:cNvSpPr>
              <p:nvPr/>
            </p:nvSpPr>
            <p:spPr bwMode="auto">
              <a:xfrm>
                <a:off x="5177" y="3962"/>
                <a:ext cx="187" cy="128"/>
              </a:xfrm>
              <a:prstGeom prst="line">
                <a:avLst/>
              </a:prstGeom>
              <a:noFill/>
              <a:ln w="9525">
                <a:solidFill>
                  <a:schemeClr val="accent1"/>
                </a:solidFill>
                <a:round/>
                <a:headEnd/>
                <a:tailEnd/>
              </a:ln>
            </p:spPr>
            <p:txBody>
              <a:bodyPr anchor="ctr">
                <a:spAutoFit/>
              </a:bodyPr>
              <a:lstStyle/>
              <a:p>
                <a:endParaRPr lang="en-US"/>
              </a:p>
            </p:txBody>
          </p:sp>
          <p:sp>
            <p:nvSpPr>
              <p:cNvPr id="2723874" name="Line 22"/>
              <p:cNvSpPr>
                <a:spLocks noChangeShapeType="1"/>
              </p:cNvSpPr>
              <p:nvPr/>
            </p:nvSpPr>
            <p:spPr bwMode="auto">
              <a:xfrm>
                <a:off x="5359" y="4089"/>
                <a:ext cx="106" cy="0"/>
              </a:xfrm>
              <a:prstGeom prst="line">
                <a:avLst/>
              </a:prstGeom>
              <a:noFill/>
              <a:ln w="9525">
                <a:solidFill>
                  <a:schemeClr val="accent1"/>
                </a:solidFill>
                <a:round/>
                <a:headEnd/>
                <a:tailEnd/>
              </a:ln>
            </p:spPr>
            <p:txBody>
              <a:bodyPr anchor="ctr">
                <a:spAutoFit/>
              </a:bodyPr>
              <a:lstStyle/>
              <a:p>
                <a:endParaRPr lang="en-US"/>
              </a:p>
            </p:txBody>
          </p:sp>
          <p:sp>
            <p:nvSpPr>
              <p:cNvPr id="2723875" name="Rectangle 24"/>
              <p:cNvSpPr>
                <a:spLocks noChangeArrowheads="1"/>
              </p:cNvSpPr>
              <p:nvPr/>
            </p:nvSpPr>
            <p:spPr bwMode="auto">
              <a:xfrm rot="-1815386">
                <a:off x="5138" y="3676"/>
                <a:ext cx="610" cy="115"/>
              </a:xfrm>
              <a:prstGeom prst="rect">
                <a:avLst/>
              </a:prstGeom>
              <a:solidFill>
                <a:schemeClr val="bg1"/>
              </a:solidFill>
              <a:ln w="9525" algn="ctr">
                <a:noFill/>
                <a:miter lim="800000"/>
                <a:headEnd/>
                <a:tailEnd/>
              </a:ln>
            </p:spPr>
            <p:txBody>
              <a:bodyPr anchor="ctr">
                <a:spAutoFit/>
              </a:bodyPr>
              <a:lstStyle/>
              <a:p>
                <a:pPr algn="ctr" eaLnBrk="0" hangingPunct="0"/>
                <a:endParaRPr lang="en-US"/>
              </a:p>
            </p:txBody>
          </p:sp>
          <p:sp>
            <p:nvSpPr>
              <p:cNvPr id="2723876" name="Rectangle 25"/>
              <p:cNvSpPr>
                <a:spLocks noChangeArrowheads="1"/>
              </p:cNvSpPr>
              <p:nvPr/>
            </p:nvSpPr>
            <p:spPr bwMode="auto">
              <a:xfrm>
                <a:off x="5155" y="3868"/>
                <a:ext cx="56" cy="91"/>
              </a:xfrm>
              <a:prstGeom prst="rect">
                <a:avLst/>
              </a:prstGeom>
              <a:solidFill>
                <a:schemeClr val="bg1"/>
              </a:solidFill>
              <a:ln w="9525" algn="ctr">
                <a:noFill/>
                <a:miter lim="800000"/>
                <a:headEnd/>
                <a:tailEnd/>
              </a:ln>
            </p:spPr>
            <p:txBody>
              <a:bodyPr wrap="none" anchor="ctr">
                <a:spAutoFit/>
              </a:bodyPr>
              <a:lstStyle/>
              <a:p>
                <a:pPr algn="ctr" eaLnBrk="0" hangingPunct="0"/>
                <a:endParaRPr lang="en-US"/>
              </a:p>
            </p:txBody>
          </p:sp>
        </p:grpSp>
        <p:sp>
          <p:nvSpPr>
            <p:cNvPr id="2723871" name="Line 27"/>
            <p:cNvSpPr>
              <a:spLocks noChangeShapeType="1"/>
            </p:cNvSpPr>
            <p:nvPr/>
          </p:nvSpPr>
          <p:spPr bwMode="auto">
            <a:xfrm flipV="1">
              <a:off x="5465" y="4049"/>
              <a:ext cx="0" cy="36"/>
            </a:xfrm>
            <a:prstGeom prst="line">
              <a:avLst/>
            </a:prstGeom>
            <a:noFill/>
            <a:ln w="9525">
              <a:solidFill>
                <a:schemeClr val="accent1"/>
              </a:solidFill>
              <a:round/>
              <a:headEnd/>
              <a:tailEnd/>
            </a:ln>
          </p:spPr>
          <p:txBody>
            <a:bodyPr anchor="ctr">
              <a:spAutoFit/>
            </a:bodyPr>
            <a:lstStyle/>
            <a:p>
              <a:endParaRPr lang="en-US"/>
            </a:p>
          </p:txBody>
        </p:sp>
        <p:sp>
          <p:nvSpPr>
            <p:cNvPr id="2723872" name="Line 28"/>
            <p:cNvSpPr>
              <a:spLocks noChangeShapeType="1"/>
            </p:cNvSpPr>
            <p:nvPr/>
          </p:nvSpPr>
          <p:spPr bwMode="auto">
            <a:xfrm>
              <a:off x="5465" y="4049"/>
              <a:ext cx="295" cy="0"/>
            </a:xfrm>
            <a:prstGeom prst="line">
              <a:avLst/>
            </a:prstGeom>
            <a:noFill/>
            <a:ln w="9525">
              <a:solidFill>
                <a:schemeClr val="accent1"/>
              </a:solidFill>
              <a:round/>
              <a:headEnd/>
              <a:tailEnd/>
            </a:ln>
          </p:spPr>
          <p:txBody>
            <a:bodyPr anchor="ctr">
              <a:spAutoFit/>
            </a:bodyPr>
            <a:lstStyle/>
            <a:p>
              <a:endParaRPr lang="en-US"/>
            </a:p>
          </p:txBody>
        </p:sp>
      </p:grpSp>
      <p:graphicFrame>
        <p:nvGraphicFramePr>
          <p:cNvPr id="2723858" name="Object 18"/>
          <p:cNvGraphicFramePr>
            <a:graphicFrameLocks noChangeAspect="1"/>
          </p:cNvGraphicFramePr>
          <p:nvPr>
            <p:extLst>
              <p:ext uri="{D42A27DB-BD31-4B8C-83A1-F6EECF244321}">
                <p14:modId xmlns:p14="http://schemas.microsoft.com/office/powerpoint/2010/main" val="1954948061"/>
              </p:ext>
            </p:extLst>
          </p:nvPr>
        </p:nvGraphicFramePr>
        <p:xfrm>
          <a:off x="-1227138" y="2097088"/>
          <a:ext cx="6338888" cy="4754562"/>
        </p:xfrm>
        <a:graphic>
          <a:graphicData uri="http://schemas.openxmlformats.org/presentationml/2006/ole">
            <mc:AlternateContent xmlns:mc="http://schemas.openxmlformats.org/markup-compatibility/2006">
              <mc:Choice xmlns:v="urn:schemas-microsoft-com:vml" Requires="v">
                <p:oleObj spid="_x0000_s2723874" name="Slide" r:id="rId6" imgW="4020477" imgH="3014618" progId="PowerPoint.Slide.8">
                  <p:embed/>
                </p:oleObj>
              </mc:Choice>
              <mc:Fallback>
                <p:oleObj name="Slide" r:id="rId6" imgW="4020477" imgH="3014618" progId="PowerPoint.Slide.8">
                  <p:embed/>
                  <p:pic>
                    <p:nvPicPr>
                      <p:cNvPr id="0" name="Picture 18"/>
                      <p:cNvPicPr>
                        <a:picLocks noChangeAspect="1" noChangeArrowheads="1"/>
                      </p:cNvPicPr>
                      <p:nvPr/>
                    </p:nvPicPr>
                    <p:blipFill>
                      <a:blip r:embed="rId7"/>
                      <a:srcRect/>
                      <a:stretch>
                        <a:fillRect/>
                      </a:stretch>
                    </p:blipFill>
                    <p:spPr bwMode="auto">
                      <a:xfrm>
                        <a:off x="-1227138" y="2097088"/>
                        <a:ext cx="6338888" cy="47545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23860" name="Rectangle 4"/>
          <p:cNvSpPr>
            <a:spLocks noChangeArrowheads="1"/>
          </p:cNvSpPr>
          <p:nvPr/>
        </p:nvSpPr>
        <p:spPr bwMode="auto">
          <a:xfrm>
            <a:off x="2209800" y="377825"/>
            <a:ext cx="6781800" cy="558800"/>
          </a:xfrm>
          <a:prstGeom prst="rect">
            <a:avLst/>
          </a:prstGeom>
          <a:noFill/>
          <a:ln w="9525">
            <a:noFill/>
            <a:miter lim="800000"/>
            <a:headEnd/>
            <a:tailEnd/>
          </a:ln>
        </p:spPr>
        <p:txBody>
          <a:bodyPr anchor="ctr"/>
          <a:lstStyle/>
          <a:p>
            <a:pPr algn="r" eaLnBrk="0" hangingPunct="0"/>
            <a:r>
              <a:rPr lang="en-US" sz="3600" b="1" i="1" dirty="0" smtClean="0">
                <a:latin typeface="Times New Roman" pitchFamily="18" charset="0"/>
              </a:rPr>
              <a:t>USNORTHCOM</a:t>
            </a:r>
            <a:endParaRPr lang="en-US" sz="3600" b="1" i="1" dirty="0">
              <a:latin typeface="Times New Roman" pitchFamily="18" charset="0"/>
            </a:endParaRPr>
          </a:p>
        </p:txBody>
      </p:sp>
      <p:sp>
        <p:nvSpPr>
          <p:cNvPr id="2723861" name="Text Box 6"/>
          <p:cNvSpPr txBox="1">
            <a:spLocks noChangeArrowheads="1"/>
          </p:cNvSpPr>
          <p:nvPr/>
        </p:nvSpPr>
        <p:spPr bwMode="auto">
          <a:xfrm>
            <a:off x="3774423" y="1195388"/>
            <a:ext cx="1693862" cy="579437"/>
          </a:xfrm>
          <a:prstGeom prst="rect">
            <a:avLst/>
          </a:prstGeom>
          <a:noFill/>
          <a:ln w="9525" algn="ctr">
            <a:noFill/>
            <a:miter lim="800000"/>
            <a:headEnd/>
            <a:tailEnd/>
          </a:ln>
        </p:spPr>
        <p:txBody>
          <a:bodyPr wrap="none">
            <a:spAutoFit/>
          </a:bodyPr>
          <a:lstStyle/>
          <a:p>
            <a:pPr algn="ctr" eaLnBrk="0" hangingPunct="0"/>
            <a:r>
              <a:rPr lang="en-US" sz="3200" b="1" u="sng" dirty="0">
                <a:solidFill>
                  <a:srgbClr val="990099"/>
                </a:solidFill>
              </a:rPr>
              <a:t>Mission</a:t>
            </a:r>
          </a:p>
        </p:txBody>
      </p:sp>
      <p:grpSp>
        <p:nvGrpSpPr>
          <p:cNvPr id="2723862" name="Group 8"/>
          <p:cNvGrpSpPr>
            <a:grpSpLocks/>
          </p:cNvGrpSpPr>
          <p:nvPr/>
        </p:nvGrpSpPr>
        <p:grpSpPr bwMode="auto">
          <a:xfrm>
            <a:off x="-241300" y="-53975"/>
            <a:ext cx="9396413" cy="1368425"/>
            <a:chOff x="-168" y="-40"/>
            <a:chExt cx="5919" cy="862"/>
          </a:xfrm>
        </p:grpSpPr>
        <p:pic>
          <p:nvPicPr>
            <p:cNvPr id="2723868" name="Picture 9" descr="N-NC Header copy 2"/>
            <p:cNvPicPr>
              <a:picLocks noChangeAspect="1" noChangeArrowheads="1"/>
            </p:cNvPicPr>
            <p:nvPr/>
          </p:nvPicPr>
          <p:blipFill>
            <a:blip r:embed="rId8" cstate="print"/>
            <a:srcRect/>
            <a:stretch>
              <a:fillRect/>
            </a:stretch>
          </p:blipFill>
          <p:spPr bwMode="auto">
            <a:xfrm>
              <a:off x="-168" y="482"/>
              <a:ext cx="5919" cy="340"/>
            </a:xfrm>
            <a:prstGeom prst="rect">
              <a:avLst/>
            </a:prstGeom>
            <a:noFill/>
            <a:ln w="9525">
              <a:noFill/>
              <a:miter lim="800000"/>
              <a:headEnd/>
              <a:tailEnd/>
            </a:ln>
          </p:spPr>
        </p:pic>
        <p:pic>
          <p:nvPicPr>
            <p:cNvPr id="2723869" name="Picture 10" descr="NORTHCOM"/>
            <p:cNvPicPr>
              <a:picLocks noChangeAspect="1" noChangeArrowheads="1"/>
            </p:cNvPicPr>
            <p:nvPr/>
          </p:nvPicPr>
          <p:blipFill>
            <a:blip r:embed="rId9" cstate="print"/>
            <a:srcRect/>
            <a:stretch>
              <a:fillRect/>
            </a:stretch>
          </p:blipFill>
          <p:spPr bwMode="auto">
            <a:xfrm>
              <a:off x="46" y="-40"/>
              <a:ext cx="788" cy="803"/>
            </a:xfrm>
            <a:prstGeom prst="rect">
              <a:avLst/>
            </a:prstGeom>
            <a:noFill/>
            <a:ln w="9525">
              <a:noFill/>
              <a:miter lim="800000"/>
              <a:headEnd/>
              <a:tailEnd/>
            </a:ln>
          </p:spPr>
        </p:pic>
      </p:grpSp>
      <p:sp>
        <p:nvSpPr>
          <p:cNvPr id="2723863" name="Rectangle 11"/>
          <p:cNvSpPr>
            <a:spLocks noChangeArrowheads="1"/>
          </p:cNvSpPr>
          <p:nvPr/>
        </p:nvSpPr>
        <p:spPr bwMode="auto">
          <a:xfrm>
            <a:off x="1054100" y="11113"/>
            <a:ext cx="1733550" cy="304800"/>
          </a:xfrm>
          <a:prstGeom prst="rect">
            <a:avLst/>
          </a:prstGeom>
          <a:noFill/>
          <a:ln w="9525">
            <a:noFill/>
            <a:miter lim="800000"/>
            <a:headEnd/>
            <a:tailEnd/>
          </a:ln>
        </p:spPr>
        <p:txBody>
          <a:bodyPr lIns="92075" tIns="46038" rIns="92075" bIns="46038" anchor="ctr" anchorCtr="1">
            <a:spAutoFit/>
          </a:bodyPr>
          <a:lstStyle/>
          <a:p>
            <a:pPr algn="r" defTabSz="871538" eaLnBrk="0" hangingPunct="0"/>
            <a:r>
              <a:rPr lang="en-US" sz="1400" b="1">
                <a:solidFill>
                  <a:srgbClr val="339933"/>
                </a:solidFill>
              </a:rPr>
              <a:t>UNCLASSIFIED</a:t>
            </a:r>
          </a:p>
        </p:txBody>
      </p:sp>
      <p:sp>
        <p:nvSpPr>
          <p:cNvPr id="2723864" name="Rectangle 12"/>
          <p:cNvSpPr>
            <a:spLocks noChangeArrowheads="1"/>
          </p:cNvSpPr>
          <p:nvPr/>
        </p:nvSpPr>
        <p:spPr bwMode="auto">
          <a:xfrm>
            <a:off x="6710363" y="6564313"/>
            <a:ext cx="2324100" cy="304800"/>
          </a:xfrm>
          <a:prstGeom prst="rect">
            <a:avLst/>
          </a:prstGeom>
          <a:noFill/>
          <a:ln w="9525">
            <a:noFill/>
            <a:miter lim="800000"/>
            <a:headEnd/>
            <a:tailEnd/>
          </a:ln>
        </p:spPr>
        <p:txBody>
          <a:bodyPr lIns="92075" tIns="46038" rIns="92075" bIns="46038" anchor="ctr" anchorCtr="1">
            <a:spAutoFit/>
          </a:bodyPr>
          <a:lstStyle/>
          <a:p>
            <a:pPr algn="r" defTabSz="871538" eaLnBrk="0" hangingPunct="0"/>
            <a:r>
              <a:rPr lang="en-US" sz="1400" b="1">
                <a:solidFill>
                  <a:srgbClr val="339933"/>
                </a:solidFill>
              </a:rPr>
              <a:t>UNCLASSIFIED</a:t>
            </a:r>
          </a:p>
        </p:txBody>
      </p:sp>
      <p:sp>
        <p:nvSpPr>
          <p:cNvPr id="2723865" name="Line 15"/>
          <p:cNvSpPr>
            <a:spLocks noChangeShapeType="1"/>
          </p:cNvSpPr>
          <p:nvPr/>
        </p:nvSpPr>
        <p:spPr bwMode="auto">
          <a:xfrm>
            <a:off x="0" y="3030538"/>
            <a:ext cx="9144000" cy="0"/>
          </a:xfrm>
          <a:prstGeom prst="line">
            <a:avLst/>
          </a:prstGeom>
          <a:noFill/>
          <a:ln w="38100">
            <a:solidFill>
              <a:schemeClr val="tx1"/>
            </a:solidFill>
            <a:round/>
            <a:headEnd/>
            <a:tailEnd/>
          </a:ln>
        </p:spPr>
        <p:txBody>
          <a:bodyPr anchor="ctr">
            <a:spAutoFit/>
          </a:bodyPr>
          <a:lstStyle/>
          <a:p>
            <a:endParaRPr lang="en-US"/>
          </a:p>
        </p:txBody>
      </p:sp>
      <p:sp>
        <p:nvSpPr>
          <p:cNvPr id="2723866" name="Rectangle 5"/>
          <p:cNvSpPr>
            <a:spLocks noChangeArrowheads="1"/>
          </p:cNvSpPr>
          <p:nvPr/>
        </p:nvSpPr>
        <p:spPr bwMode="auto">
          <a:xfrm>
            <a:off x="524436" y="1838325"/>
            <a:ext cx="8193836" cy="1085850"/>
          </a:xfrm>
          <a:prstGeom prst="rect">
            <a:avLst/>
          </a:prstGeom>
          <a:noFill/>
          <a:ln w="28575">
            <a:noFill/>
            <a:miter lim="800000"/>
            <a:headEnd/>
            <a:tailEnd/>
          </a:ln>
        </p:spPr>
        <p:txBody>
          <a:bodyPr/>
          <a:lstStyle/>
          <a:p>
            <a:pPr algn="ctr" eaLnBrk="0" hangingPunct="0">
              <a:buClr>
                <a:schemeClr val="tx2"/>
              </a:buClr>
              <a:buFont typeface="Wingdings" pitchFamily="2" charset="2"/>
              <a:buNone/>
            </a:pPr>
            <a:r>
              <a:rPr lang="en-US" sz="2000" b="1" dirty="0">
                <a:solidFill>
                  <a:srgbClr val="000000"/>
                </a:solidFill>
                <a:cs typeface="Arial" pitchFamily="34" charset="0"/>
              </a:rPr>
              <a:t> </a:t>
            </a:r>
            <a:r>
              <a:rPr lang="en-US" sz="2000" b="1" dirty="0">
                <a:solidFill>
                  <a:srgbClr val="990099"/>
                </a:solidFill>
                <a:cs typeface="Arial" pitchFamily="34" charset="0"/>
              </a:rPr>
              <a:t>The United States Northern Command partners to conduct homeland defense, civil support, and security cooperation to defend and secure the United States and its interests</a:t>
            </a:r>
            <a:r>
              <a:rPr lang="en-US" sz="2000" b="1" dirty="0" smtClean="0">
                <a:solidFill>
                  <a:srgbClr val="990099"/>
                </a:solidFill>
                <a:cs typeface="Arial" pitchFamily="34" charset="0"/>
              </a:rPr>
              <a:t>.</a:t>
            </a:r>
            <a:endParaRPr lang="en-US" sz="2000" b="1" dirty="0">
              <a:solidFill>
                <a:srgbClr val="990099"/>
              </a:solidFill>
            </a:endParaRPr>
          </a:p>
        </p:txBody>
      </p:sp>
      <p:sp>
        <p:nvSpPr>
          <p:cNvPr id="2723867" name="FCPageNumber"/>
          <p:cNvSpPr>
            <a:spLocks noChangeArrowheads="1"/>
          </p:cNvSpPr>
          <p:nvPr/>
        </p:nvSpPr>
        <p:spPr bwMode="auto">
          <a:xfrm>
            <a:off x="8661400" y="6527800"/>
            <a:ext cx="457200" cy="304800"/>
          </a:xfrm>
          <a:prstGeom prst="rect">
            <a:avLst/>
          </a:prstGeom>
          <a:noFill/>
          <a:ln w="9525">
            <a:noFill/>
            <a:miter lim="800000"/>
            <a:headEnd/>
            <a:tailEnd/>
          </a:ln>
        </p:spPr>
        <p:txBody>
          <a:bodyPr/>
          <a:lstStyle/>
          <a:p>
            <a:pPr algn="r" eaLnBrk="0" hangingPunct="0"/>
            <a:fld id="{A74C152B-1762-4F50-BFDB-F8070754EADC}" type="slidenum">
              <a:rPr lang="en-US" sz="1200" b="1"/>
              <a:pPr algn="r" eaLnBrk="0" hangingPunct="0"/>
              <a:t>3</a:t>
            </a:fld>
            <a:endParaRPr lang="en-US" sz="1200"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354" name="Group 69"/>
          <p:cNvGrpSpPr>
            <a:grpSpLocks/>
          </p:cNvGrpSpPr>
          <p:nvPr/>
        </p:nvGrpSpPr>
        <p:grpSpPr bwMode="auto">
          <a:xfrm>
            <a:off x="134938" y="-1588"/>
            <a:ext cx="9009062" cy="6872288"/>
            <a:chOff x="134244" y="-15876"/>
            <a:chExt cx="9009756" cy="6872289"/>
          </a:xfrm>
        </p:grpSpPr>
        <p:pic>
          <p:nvPicPr>
            <p:cNvPr id="100380" name="Picture 57" descr="USNORTHC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244" y="-12700"/>
              <a:ext cx="8511974"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bwMode="auto">
            <a:xfrm>
              <a:off x="604180" y="-15876"/>
              <a:ext cx="8539820" cy="6859589"/>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FFFF"/>
                </a:solidFill>
              </a:endParaRPr>
            </a:p>
          </p:txBody>
        </p:sp>
      </p:grpSp>
      <p:sp>
        <p:nvSpPr>
          <p:cNvPr id="100355" name="Title 1"/>
          <p:cNvSpPr>
            <a:spLocks noGrp="1"/>
          </p:cNvSpPr>
          <p:nvPr>
            <p:ph type="title"/>
          </p:nvPr>
        </p:nvSpPr>
        <p:spPr>
          <a:xfrm>
            <a:off x="1308100" y="19050"/>
            <a:ext cx="6416675" cy="731838"/>
          </a:xfrm>
          <a:solidFill>
            <a:srgbClr val="FFFFFF">
              <a:alpha val="69803"/>
            </a:srgbClr>
          </a:solidFill>
        </p:spPr>
        <p:txBody>
          <a:bodyPr/>
          <a:lstStyle/>
          <a:p>
            <a:r>
              <a:rPr lang="en-US" altLang="en-US" dirty="0" smtClean="0"/>
              <a:t>U.S. Army North (Fifth Army)</a:t>
            </a:r>
          </a:p>
        </p:txBody>
      </p:sp>
      <p:sp>
        <p:nvSpPr>
          <p:cNvPr id="10035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1FCE25E-887F-43EA-999F-02CE0FC201D8}" type="slidenum">
              <a:rPr lang="en-US" altLang="en-US" sz="1600" smtClean="0">
                <a:solidFill>
                  <a:srgbClr val="000000"/>
                </a:solidFill>
              </a:rPr>
              <a:pPr>
                <a:spcBef>
                  <a:spcPct val="0"/>
                </a:spcBef>
                <a:buFontTx/>
                <a:buNone/>
              </a:pPr>
              <a:t>4</a:t>
            </a:fld>
            <a:endParaRPr lang="en-US" altLang="en-US" sz="1600" smtClean="0">
              <a:solidFill>
                <a:srgbClr val="000000"/>
              </a:solidFill>
            </a:endParaRPr>
          </a:p>
        </p:txBody>
      </p:sp>
      <p:sp>
        <p:nvSpPr>
          <p:cNvPr id="21" name="Rectangle 20"/>
          <p:cNvSpPr/>
          <p:nvPr/>
        </p:nvSpPr>
        <p:spPr>
          <a:xfrm>
            <a:off x="1843088" y="6442075"/>
            <a:ext cx="2033587"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00358" name="Rectangle 3"/>
          <p:cNvSpPr txBox="1">
            <a:spLocks noChangeArrowheads="1"/>
          </p:cNvSpPr>
          <p:nvPr/>
        </p:nvSpPr>
        <p:spPr bwMode="auto">
          <a:xfrm>
            <a:off x="0" y="4376738"/>
            <a:ext cx="4038600" cy="2351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eaLnBrk="0" hangingPunct="0">
              <a:lnSpc>
                <a:spcPct val="95000"/>
              </a:lnSpc>
              <a:spcBef>
                <a:spcPts val="600"/>
              </a:spcBef>
              <a:buClr>
                <a:prstClr val="black"/>
              </a:buClr>
            </a:pPr>
            <a:r>
              <a:rPr lang="en-US" altLang="en-US" sz="1800" b="1" dirty="0" smtClean="0">
                <a:solidFill>
                  <a:prstClr val="black"/>
                </a:solidFill>
              </a:rPr>
              <a:t> The Army Headquarters within the United States </a:t>
            </a:r>
            <a:r>
              <a:rPr lang="en-US" altLang="en-US" sz="1800" b="1" u="sng" dirty="0" smtClean="0">
                <a:solidFill>
                  <a:prstClr val="black"/>
                </a:solidFill>
              </a:rPr>
              <a:t>dedicated</a:t>
            </a:r>
            <a:r>
              <a:rPr lang="en-US" altLang="en-US" sz="1800" b="1" dirty="0" smtClean="0">
                <a:solidFill>
                  <a:prstClr val="black"/>
                </a:solidFill>
              </a:rPr>
              <a:t> to:</a:t>
            </a:r>
          </a:p>
          <a:p>
            <a:pPr lvl="1" eaLnBrk="0" hangingPunct="0">
              <a:lnSpc>
                <a:spcPct val="95000"/>
              </a:lnSpc>
              <a:spcBef>
                <a:spcPts val="600"/>
              </a:spcBef>
              <a:buClr>
                <a:prstClr val="black"/>
              </a:buClr>
            </a:pPr>
            <a:r>
              <a:rPr lang="en-US" altLang="en-US" sz="1600" b="1" dirty="0" smtClean="0">
                <a:solidFill>
                  <a:prstClr val="black"/>
                </a:solidFill>
              </a:rPr>
              <a:t> Homeland Defense </a:t>
            </a:r>
          </a:p>
          <a:p>
            <a:pPr lvl="1" eaLnBrk="0" hangingPunct="0">
              <a:lnSpc>
                <a:spcPct val="95000"/>
              </a:lnSpc>
              <a:spcBef>
                <a:spcPts val="600"/>
              </a:spcBef>
              <a:buClr>
                <a:prstClr val="black"/>
              </a:buClr>
            </a:pPr>
            <a:r>
              <a:rPr lang="en-US" altLang="en-US" sz="1600" b="1" dirty="0" smtClean="0">
                <a:solidFill>
                  <a:prstClr val="black"/>
                </a:solidFill>
              </a:rPr>
              <a:t> Civil Support</a:t>
            </a:r>
          </a:p>
          <a:p>
            <a:pPr lvl="1" eaLnBrk="0" hangingPunct="0">
              <a:lnSpc>
                <a:spcPct val="95000"/>
              </a:lnSpc>
              <a:spcBef>
                <a:spcPts val="600"/>
              </a:spcBef>
              <a:buClr>
                <a:prstClr val="black"/>
              </a:buClr>
            </a:pPr>
            <a:r>
              <a:rPr lang="en-US" altLang="en-US" sz="1600" b="1" dirty="0" smtClean="0">
                <a:solidFill>
                  <a:prstClr val="black"/>
                </a:solidFill>
              </a:rPr>
              <a:t> Security Cooperation</a:t>
            </a:r>
          </a:p>
          <a:p>
            <a:pPr eaLnBrk="0" hangingPunct="0">
              <a:lnSpc>
                <a:spcPct val="95000"/>
              </a:lnSpc>
              <a:spcBef>
                <a:spcPts val="600"/>
              </a:spcBef>
              <a:buClr>
                <a:prstClr val="black"/>
              </a:buClr>
            </a:pPr>
            <a:r>
              <a:rPr lang="en-US" altLang="en-US" sz="1800" b="1" dirty="0" smtClean="0">
                <a:solidFill>
                  <a:prstClr val="black"/>
                </a:solidFill>
              </a:rPr>
              <a:t> Our Purpose – </a:t>
            </a:r>
            <a:r>
              <a:rPr lang="en-US" altLang="en-US" sz="1800" b="1" dirty="0" smtClean="0">
                <a:solidFill>
                  <a:srgbClr val="000000"/>
                </a:solidFill>
              </a:rPr>
              <a:t>to contribute to the defense and security of the United States</a:t>
            </a:r>
            <a:endParaRPr lang="en-US" altLang="en-US" sz="1800" b="1" dirty="0" smtClean="0">
              <a:solidFill>
                <a:prstClr val="black"/>
              </a:solidFill>
            </a:endParaRPr>
          </a:p>
        </p:txBody>
      </p:sp>
      <p:cxnSp>
        <p:nvCxnSpPr>
          <p:cNvPr id="100359" name="Straight Connector 39"/>
          <p:cNvCxnSpPr>
            <a:cxnSpLocks noChangeShapeType="1"/>
          </p:cNvCxnSpPr>
          <p:nvPr/>
        </p:nvCxnSpPr>
        <p:spPr bwMode="auto">
          <a:xfrm>
            <a:off x="2892425" y="2825750"/>
            <a:ext cx="2074863" cy="1050925"/>
          </a:xfrm>
          <a:prstGeom prst="line">
            <a:avLst/>
          </a:prstGeom>
          <a:noFill/>
          <a:ln w="38100" algn="ctr">
            <a:solidFill>
              <a:srgbClr val="990099"/>
            </a:solidFill>
            <a:round/>
            <a:headEnd/>
            <a:tailEnd/>
          </a:ln>
          <a:extLst>
            <a:ext uri="{909E8E84-426E-40DD-AFC4-6F175D3DCCD1}">
              <a14:hiddenFill xmlns:a14="http://schemas.microsoft.com/office/drawing/2010/main">
                <a:noFill/>
              </a14:hiddenFill>
            </a:ext>
          </a:extLst>
        </p:spPr>
      </p:cxnSp>
      <p:sp>
        <p:nvSpPr>
          <p:cNvPr id="100360" name="TextBox 37"/>
          <p:cNvSpPr txBox="1">
            <a:spLocks noChangeArrowheads="1"/>
          </p:cNvSpPr>
          <p:nvPr/>
        </p:nvSpPr>
        <p:spPr bwMode="auto">
          <a:xfrm>
            <a:off x="7032625" y="1674813"/>
            <a:ext cx="1963738" cy="4000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000" b="1" smtClean="0">
                <a:solidFill>
                  <a:prstClr val="white"/>
                </a:solidFill>
              </a:rPr>
              <a:t>Administrative</a:t>
            </a:r>
          </a:p>
        </p:txBody>
      </p:sp>
      <p:grpSp>
        <p:nvGrpSpPr>
          <p:cNvPr id="100361" name="Group 42"/>
          <p:cNvGrpSpPr>
            <a:grpSpLocks/>
          </p:cNvGrpSpPr>
          <p:nvPr/>
        </p:nvGrpSpPr>
        <p:grpSpPr bwMode="auto">
          <a:xfrm>
            <a:off x="1217613" y="1674813"/>
            <a:ext cx="5768975" cy="2282825"/>
            <a:chOff x="1219027" y="1673642"/>
            <a:chExt cx="5768608" cy="2283462"/>
          </a:xfrm>
        </p:grpSpPr>
        <p:cxnSp>
          <p:nvCxnSpPr>
            <p:cNvPr id="100377" name="Straight Connector 41"/>
            <p:cNvCxnSpPr>
              <a:cxnSpLocks noChangeShapeType="1"/>
            </p:cNvCxnSpPr>
            <p:nvPr/>
          </p:nvCxnSpPr>
          <p:spPr bwMode="auto">
            <a:xfrm flipH="1">
              <a:off x="5022053" y="2783506"/>
              <a:ext cx="1965582" cy="1173598"/>
            </a:xfrm>
            <a:prstGeom prst="line">
              <a:avLst/>
            </a:prstGeom>
            <a:noFill/>
            <a:ln w="38100" algn="ctr">
              <a:solidFill>
                <a:srgbClr val="006600"/>
              </a:solidFill>
              <a:round/>
              <a:headEnd/>
              <a:tailEnd/>
            </a:ln>
            <a:extLst>
              <a:ext uri="{909E8E84-426E-40DD-AFC4-6F175D3DCCD1}">
                <a14:hiddenFill xmlns:a14="http://schemas.microsoft.com/office/drawing/2010/main">
                  <a:noFill/>
                </a14:hiddenFill>
              </a:ext>
            </a:extLst>
          </p:spPr>
        </p:cxnSp>
        <p:pic>
          <p:nvPicPr>
            <p:cNvPr id="100378" name="Picture 12" descr="File:United States Northern Command emble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188" y="2090576"/>
              <a:ext cx="1446596" cy="144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9" name="TextBox 36"/>
            <p:cNvSpPr txBox="1">
              <a:spLocks noChangeArrowheads="1"/>
            </p:cNvSpPr>
            <p:nvPr/>
          </p:nvSpPr>
          <p:spPr bwMode="auto">
            <a:xfrm>
              <a:off x="1219027" y="1673642"/>
              <a:ext cx="1608383" cy="400073"/>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r>
                <a:rPr lang="en-US" altLang="en-US" sz="2000" b="1" smtClean="0">
                  <a:solidFill>
                    <a:prstClr val="white"/>
                  </a:solidFill>
                </a:rPr>
                <a:t>Operational</a:t>
              </a:r>
            </a:p>
          </p:txBody>
        </p:sp>
      </p:grpSp>
      <p:grpSp>
        <p:nvGrpSpPr>
          <p:cNvPr id="100362" name="Group 10"/>
          <p:cNvGrpSpPr>
            <a:grpSpLocks noChangeAspect="1"/>
          </p:cNvGrpSpPr>
          <p:nvPr/>
        </p:nvGrpSpPr>
        <p:grpSpPr bwMode="auto">
          <a:xfrm>
            <a:off x="4564063" y="3371850"/>
            <a:ext cx="866775" cy="1457325"/>
            <a:chOff x="3705503" y="81888"/>
            <a:chExt cx="1737360" cy="2922742"/>
          </a:xfrm>
        </p:grpSpPr>
        <p:sp>
          <p:nvSpPr>
            <p:cNvPr id="24" name="Rounded Rectangle 23"/>
            <p:cNvSpPr/>
            <p:nvPr/>
          </p:nvSpPr>
          <p:spPr>
            <a:xfrm>
              <a:off x="3765960" y="94623"/>
              <a:ext cx="1597353" cy="2839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00374" name="Group 6"/>
            <p:cNvGrpSpPr>
              <a:grpSpLocks noChangeAspect="1"/>
            </p:cNvGrpSpPr>
            <p:nvPr/>
          </p:nvGrpSpPr>
          <p:grpSpPr bwMode="auto">
            <a:xfrm>
              <a:off x="3705503" y="81888"/>
              <a:ext cx="1737360" cy="2922742"/>
              <a:chOff x="762000" y="457200"/>
              <a:chExt cx="3657600" cy="6153150"/>
            </a:xfrm>
          </p:grpSpPr>
          <p:pic>
            <p:nvPicPr>
              <p:cNvPr id="100375" name="Picture 7" descr="usarmyLOGO [North].jpg"/>
              <p:cNvPicPr>
                <a:picLocks noChangeAspect="1"/>
              </p:cNvPicPr>
              <p:nvPr/>
            </p:nvPicPr>
            <p:blipFill>
              <a:blip r:embed="rId5">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6" name="Picture 8" descr="usarmyLOGO.jpg"/>
              <p:cNvPicPr>
                <a:picLocks noChangeAspect="1"/>
              </p:cNvPicPr>
              <p:nvPr/>
            </p:nvPicPr>
            <p:blipFill>
              <a:blip r:embed="rId6">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0363" name="Group 36"/>
          <p:cNvGrpSpPr>
            <a:grpSpLocks/>
          </p:cNvGrpSpPr>
          <p:nvPr/>
        </p:nvGrpSpPr>
        <p:grpSpPr bwMode="auto">
          <a:xfrm>
            <a:off x="53975" y="30163"/>
            <a:ext cx="712788" cy="1206500"/>
            <a:chOff x="5593976" y="3486057"/>
            <a:chExt cx="746476" cy="1255788"/>
          </a:xfrm>
        </p:grpSpPr>
        <p:sp>
          <p:nvSpPr>
            <p:cNvPr id="39" name="Rounded Rectangle 38"/>
            <p:cNvSpPr/>
            <p:nvPr/>
          </p:nvSpPr>
          <p:spPr>
            <a:xfrm>
              <a:off x="5620576" y="3491014"/>
              <a:ext cx="699925" cy="12326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100370" name="Group 24"/>
            <p:cNvGrpSpPr>
              <a:grpSpLocks noChangeAspect="1"/>
            </p:cNvGrpSpPr>
            <p:nvPr/>
          </p:nvGrpSpPr>
          <p:grpSpPr bwMode="auto">
            <a:xfrm>
              <a:off x="5593976" y="3486057"/>
              <a:ext cx="746476" cy="1255788"/>
              <a:chOff x="762000" y="457200"/>
              <a:chExt cx="3657600" cy="6153150"/>
            </a:xfrm>
          </p:grpSpPr>
          <p:pic>
            <p:nvPicPr>
              <p:cNvPr id="100371" name="Picture 26" descr="usarmyLOGO [North].jpg"/>
              <p:cNvPicPr>
                <a:picLocks noChangeAspect="1"/>
              </p:cNvPicPr>
              <p:nvPr/>
            </p:nvPicPr>
            <p:blipFill>
              <a:blip r:embed="rId7">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2" name="Picture 28" descr="usarmyLOGO.jpg"/>
              <p:cNvPicPr>
                <a:picLocks noChangeAspect="1"/>
              </p:cNvPicPr>
              <p:nvPr/>
            </p:nvPicPr>
            <p:blipFill>
              <a:blip r:embed="rId8">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0366" name="Group 7"/>
          <p:cNvGrpSpPr>
            <a:grpSpLocks/>
          </p:cNvGrpSpPr>
          <p:nvPr/>
        </p:nvGrpSpPr>
        <p:grpSpPr bwMode="auto">
          <a:xfrm>
            <a:off x="6235700" y="2068513"/>
            <a:ext cx="1514475" cy="1493837"/>
            <a:chOff x="4290" y="2874"/>
            <a:chExt cx="954" cy="954"/>
          </a:xfrm>
        </p:grpSpPr>
        <p:sp>
          <p:nvSpPr>
            <p:cNvPr id="100367" name="Oval 8"/>
            <p:cNvSpPr>
              <a:spLocks noChangeArrowheads="1"/>
            </p:cNvSpPr>
            <p:nvPr/>
          </p:nvSpPr>
          <p:spPr bwMode="auto">
            <a:xfrm>
              <a:off x="4333" y="2969"/>
              <a:ext cx="820" cy="802"/>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q"/>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9pPr>
            </a:lstStyle>
            <a:p>
              <a:pPr algn="ctr" eaLnBrk="0" hangingPunct="0">
                <a:spcBef>
                  <a:spcPct val="0"/>
                </a:spcBef>
                <a:buFontTx/>
                <a:buNone/>
              </a:pPr>
              <a:endParaRPr lang="en-US" altLang="en-US" sz="1600" smtClean="0">
                <a:solidFill>
                  <a:prstClr val="black"/>
                </a:solidFill>
              </a:endParaRPr>
            </a:p>
          </p:txBody>
        </p:sp>
        <p:pic>
          <p:nvPicPr>
            <p:cNvPr id="100368" name="Picture 9" descr="DASEA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0" y="2874"/>
              <a:ext cx="954"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101"/>
          <p:cNvSpPr txBox="1">
            <a:spLocks noChangeArrowheads="1"/>
          </p:cNvSpPr>
          <p:nvPr/>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26592160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USARNORTH Array</a:t>
            </a:r>
            <a:endParaRPr lang="en-US" dirty="0"/>
          </a:p>
        </p:txBody>
      </p:sp>
      <p:pic>
        <p:nvPicPr>
          <p:cNvPr id="5" name="Picture 2" descr="bp_fema_regions_map"/>
          <p:cNvPicPr>
            <a:picLocks noChangeAspect="1" noChangeArrowheads="1"/>
          </p:cNvPicPr>
          <p:nvPr/>
        </p:nvPicPr>
        <p:blipFill>
          <a:blip r:embed="rId2" cstate="print"/>
          <a:srcRect/>
          <a:stretch>
            <a:fillRect/>
          </a:stretch>
        </p:blipFill>
        <p:spPr bwMode="auto">
          <a:xfrm>
            <a:off x="1270000" y="1067336"/>
            <a:ext cx="6694488" cy="4970463"/>
          </a:xfrm>
          <a:prstGeom prst="rect">
            <a:avLst/>
          </a:prstGeom>
          <a:noFill/>
          <a:ln w="9525">
            <a:noFill/>
            <a:miter lim="800000"/>
            <a:headEnd/>
            <a:tailEnd/>
          </a:ln>
        </p:spPr>
      </p:pic>
      <p:grpSp>
        <p:nvGrpSpPr>
          <p:cNvPr id="9" name="Group 13"/>
          <p:cNvGrpSpPr>
            <a:grpSpLocks/>
          </p:cNvGrpSpPr>
          <p:nvPr/>
        </p:nvGrpSpPr>
        <p:grpSpPr bwMode="auto">
          <a:xfrm>
            <a:off x="0" y="3008056"/>
            <a:ext cx="9261480" cy="1611313"/>
            <a:chOff x="35" y="1858"/>
            <a:chExt cx="5834" cy="1015"/>
          </a:xfrm>
        </p:grpSpPr>
        <p:sp>
          <p:nvSpPr>
            <p:cNvPr id="10" name="Text Box 14"/>
            <p:cNvSpPr txBox="1">
              <a:spLocks noChangeArrowheads="1"/>
            </p:cNvSpPr>
            <p:nvPr/>
          </p:nvSpPr>
          <p:spPr bwMode="auto">
            <a:xfrm>
              <a:off x="35" y="1858"/>
              <a:ext cx="829" cy="326"/>
            </a:xfrm>
            <a:prstGeom prst="rect">
              <a:avLst/>
            </a:prstGeom>
            <a:noFill/>
            <a:ln w="9525" algn="ctr">
              <a:noFill/>
              <a:miter lim="800000"/>
              <a:headEnd/>
              <a:tailEnd/>
            </a:ln>
          </p:spPr>
          <p:txBody>
            <a:bodyPr wrap="none">
              <a:spAutoFit/>
            </a:bodyPr>
            <a:lstStyle/>
            <a:p>
              <a:r>
                <a:rPr lang="en-US" sz="1400" b="1">
                  <a:solidFill>
                    <a:srgbClr val="990099"/>
                  </a:solidFill>
                </a:rPr>
                <a:t>NORTHCOM</a:t>
              </a:r>
            </a:p>
            <a:p>
              <a:r>
                <a:rPr lang="en-US" sz="1400" b="1">
                  <a:solidFill>
                    <a:srgbClr val="990099"/>
                  </a:solidFill>
                </a:rPr>
                <a:t>Liaison Team</a:t>
              </a:r>
            </a:p>
          </p:txBody>
        </p:sp>
        <p:sp>
          <p:nvSpPr>
            <p:cNvPr id="11" name="Line 15"/>
            <p:cNvSpPr>
              <a:spLocks noChangeShapeType="1"/>
            </p:cNvSpPr>
            <p:nvPr/>
          </p:nvSpPr>
          <p:spPr bwMode="auto">
            <a:xfrm>
              <a:off x="868" y="2008"/>
              <a:ext cx="1470" cy="264"/>
            </a:xfrm>
            <a:prstGeom prst="line">
              <a:avLst/>
            </a:prstGeom>
            <a:noFill/>
            <a:ln w="28575">
              <a:solidFill>
                <a:srgbClr val="990099"/>
              </a:solidFill>
              <a:round/>
              <a:headEnd/>
              <a:tailEnd type="triangle" w="med" len="med"/>
            </a:ln>
          </p:spPr>
          <p:txBody>
            <a:bodyPr anchor="ctr">
              <a:spAutoFit/>
            </a:bodyPr>
            <a:lstStyle/>
            <a:p>
              <a:endParaRPr lang="en-US"/>
            </a:p>
          </p:txBody>
        </p:sp>
        <p:sp>
          <p:nvSpPr>
            <p:cNvPr id="12" name="Text Box 16"/>
            <p:cNvSpPr txBox="1">
              <a:spLocks noChangeArrowheads="1"/>
            </p:cNvSpPr>
            <p:nvPr/>
          </p:nvSpPr>
          <p:spPr bwMode="auto">
            <a:xfrm>
              <a:off x="5052" y="2547"/>
              <a:ext cx="817" cy="326"/>
            </a:xfrm>
            <a:prstGeom prst="rect">
              <a:avLst/>
            </a:prstGeom>
            <a:noFill/>
            <a:ln w="9525" algn="ctr">
              <a:noFill/>
              <a:miter lim="800000"/>
              <a:headEnd/>
              <a:tailEnd/>
            </a:ln>
          </p:spPr>
          <p:txBody>
            <a:bodyPr>
              <a:spAutoFit/>
            </a:bodyPr>
            <a:lstStyle/>
            <a:p>
              <a:r>
                <a:rPr lang="en-US" sz="1400" b="1" dirty="0">
                  <a:solidFill>
                    <a:srgbClr val="006600"/>
                  </a:solidFill>
                </a:rPr>
                <a:t>HQDA Liaison</a:t>
              </a:r>
            </a:p>
          </p:txBody>
        </p:sp>
        <p:sp>
          <p:nvSpPr>
            <p:cNvPr id="13" name="Line 17"/>
            <p:cNvSpPr>
              <a:spLocks noChangeShapeType="1"/>
            </p:cNvSpPr>
            <p:nvPr/>
          </p:nvSpPr>
          <p:spPr bwMode="auto">
            <a:xfrm flipH="1" flipV="1">
              <a:off x="4299" y="2384"/>
              <a:ext cx="772" cy="284"/>
            </a:xfrm>
            <a:prstGeom prst="line">
              <a:avLst/>
            </a:prstGeom>
            <a:noFill/>
            <a:ln w="28575">
              <a:solidFill>
                <a:srgbClr val="006600"/>
              </a:solidFill>
              <a:round/>
              <a:headEnd/>
              <a:tailEnd type="triangle" w="med" len="med"/>
            </a:ln>
          </p:spPr>
          <p:txBody>
            <a:bodyPr wrap="square" anchor="ctr">
              <a:spAutoFit/>
            </a:bodyPr>
            <a:lstStyle/>
            <a:p>
              <a:endParaRPr lang="en-US"/>
            </a:p>
          </p:txBody>
        </p:sp>
      </p:grpSp>
      <p:sp>
        <p:nvSpPr>
          <p:cNvPr id="16" name="Rectangle 89"/>
          <p:cNvSpPr>
            <a:spLocks noChangeArrowheads="1"/>
          </p:cNvSpPr>
          <p:nvPr/>
        </p:nvSpPr>
        <p:spPr bwMode="auto">
          <a:xfrm rot="2354379">
            <a:off x="1200150" y="4397911"/>
            <a:ext cx="1187450" cy="992188"/>
          </a:xfrm>
          <a:prstGeom prst="rect">
            <a:avLst/>
          </a:prstGeom>
          <a:solidFill>
            <a:srgbClr val="FFFFFF"/>
          </a:solidFill>
          <a:ln w="9525" algn="ctr">
            <a:noFill/>
            <a:miter lim="800000"/>
            <a:headEnd/>
            <a:tailEnd/>
          </a:ln>
        </p:spPr>
        <p:txBody>
          <a:bodyPr anchor="ctr">
            <a:spAutoFit/>
          </a:bodyPr>
          <a:lstStyle/>
          <a:p>
            <a:endParaRPr lang="en-US"/>
          </a:p>
        </p:txBody>
      </p:sp>
      <p:grpSp>
        <p:nvGrpSpPr>
          <p:cNvPr id="17" name="Group 103"/>
          <p:cNvGrpSpPr>
            <a:grpSpLocks/>
          </p:cNvGrpSpPr>
          <p:nvPr/>
        </p:nvGrpSpPr>
        <p:grpSpPr bwMode="auto">
          <a:xfrm>
            <a:off x="-31750" y="1267362"/>
            <a:ext cx="9151939" cy="4992688"/>
            <a:chOff x="-20" y="730"/>
            <a:chExt cx="5765" cy="3145"/>
          </a:xfrm>
        </p:grpSpPr>
        <p:sp>
          <p:nvSpPr>
            <p:cNvPr id="18" name="Text Box 104"/>
            <p:cNvSpPr txBox="1">
              <a:spLocks noChangeArrowheads="1"/>
            </p:cNvSpPr>
            <p:nvPr/>
          </p:nvSpPr>
          <p:spPr bwMode="auto">
            <a:xfrm>
              <a:off x="-20" y="966"/>
              <a:ext cx="736" cy="194"/>
            </a:xfrm>
            <a:prstGeom prst="rect">
              <a:avLst/>
            </a:prstGeom>
            <a:noFill/>
            <a:ln w="9525" algn="ctr">
              <a:noFill/>
              <a:miter lim="800000"/>
              <a:headEnd/>
              <a:tailEnd/>
            </a:ln>
          </p:spPr>
          <p:txBody>
            <a:bodyPr wrap="none">
              <a:spAutoFit/>
            </a:bodyPr>
            <a:lstStyle/>
            <a:p>
              <a:r>
                <a:rPr lang="en-US" sz="1400" b="1" dirty="0" smtClean="0">
                  <a:solidFill>
                    <a:srgbClr val="000099"/>
                  </a:solidFill>
                </a:rPr>
                <a:t>COL Prairie</a:t>
              </a:r>
              <a:endParaRPr lang="en-US" sz="1400" b="1" dirty="0">
                <a:solidFill>
                  <a:srgbClr val="000099"/>
                </a:solidFill>
              </a:endParaRPr>
            </a:p>
          </p:txBody>
        </p:sp>
        <p:sp>
          <p:nvSpPr>
            <p:cNvPr id="19" name="Line 105"/>
            <p:cNvSpPr>
              <a:spLocks noChangeShapeType="1"/>
            </p:cNvSpPr>
            <p:nvPr/>
          </p:nvSpPr>
          <p:spPr bwMode="auto">
            <a:xfrm>
              <a:off x="703" y="1152"/>
              <a:ext cx="294" cy="100"/>
            </a:xfrm>
            <a:prstGeom prst="line">
              <a:avLst/>
            </a:prstGeom>
            <a:noFill/>
            <a:ln w="28575">
              <a:solidFill>
                <a:srgbClr val="000099"/>
              </a:solidFill>
              <a:round/>
              <a:headEnd/>
              <a:tailEnd type="triangle" w="med" len="med"/>
            </a:ln>
          </p:spPr>
          <p:txBody>
            <a:bodyPr wrap="square" anchor="ctr">
              <a:spAutoFit/>
            </a:bodyPr>
            <a:lstStyle/>
            <a:p>
              <a:endParaRPr lang="en-US"/>
            </a:p>
          </p:txBody>
        </p:sp>
        <p:sp>
          <p:nvSpPr>
            <p:cNvPr id="20" name="Text Box 106"/>
            <p:cNvSpPr txBox="1">
              <a:spLocks noChangeArrowheads="1"/>
            </p:cNvSpPr>
            <p:nvPr/>
          </p:nvSpPr>
          <p:spPr bwMode="auto">
            <a:xfrm>
              <a:off x="1819" y="766"/>
              <a:ext cx="792" cy="194"/>
            </a:xfrm>
            <a:prstGeom prst="rect">
              <a:avLst/>
            </a:prstGeom>
            <a:noFill/>
            <a:ln w="9525" algn="ctr">
              <a:noFill/>
              <a:miter lim="800000"/>
              <a:headEnd/>
              <a:tailEnd/>
            </a:ln>
          </p:spPr>
          <p:txBody>
            <a:bodyPr wrap="none">
              <a:spAutoFit/>
            </a:bodyPr>
            <a:lstStyle/>
            <a:p>
              <a:r>
                <a:rPr lang="en-US" sz="1400" b="1" dirty="0" smtClean="0">
                  <a:solidFill>
                    <a:srgbClr val="000099"/>
                  </a:solidFill>
                </a:rPr>
                <a:t>COL Burwell</a:t>
              </a:r>
              <a:endParaRPr lang="en-US" sz="1400" b="1" dirty="0">
                <a:solidFill>
                  <a:srgbClr val="000099"/>
                </a:solidFill>
              </a:endParaRPr>
            </a:p>
          </p:txBody>
        </p:sp>
        <p:sp>
          <p:nvSpPr>
            <p:cNvPr id="21" name="Line 107"/>
            <p:cNvSpPr>
              <a:spLocks noChangeShapeType="1"/>
            </p:cNvSpPr>
            <p:nvPr/>
          </p:nvSpPr>
          <p:spPr bwMode="auto">
            <a:xfrm>
              <a:off x="2199" y="968"/>
              <a:ext cx="122" cy="1057"/>
            </a:xfrm>
            <a:prstGeom prst="line">
              <a:avLst/>
            </a:prstGeom>
            <a:noFill/>
            <a:ln w="28575">
              <a:solidFill>
                <a:srgbClr val="000099"/>
              </a:solidFill>
              <a:round/>
              <a:headEnd/>
              <a:tailEnd type="triangle" w="med" len="med"/>
            </a:ln>
          </p:spPr>
          <p:txBody>
            <a:bodyPr anchor="ctr">
              <a:spAutoFit/>
            </a:bodyPr>
            <a:lstStyle/>
            <a:p>
              <a:endParaRPr lang="en-US"/>
            </a:p>
          </p:txBody>
        </p:sp>
        <p:sp>
          <p:nvSpPr>
            <p:cNvPr id="22" name="Text Box 108"/>
            <p:cNvSpPr txBox="1">
              <a:spLocks noChangeArrowheads="1"/>
            </p:cNvSpPr>
            <p:nvPr/>
          </p:nvSpPr>
          <p:spPr bwMode="auto">
            <a:xfrm>
              <a:off x="2738" y="830"/>
              <a:ext cx="947" cy="194"/>
            </a:xfrm>
            <a:prstGeom prst="rect">
              <a:avLst/>
            </a:prstGeom>
            <a:noFill/>
            <a:ln w="9525" algn="ctr">
              <a:noFill/>
              <a:miter lim="800000"/>
              <a:headEnd/>
              <a:tailEnd/>
            </a:ln>
          </p:spPr>
          <p:txBody>
            <a:bodyPr wrap="none">
              <a:spAutoFit/>
            </a:bodyPr>
            <a:lstStyle/>
            <a:p>
              <a:r>
                <a:rPr lang="en-US" sz="1400" b="1" dirty="0">
                  <a:solidFill>
                    <a:srgbClr val="000099"/>
                  </a:solidFill>
                </a:rPr>
                <a:t>COL </a:t>
              </a:r>
              <a:r>
                <a:rPr lang="en-US" sz="1400" b="1" dirty="0" smtClean="0">
                  <a:solidFill>
                    <a:srgbClr val="000099"/>
                  </a:solidFill>
                </a:rPr>
                <a:t>Dougherty</a:t>
              </a:r>
              <a:endParaRPr lang="en-US" sz="1400" b="1" dirty="0">
                <a:solidFill>
                  <a:srgbClr val="000099"/>
                </a:solidFill>
              </a:endParaRPr>
            </a:p>
          </p:txBody>
        </p:sp>
        <p:sp>
          <p:nvSpPr>
            <p:cNvPr id="23" name="Line 109"/>
            <p:cNvSpPr>
              <a:spLocks noChangeShapeType="1"/>
            </p:cNvSpPr>
            <p:nvPr/>
          </p:nvSpPr>
          <p:spPr bwMode="auto">
            <a:xfrm>
              <a:off x="3098" y="995"/>
              <a:ext cx="57" cy="1125"/>
            </a:xfrm>
            <a:prstGeom prst="line">
              <a:avLst/>
            </a:prstGeom>
            <a:noFill/>
            <a:ln w="28575">
              <a:solidFill>
                <a:srgbClr val="000099"/>
              </a:solidFill>
              <a:round/>
              <a:headEnd/>
              <a:tailEnd type="triangle" w="med" len="med"/>
            </a:ln>
          </p:spPr>
          <p:txBody>
            <a:bodyPr anchor="ctr">
              <a:spAutoFit/>
            </a:bodyPr>
            <a:lstStyle/>
            <a:p>
              <a:endParaRPr lang="en-US"/>
            </a:p>
          </p:txBody>
        </p:sp>
        <p:sp>
          <p:nvSpPr>
            <p:cNvPr id="24" name="Text Box 110"/>
            <p:cNvSpPr txBox="1">
              <a:spLocks noChangeArrowheads="1"/>
            </p:cNvSpPr>
            <p:nvPr/>
          </p:nvSpPr>
          <p:spPr bwMode="auto">
            <a:xfrm>
              <a:off x="3564" y="974"/>
              <a:ext cx="987" cy="194"/>
            </a:xfrm>
            <a:prstGeom prst="rect">
              <a:avLst/>
            </a:prstGeom>
            <a:noFill/>
            <a:ln w="9525" algn="ctr">
              <a:noFill/>
              <a:miter lim="800000"/>
              <a:headEnd/>
              <a:tailEnd/>
            </a:ln>
          </p:spPr>
          <p:txBody>
            <a:bodyPr wrap="none">
              <a:spAutoFit/>
            </a:bodyPr>
            <a:lstStyle/>
            <a:p>
              <a:r>
                <a:rPr lang="en-US" sz="1400" b="1" dirty="0">
                  <a:solidFill>
                    <a:srgbClr val="000099"/>
                  </a:solidFill>
                </a:rPr>
                <a:t>COL </a:t>
              </a:r>
              <a:r>
                <a:rPr lang="en-US" sz="1400" b="1" dirty="0" smtClean="0">
                  <a:solidFill>
                    <a:srgbClr val="000099"/>
                  </a:solidFill>
                </a:rPr>
                <a:t>Drummond</a:t>
              </a:r>
              <a:endParaRPr lang="en-US" sz="1400" b="1" dirty="0">
                <a:solidFill>
                  <a:srgbClr val="000099"/>
                </a:solidFill>
              </a:endParaRPr>
            </a:p>
          </p:txBody>
        </p:sp>
        <p:sp>
          <p:nvSpPr>
            <p:cNvPr id="25" name="Line 111"/>
            <p:cNvSpPr>
              <a:spLocks noChangeShapeType="1"/>
            </p:cNvSpPr>
            <p:nvPr/>
          </p:nvSpPr>
          <p:spPr bwMode="auto">
            <a:xfrm flipH="1">
              <a:off x="3705" y="1146"/>
              <a:ext cx="109" cy="510"/>
            </a:xfrm>
            <a:prstGeom prst="line">
              <a:avLst/>
            </a:prstGeom>
            <a:noFill/>
            <a:ln w="28575">
              <a:solidFill>
                <a:srgbClr val="000099"/>
              </a:solidFill>
              <a:round/>
              <a:headEnd/>
              <a:tailEnd type="triangle" w="med" len="med"/>
            </a:ln>
          </p:spPr>
          <p:txBody>
            <a:bodyPr anchor="ctr">
              <a:spAutoFit/>
            </a:bodyPr>
            <a:lstStyle/>
            <a:p>
              <a:endParaRPr lang="en-US"/>
            </a:p>
          </p:txBody>
        </p:sp>
        <p:sp>
          <p:nvSpPr>
            <p:cNvPr id="26" name="Text Box 112"/>
            <p:cNvSpPr txBox="1">
              <a:spLocks noChangeArrowheads="1"/>
            </p:cNvSpPr>
            <p:nvPr/>
          </p:nvSpPr>
          <p:spPr bwMode="auto">
            <a:xfrm>
              <a:off x="4829" y="730"/>
              <a:ext cx="767" cy="194"/>
            </a:xfrm>
            <a:prstGeom prst="rect">
              <a:avLst/>
            </a:prstGeom>
            <a:noFill/>
            <a:ln w="9525" algn="ctr">
              <a:noFill/>
              <a:miter lim="800000"/>
              <a:headEnd/>
              <a:tailEnd/>
            </a:ln>
          </p:spPr>
          <p:txBody>
            <a:bodyPr wrap="none">
              <a:spAutoFit/>
            </a:bodyPr>
            <a:lstStyle/>
            <a:p>
              <a:r>
                <a:rPr lang="en-US" sz="1400" b="1" dirty="0">
                  <a:solidFill>
                    <a:srgbClr val="000099"/>
                  </a:solidFill>
                </a:rPr>
                <a:t>COL </a:t>
              </a:r>
              <a:r>
                <a:rPr lang="en-US" sz="1400" b="1" dirty="0" smtClean="0">
                  <a:solidFill>
                    <a:srgbClr val="000099"/>
                  </a:solidFill>
                </a:rPr>
                <a:t>Snyder</a:t>
              </a:r>
              <a:endParaRPr lang="en-US" sz="1400" b="1" dirty="0">
                <a:solidFill>
                  <a:srgbClr val="000099"/>
                </a:solidFill>
              </a:endParaRPr>
            </a:p>
          </p:txBody>
        </p:sp>
        <p:sp>
          <p:nvSpPr>
            <p:cNvPr id="27" name="Line 113"/>
            <p:cNvSpPr>
              <a:spLocks noChangeShapeType="1"/>
            </p:cNvSpPr>
            <p:nvPr/>
          </p:nvSpPr>
          <p:spPr bwMode="auto">
            <a:xfrm flipH="1">
              <a:off x="4677" y="908"/>
              <a:ext cx="550" cy="490"/>
            </a:xfrm>
            <a:prstGeom prst="line">
              <a:avLst/>
            </a:prstGeom>
            <a:noFill/>
            <a:ln w="28575">
              <a:solidFill>
                <a:srgbClr val="000099"/>
              </a:solidFill>
              <a:round/>
              <a:headEnd/>
              <a:tailEnd type="triangle" w="med" len="med"/>
            </a:ln>
          </p:spPr>
          <p:txBody>
            <a:bodyPr anchor="ctr">
              <a:spAutoFit/>
            </a:bodyPr>
            <a:lstStyle/>
            <a:p>
              <a:endParaRPr lang="en-US"/>
            </a:p>
          </p:txBody>
        </p:sp>
        <p:sp>
          <p:nvSpPr>
            <p:cNvPr id="28" name="Text Box 114"/>
            <p:cNvSpPr txBox="1">
              <a:spLocks noChangeArrowheads="1"/>
            </p:cNvSpPr>
            <p:nvPr/>
          </p:nvSpPr>
          <p:spPr bwMode="auto">
            <a:xfrm>
              <a:off x="4964" y="1648"/>
              <a:ext cx="781" cy="330"/>
            </a:xfrm>
            <a:prstGeom prst="rect">
              <a:avLst/>
            </a:prstGeom>
            <a:noFill/>
            <a:ln w="9525" algn="ctr">
              <a:noFill/>
              <a:miter lim="800000"/>
              <a:headEnd/>
              <a:tailEnd/>
            </a:ln>
          </p:spPr>
          <p:txBody>
            <a:bodyPr wrap="none">
              <a:spAutoFit/>
            </a:bodyPr>
            <a:lstStyle/>
            <a:p>
              <a:r>
                <a:rPr lang="en-US" sz="1400" b="1" dirty="0" smtClean="0">
                  <a:solidFill>
                    <a:srgbClr val="000099"/>
                  </a:solidFill>
                </a:rPr>
                <a:t>COL</a:t>
              </a:r>
            </a:p>
            <a:p>
              <a:r>
                <a:rPr lang="en-US" sz="1400" b="1" dirty="0" err="1" smtClean="0">
                  <a:solidFill>
                    <a:srgbClr val="000099"/>
                  </a:solidFill>
                </a:rPr>
                <a:t>Heintzelman</a:t>
              </a:r>
              <a:endParaRPr lang="en-US" sz="1400" b="1" dirty="0">
                <a:solidFill>
                  <a:srgbClr val="000099"/>
                </a:solidFill>
              </a:endParaRPr>
            </a:p>
          </p:txBody>
        </p:sp>
        <p:sp>
          <p:nvSpPr>
            <p:cNvPr id="29" name="Line 115"/>
            <p:cNvSpPr>
              <a:spLocks noChangeShapeType="1"/>
            </p:cNvSpPr>
            <p:nvPr/>
          </p:nvSpPr>
          <p:spPr bwMode="auto">
            <a:xfrm flipH="1">
              <a:off x="4660" y="1827"/>
              <a:ext cx="357" cy="122"/>
            </a:xfrm>
            <a:prstGeom prst="line">
              <a:avLst/>
            </a:prstGeom>
            <a:noFill/>
            <a:ln w="28575">
              <a:solidFill>
                <a:srgbClr val="000099"/>
              </a:solidFill>
              <a:round/>
              <a:headEnd/>
              <a:tailEnd type="triangle" w="med" len="med"/>
            </a:ln>
          </p:spPr>
          <p:txBody>
            <a:bodyPr wrap="square" anchor="ctr">
              <a:spAutoFit/>
            </a:bodyPr>
            <a:lstStyle/>
            <a:p>
              <a:endParaRPr lang="en-US"/>
            </a:p>
          </p:txBody>
        </p:sp>
        <p:sp>
          <p:nvSpPr>
            <p:cNvPr id="30" name="Text Box 116"/>
            <p:cNvSpPr txBox="1">
              <a:spLocks noChangeArrowheads="1"/>
            </p:cNvSpPr>
            <p:nvPr/>
          </p:nvSpPr>
          <p:spPr bwMode="auto">
            <a:xfrm>
              <a:off x="106" y="2485"/>
              <a:ext cx="672" cy="194"/>
            </a:xfrm>
            <a:prstGeom prst="rect">
              <a:avLst/>
            </a:prstGeom>
            <a:noFill/>
            <a:ln w="9525" algn="ctr">
              <a:noFill/>
              <a:miter lim="800000"/>
              <a:headEnd/>
              <a:tailEnd/>
            </a:ln>
          </p:spPr>
          <p:txBody>
            <a:bodyPr wrap="none">
              <a:spAutoFit/>
            </a:bodyPr>
            <a:lstStyle/>
            <a:p>
              <a:r>
                <a:rPr lang="en-US" sz="1400" b="1" dirty="0">
                  <a:solidFill>
                    <a:srgbClr val="000099"/>
                  </a:solidFill>
                </a:rPr>
                <a:t>COL </a:t>
              </a:r>
              <a:r>
                <a:rPr lang="en-US" sz="1400" b="1" dirty="0" smtClean="0">
                  <a:solidFill>
                    <a:srgbClr val="000099"/>
                  </a:solidFill>
                </a:rPr>
                <a:t>Butts</a:t>
              </a:r>
              <a:endParaRPr lang="en-US" sz="1400" b="1" dirty="0">
                <a:solidFill>
                  <a:srgbClr val="000099"/>
                </a:solidFill>
              </a:endParaRPr>
            </a:p>
          </p:txBody>
        </p:sp>
        <p:sp>
          <p:nvSpPr>
            <p:cNvPr id="31" name="Line 117"/>
            <p:cNvSpPr>
              <a:spLocks noChangeShapeType="1"/>
            </p:cNvSpPr>
            <p:nvPr/>
          </p:nvSpPr>
          <p:spPr bwMode="auto">
            <a:xfrm flipV="1">
              <a:off x="729" y="2344"/>
              <a:ext cx="362" cy="181"/>
            </a:xfrm>
            <a:prstGeom prst="line">
              <a:avLst/>
            </a:prstGeom>
            <a:noFill/>
            <a:ln w="28575">
              <a:solidFill>
                <a:srgbClr val="000099"/>
              </a:solidFill>
              <a:round/>
              <a:headEnd/>
              <a:tailEnd type="triangle" w="med" len="med"/>
            </a:ln>
          </p:spPr>
          <p:txBody>
            <a:bodyPr anchor="ctr">
              <a:spAutoFit/>
            </a:bodyPr>
            <a:lstStyle/>
            <a:p>
              <a:endParaRPr lang="en-US"/>
            </a:p>
          </p:txBody>
        </p:sp>
        <p:sp>
          <p:nvSpPr>
            <p:cNvPr id="32" name="Text Box 118"/>
            <p:cNvSpPr txBox="1">
              <a:spLocks noChangeArrowheads="1"/>
            </p:cNvSpPr>
            <p:nvPr/>
          </p:nvSpPr>
          <p:spPr bwMode="auto">
            <a:xfrm>
              <a:off x="804" y="2869"/>
              <a:ext cx="811" cy="194"/>
            </a:xfrm>
            <a:prstGeom prst="rect">
              <a:avLst/>
            </a:prstGeom>
            <a:noFill/>
            <a:ln w="9525" algn="ctr">
              <a:noFill/>
              <a:miter lim="800000"/>
              <a:headEnd/>
              <a:tailEnd/>
            </a:ln>
          </p:spPr>
          <p:txBody>
            <a:bodyPr wrap="none">
              <a:spAutoFit/>
            </a:bodyPr>
            <a:lstStyle/>
            <a:p>
              <a:pPr algn="ctr"/>
              <a:r>
                <a:rPr lang="en-US" sz="1400" b="1" dirty="0" smtClean="0">
                  <a:solidFill>
                    <a:srgbClr val="000099"/>
                  </a:solidFill>
                </a:rPr>
                <a:t>COL Graham</a:t>
              </a:r>
              <a:endParaRPr lang="en-US" sz="1400" b="1" dirty="0">
                <a:solidFill>
                  <a:srgbClr val="000099"/>
                </a:solidFill>
              </a:endParaRPr>
            </a:p>
          </p:txBody>
        </p:sp>
        <p:sp>
          <p:nvSpPr>
            <p:cNvPr id="33" name="Line 119"/>
            <p:cNvSpPr>
              <a:spLocks noChangeShapeType="1"/>
            </p:cNvSpPr>
            <p:nvPr/>
          </p:nvSpPr>
          <p:spPr bwMode="auto">
            <a:xfrm flipV="1">
              <a:off x="1595" y="2920"/>
              <a:ext cx="1053" cy="51"/>
            </a:xfrm>
            <a:prstGeom prst="line">
              <a:avLst/>
            </a:prstGeom>
            <a:noFill/>
            <a:ln w="28575">
              <a:solidFill>
                <a:srgbClr val="000099"/>
              </a:solidFill>
              <a:round/>
              <a:headEnd/>
              <a:tailEnd type="triangle" w="med" len="med"/>
            </a:ln>
          </p:spPr>
          <p:txBody>
            <a:bodyPr anchor="ctr">
              <a:spAutoFit/>
            </a:bodyPr>
            <a:lstStyle/>
            <a:p>
              <a:endParaRPr lang="en-US"/>
            </a:p>
          </p:txBody>
        </p:sp>
        <p:sp>
          <p:nvSpPr>
            <p:cNvPr id="34" name="Text Box 120"/>
            <p:cNvSpPr txBox="1">
              <a:spLocks noChangeArrowheads="1"/>
            </p:cNvSpPr>
            <p:nvPr/>
          </p:nvSpPr>
          <p:spPr bwMode="auto">
            <a:xfrm>
              <a:off x="2898" y="3537"/>
              <a:ext cx="959" cy="194"/>
            </a:xfrm>
            <a:prstGeom prst="rect">
              <a:avLst/>
            </a:prstGeom>
            <a:noFill/>
            <a:ln w="9525" algn="ctr">
              <a:noFill/>
              <a:miter lim="800000"/>
              <a:headEnd/>
              <a:tailEnd/>
            </a:ln>
          </p:spPr>
          <p:txBody>
            <a:bodyPr wrap="none">
              <a:spAutoFit/>
            </a:bodyPr>
            <a:lstStyle/>
            <a:p>
              <a:r>
                <a:rPr lang="en-US" sz="1400" b="1" dirty="0" smtClean="0">
                  <a:solidFill>
                    <a:srgbClr val="000099"/>
                  </a:solidFill>
                </a:rPr>
                <a:t>COL Thompson</a:t>
              </a:r>
              <a:endParaRPr lang="en-US" sz="1400" b="1" dirty="0">
                <a:solidFill>
                  <a:srgbClr val="000099"/>
                </a:solidFill>
              </a:endParaRPr>
            </a:p>
          </p:txBody>
        </p:sp>
        <p:sp>
          <p:nvSpPr>
            <p:cNvPr id="35" name="Line 121"/>
            <p:cNvSpPr>
              <a:spLocks noChangeShapeType="1"/>
            </p:cNvSpPr>
            <p:nvPr/>
          </p:nvSpPr>
          <p:spPr bwMode="auto">
            <a:xfrm flipV="1">
              <a:off x="3509" y="2934"/>
              <a:ext cx="224" cy="599"/>
            </a:xfrm>
            <a:prstGeom prst="line">
              <a:avLst/>
            </a:prstGeom>
            <a:noFill/>
            <a:ln w="28575">
              <a:solidFill>
                <a:srgbClr val="000099"/>
              </a:solidFill>
              <a:round/>
              <a:headEnd/>
              <a:tailEnd type="triangle" w="med" len="med"/>
            </a:ln>
          </p:spPr>
          <p:txBody>
            <a:bodyPr wrap="square" anchor="ctr">
              <a:spAutoFit/>
            </a:bodyPr>
            <a:lstStyle/>
            <a:p>
              <a:endParaRPr lang="en-US"/>
            </a:p>
          </p:txBody>
        </p:sp>
        <p:sp>
          <p:nvSpPr>
            <p:cNvPr id="36" name="Text Box 122"/>
            <p:cNvSpPr txBox="1">
              <a:spLocks noChangeArrowheads="1"/>
            </p:cNvSpPr>
            <p:nvPr/>
          </p:nvSpPr>
          <p:spPr bwMode="auto">
            <a:xfrm>
              <a:off x="5024" y="2076"/>
              <a:ext cx="662" cy="330"/>
            </a:xfrm>
            <a:prstGeom prst="rect">
              <a:avLst/>
            </a:prstGeom>
            <a:noFill/>
            <a:ln w="9525" algn="ctr">
              <a:noFill/>
              <a:miter lim="800000"/>
              <a:headEnd/>
              <a:tailEnd/>
            </a:ln>
          </p:spPr>
          <p:txBody>
            <a:bodyPr wrap="none">
              <a:spAutoFit/>
            </a:bodyPr>
            <a:lstStyle/>
            <a:p>
              <a:r>
                <a:rPr lang="en-US" sz="1400" b="1" dirty="0">
                  <a:solidFill>
                    <a:srgbClr val="000099"/>
                  </a:solidFill>
                </a:rPr>
                <a:t>COL </a:t>
              </a:r>
              <a:endParaRPr lang="en-US" sz="1400" b="1" dirty="0" smtClean="0">
                <a:solidFill>
                  <a:srgbClr val="000099"/>
                </a:solidFill>
              </a:endParaRPr>
            </a:p>
            <a:p>
              <a:r>
                <a:rPr lang="en-US" sz="1400" b="1" dirty="0" smtClean="0">
                  <a:solidFill>
                    <a:srgbClr val="000099"/>
                  </a:solidFill>
                </a:rPr>
                <a:t>Van Camp</a:t>
              </a:r>
              <a:endParaRPr lang="en-US" sz="1400" b="1" dirty="0">
                <a:solidFill>
                  <a:srgbClr val="000099"/>
                </a:solidFill>
              </a:endParaRPr>
            </a:p>
          </p:txBody>
        </p:sp>
        <p:sp>
          <p:nvSpPr>
            <p:cNvPr id="37" name="Line 123"/>
            <p:cNvSpPr>
              <a:spLocks noChangeShapeType="1"/>
            </p:cNvSpPr>
            <p:nvPr/>
          </p:nvSpPr>
          <p:spPr bwMode="auto">
            <a:xfrm flipH="1" flipV="1">
              <a:off x="4445" y="2232"/>
              <a:ext cx="595" cy="14"/>
            </a:xfrm>
            <a:prstGeom prst="line">
              <a:avLst/>
            </a:prstGeom>
            <a:noFill/>
            <a:ln w="28575">
              <a:solidFill>
                <a:srgbClr val="000099"/>
              </a:solidFill>
              <a:round/>
              <a:headEnd/>
              <a:tailEnd type="triangle" w="med" len="med"/>
            </a:ln>
          </p:spPr>
          <p:txBody>
            <a:bodyPr anchor="ctr">
              <a:spAutoFit/>
            </a:bodyPr>
            <a:lstStyle/>
            <a:p>
              <a:endParaRPr lang="en-US"/>
            </a:p>
          </p:txBody>
        </p:sp>
        <p:sp>
          <p:nvSpPr>
            <p:cNvPr id="38" name="Text Box 124"/>
            <p:cNvSpPr txBox="1">
              <a:spLocks noChangeArrowheads="1"/>
            </p:cNvSpPr>
            <p:nvPr/>
          </p:nvSpPr>
          <p:spPr bwMode="auto">
            <a:xfrm>
              <a:off x="12" y="3681"/>
              <a:ext cx="1681" cy="194"/>
            </a:xfrm>
            <a:prstGeom prst="rect">
              <a:avLst/>
            </a:prstGeom>
            <a:noFill/>
            <a:ln w="9525" algn="ctr">
              <a:noFill/>
              <a:miter lim="800000"/>
              <a:headEnd/>
              <a:tailEnd/>
            </a:ln>
          </p:spPr>
          <p:txBody>
            <a:bodyPr wrap="none">
              <a:spAutoFit/>
            </a:bodyPr>
            <a:lstStyle/>
            <a:p>
              <a:pPr algn="l"/>
              <a:r>
                <a:rPr lang="en-US" sz="1400" b="1" dirty="0">
                  <a:solidFill>
                    <a:srgbClr val="000099"/>
                  </a:solidFill>
                </a:rPr>
                <a:t>Defense Coordinating </a:t>
              </a:r>
              <a:r>
                <a:rPr lang="en-US" sz="1400" b="1" dirty="0" smtClean="0">
                  <a:solidFill>
                    <a:srgbClr val="000099"/>
                  </a:solidFill>
                </a:rPr>
                <a:t>Officer</a:t>
              </a:r>
              <a:endParaRPr lang="en-US" sz="1400" b="1" dirty="0">
                <a:solidFill>
                  <a:srgbClr val="000099"/>
                </a:solidFill>
              </a:endParaRPr>
            </a:p>
          </p:txBody>
        </p:sp>
      </p:grpSp>
      <p:grpSp>
        <p:nvGrpSpPr>
          <p:cNvPr id="39" name="Group 126"/>
          <p:cNvGrpSpPr>
            <a:grpSpLocks/>
          </p:cNvGrpSpPr>
          <p:nvPr/>
        </p:nvGrpSpPr>
        <p:grpSpPr bwMode="auto">
          <a:xfrm>
            <a:off x="6842125" y="4034376"/>
            <a:ext cx="1314450" cy="1547813"/>
            <a:chOff x="4310" y="2513"/>
            <a:chExt cx="828" cy="975"/>
          </a:xfrm>
        </p:grpSpPr>
        <p:grpSp>
          <p:nvGrpSpPr>
            <p:cNvPr id="40" name="Group 127"/>
            <p:cNvGrpSpPr>
              <a:grpSpLocks/>
            </p:cNvGrpSpPr>
            <p:nvPr/>
          </p:nvGrpSpPr>
          <p:grpSpPr bwMode="auto">
            <a:xfrm>
              <a:off x="4320" y="2856"/>
              <a:ext cx="818" cy="632"/>
              <a:chOff x="4273" y="2966"/>
              <a:chExt cx="818" cy="632"/>
            </a:xfrm>
          </p:grpSpPr>
          <p:pic>
            <p:nvPicPr>
              <p:cNvPr id="42" name="Picture 128" descr="JTF-CS logo2"/>
              <p:cNvPicPr>
                <a:picLocks noChangeAspect="1" noChangeArrowheads="1"/>
              </p:cNvPicPr>
              <p:nvPr/>
            </p:nvPicPr>
            <p:blipFill>
              <a:blip r:embed="rId3" cstate="print"/>
              <a:srcRect/>
              <a:stretch>
                <a:fillRect/>
              </a:stretch>
            </p:blipFill>
            <p:spPr bwMode="auto">
              <a:xfrm>
                <a:off x="4534" y="2966"/>
                <a:ext cx="294" cy="294"/>
              </a:xfrm>
              <a:prstGeom prst="rect">
                <a:avLst/>
              </a:prstGeom>
              <a:noFill/>
              <a:ln w="9525">
                <a:noFill/>
                <a:miter lim="800000"/>
                <a:headEnd/>
                <a:tailEnd/>
              </a:ln>
            </p:spPr>
          </p:pic>
          <p:sp>
            <p:nvSpPr>
              <p:cNvPr id="43" name="Text Box 129"/>
              <p:cNvSpPr txBox="1">
                <a:spLocks noChangeArrowheads="1"/>
              </p:cNvSpPr>
              <p:nvPr/>
            </p:nvSpPr>
            <p:spPr bwMode="auto">
              <a:xfrm>
                <a:off x="4273" y="3268"/>
                <a:ext cx="818" cy="330"/>
              </a:xfrm>
              <a:prstGeom prst="rect">
                <a:avLst/>
              </a:prstGeom>
              <a:noFill/>
              <a:ln w="9525" algn="ctr">
                <a:noFill/>
                <a:miter lim="800000"/>
                <a:headEnd/>
                <a:tailEnd/>
              </a:ln>
            </p:spPr>
            <p:txBody>
              <a:bodyPr wrap="none">
                <a:spAutoFit/>
              </a:bodyPr>
              <a:lstStyle/>
              <a:p>
                <a:pPr algn="ctr"/>
                <a:r>
                  <a:rPr lang="en-US" sz="1400" b="1" dirty="0">
                    <a:solidFill>
                      <a:srgbClr val="CC0066"/>
                    </a:solidFill>
                  </a:rPr>
                  <a:t>JTF</a:t>
                </a:r>
              </a:p>
              <a:p>
                <a:pPr algn="ctr"/>
                <a:r>
                  <a:rPr lang="en-US" sz="1400" b="1" dirty="0">
                    <a:solidFill>
                      <a:srgbClr val="CC0066"/>
                    </a:solidFill>
                  </a:rPr>
                  <a:t>Civil Support</a:t>
                </a:r>
              </a:p>
            </p:txBody>
          </p:sp>
        </p:grpSp>
        <p:sp>
          <p:nvSpPr>
            <p:cNvPr id="41" name="Line 134"/>
            <p:cNvSpPr>
              <a:spLocks noChangeShapeType="1"/>
            </p:cNvSpPr>
            <p:nvPr/>
          </p:nvSpPr>
          <p:spPr bwMode="auto">
            <a:xfrm flipH="1" flipV="1">
              <a:off x="4310" y="2513"/>
              <a:ext cx="347" cy="309"/>
            </a:xfrm>
            <a:prstGeom prst="line">
              <a:avLst/>
            </a:prstGeom>
            <a:noFill/>
            <a:ln w="28575">
              <a:solidFill>
                <a:srgbClr val="CC0066"/>
              </a:solidFill>
              <a:round/>
              <a:headEnd/>
              <a:tailEnd type="triangle" w="med" len="med"/>
            </a:ln>
          </p:spPr>
          <p:txBody>
            <a:bodyPr wrap="square" anchor="ctr">
              <a:spAutoFit/>
            </a:bodyPr>
            <a:lstStyle/>
            <a:p>
              <a:endParaRPr lang="en-US"/>
            </a:p>
          </p:txBody>
        </p:sp>
      </p:grpSp>
      <p:grpSp>
        <p:nvGrpSpPr>
          <p:cNvPr id="49" name="Group 48"/>
          <p:cNvGrpSpPr/>
          <p:nvPr/>
        </p:nvGrpSpPr>
        <p:grpSpPr>
          <a:xfrm>
            <a:off x="3082404" y="5150386"/>
            <a:ext cx="1218134" cy="1159079"/>
            <a:chOff x="3082404" y="5150386"/>
            <a:chExt cx="1218134" cy="1159079"/>
          </a:xfrm>
        </p:grpSpPr>
        <p:sp>
          <p:nvSpPr>
            <p:cNvPr id="6" name="AutoShape 4"/>
            <p:cNvSpPr>
              <a:spLocks noChangeArrowheads="1"/>
            </p:cNvSpPr>
            <p:nvPr/>
          </p:nvSpPr>
          <p:spPr bwMode="auto">
            <a:xfrm>
              <a:off x="4090988" y="5150386"/>
              <a:ext cx="209550" cy="209550"/>
            </a:xfrm>
            <a:prstGeom prst="diamond">
              <a:avLst/>
            </a:prstGeom>
            <a:solidFill>
              <a:srgbClr val="A50021"/>
            </a:solidFill>
            <a:ln w="9525" algn="ctr">
              <a:noFill/>
              <a:miter lim="800000"/>
              <a:headEnd/>
              <a:tailEnd/>
            </a:ln>
          </p:spPr>
          <p:txBody>
            <a:bodyPr anchor="ctr">
              <a:spAutoFit/>
            </a:bodyPr>
            <a:lstStyle/>
            <a:p>
              <a:endParaRPr lang="en-US"/>
            </a:p>
          </p:txBody>
        </p:sp>
        <p:sp>
          <p:nvSpPr>
            <p:cNvPr id="15" name="Line 12"/>
            <p:cNvSpPr>
              <a:spLocks noChangeShapeType="1"/>
            </p:cNvSpPr>
            <p:nvPr/>
          </p:nvSpPr>
          <p:spPr bwMode="auto">
            <a:xfrm flipV="1">
              <a:off x="3700464" y="5309931"/>
              <a:ext cx="476250" cy="261938"/>
            </a:xfrm>
            <a:prstGeom prst="line">
              <a:avLst/>
            </a:prstGeom>
            <a:noFill/>
            <a:ln w="28575">
              <a:solidFill>
                <a:srgbClr val="A50021"/>
              </a:solidFill>
              <a:round/>
              <a:headEnd/>
              <a:tailEnd type="triangle" w="med" len="med"/>
            </a:ln>
          </p:spPr>
          <p:txBody>
            <a:bodyPr wrap="square" anchor="ctr">
              <a:spAutoFit/>
            </a:bodyPr>
            <a:lstStyle/>
            <a:p>
              <a:endParaRPr lang="en-US"/>
            </a:p>
          </p:txBody>
        </p:sp>
        <p:grpSp>
          <p:nvGrpSpPr>
            <p:cNvPr id="44" name="Group 10"/>
            <p:cNvGrpSpPr>
              <a:grpSpLocks/>
            </p:cNvGrpSpPr>
            <p:nvPr/>
          </p:nvGrpSpPr>
          <p:grpSpPr bwMode="auto">
            <a:xfrm>
              <a:off x="3082404" y="5371253"/>
              <a:ext cx="606425" cy="938212"/>
              <a:chOff x="3705503" y="81888"/>
              <a:chExt cx="1737360" cy="2922742"/>
            </a:xfrm>
          </p:grpSpPr>
          <p:sp>
            <p:nvSpPr>
              <p:cNvPr id="45" name="Rounded Rectangle 44"/>
              <p:cNvSpPr/>
              <p:nvPr/>
            </p:nvSpPr>
            <p:spPr>
              <a:xfrm>
                <a:off x="3769176" y="96723"/>
                <a:ext cx="1596371" cy="28386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6" name="Group 6"/>
              <p:cNvGrpSpPr>
                <a:grpSpLocks noChangeAspect="1"/>
              </p:cNvGrpSpPr>
              <p:nvPr/>
            </p:nvGrpSpPr>
            <p:grpSpPr bwMode="auto">
              <a:xfrm>
                <a:off x="3705503" y="81888"/>
                <a:ext cx="1737360" cy="2922742"/>
                <a:chOff x="762000" y="457200"/>
                <a:chExt cx="3657600" cy="6153150"/>
              </a:xfrm>
            </p:grpSpPr>
            <p:pic>
              <p:nvPicPr>
                <p:cNvPr id="47" name="Picture 7" descr="usarmyLOGO [North].jpg"/>
                <p:cNvPicPr>
                  <a:picLocks noChangeAspect="1"/>
                </p:cNvPicPr>
                <p:nvPr/>
              </p:nvPicPr>
              <p:blipFill>
                <a:blip r:embed="rId4" cstate="print">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8" descr="usarmyLOGO.jpg"/>
                <p:cNvPicPr>
                  <a:picLocks noChangeAspect="1"/>
                </p:cNvPicPr>
                <p:nvPr/>
              </p:nvPicPr>
              <p:blipFill>
                <a:blip r:embed="rId5">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50" name="Slide Number Placeholder 3"/>
          <p:cNvSpPr>
            <a:spLocks noGrp="1"/>
          </p:cNvSpPr>
          <p:nvPr>
            <p:ph type="sldNum" sz="quarter" idx="4294967295"/>
          </p:nvPr>
        </p:nvSpPr>
        <p:spPr>
          <a:xfrm>
            <a:off x="8621713" y="6475413"/>
            <a:ext cx="522287" cy="331787"/>
          </a:xfrm>
          <a:prstGeom prst="rect">
            <a:avLst/>
          </a:prstGeom>
        </p:spPr>
        <p:txBody>
          <a:bodyPr/>
          <a:lstStyle/>
          <a:p>
            <a:r>
              <a:rPr lang="en-US" dirty="0" smtClean="0"/>
              <a:t>5</a:t>
            </a:r>
            <a:endParaRPr lang="en-US" dirty="0"/>
          </a:p>
        </p:txBody>
      </p:sp>
    </p:spTree>
    <p:extLst>
      <p:ext uri="{BB962C8B-B14F-4D97-AF65-F5344CB8AC3E}">
        <p14:creationId xmlns:p14="http://schemas.microsoft.com/office/powerpoint/2010/main" val="14549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z="2800" smtClean="0"/>
              <a:t>Theater Army Functions and </a:t>
            </a:r>
            <a:br>
              <a:rPr lang="en-US" altLang="en-US" sz="2800" smtClean="0"/>
            </a:br>
            <a:r>
              <a:rPr lang="en-US" altLang="en-US" sz="2800" smtClean="0"/>
              <a:t>Required Capabilities</a:t>
            </a:r>
          </a:p>
        </p:txBody>
      </p:sp>
      <p:sp>
        <p:nvSpPr>
          <p:cNvPr id="11" name="Content Placeholder 2"/>
          <p:cNvSpPr>
            <a:spLocks noGrp="1"/>
          </p:cNvSpPr>
          <p:nvPr>
            <p:ph idx="1"/>
          </p:nvPr>
        </p:nvSpPr>
        <p:spPr>
          <a:xfrm>
            <a:off x="0" y="1265238"/>
            <a:ext cx="9144000" cy="1676400"/>
          </a:xfrm>
        </p:spPr>
        <p:txBody>
          <a:bodyPr/>
          <a:lstStyle/>
          <a:p>
            <a:pPr marL="0" indent="0" eaLnBrk="1" hangingPunct="1">
              <a:spcBef>
                <a:spcPts val="0"/>
              </a:spcBef>
              <a:buFont typeface="Arial" pitchFamily="34" charset="0"/>
              <a:buNone/>
              <a:defRPr/>
            </a:pPr>
            <a:r>
              <a:rPr lang="en-US" sz="1600" b="1" i="1" dirty="0" smtClean="0"/>
              <a:t>Working “by, with, and through” the ASCC as NC’s JFLCC – ARNORTH accomplishes three broad categories of functions: </a:t>
            </a:r>
          </a:p>
          <a:p>
            <a:pPr marL="174625" indent="-174625" eaLnBrk="1" hangingPunct="1">
              <a:spcBef>
                <a:spcPts val="0"/>
              </a:spcBef>
              <a:buFont typeface="Arial" charset="0"/>
              <a:buNone/>
              <a:defRPr/>
            </a:pPr>
            <a:endParaRPr lang="en-US" sz="1050" dirty="0" smtClean="0">
              <a:latin typeface="Arial" charset="0"/>
              <a:cs typeface="Arial" charset="0"/>
            </a:endParaRPr>
          </a:p>
          <a:p>
            <a:pPr marL="174625" indent="-174625" eaLnBrk="1" hangingPunct="1">
              <a:spcBef>
                <a:spcPts val="0"/>
              </a:spcBef>
              <a:buFont typeface="Arial" charset="0"/>
              <a:buNone/>
              <a:defRPr/>
            </a:pPr>
            <a:r>
              <a:rPr lang="en-US" sz="1600" dirty="0" smtClean="0">
                <a:latin typeface="Arial" charset="0"/>
                <a:cs typeface="Arial" charset="0"/>
              </a:rPr>
              <a:t>	(1) execute combatant commander’s daily operation[al] requirements</a:t>
            </a:r>
          </a:p>
          <a:p>
            <a:pPr marL="174625" indent="-174625" eaLnBrk="1" hangingPunct="1">
              <a:spcBef>
                <a:spcPts val="0"/>
              </a:spcBef>
              <a:buFont typeface="Arial" charset="0"/>
              <a:buNone/>
              <a:defRPr/>
            </a:pPr>
            <a:r>
              <a:rPr lang="en-US" sz="1600" dirty="0" smtClean="0">
                <a:latin typeface="Arial" charset="0"/>
                <a:cs typeface="Arial" charset="0"/>
              </a:rPr>
              <a:t>	(2) set and support the theater or joint operations area(s), and </a:t>
            </a:r>
          </a:p>
          <a:p>
            <a:pPr marL="174625" indent="-174625" eaLnBrk="1" hangingPunct="1">
              <a:spcBef>
                <a:spcPts val="0"/>
              </a:spcBef>
              <a:buFont typeface="Arial" charset="0"/>
              <a:buNone/>
              <a:defRPr/>
            </a:pPr>
            <a:r>
              <a:rPr lang="en-US" sz="1600" dirty="0" smtClean="0">
                <a:latin typeface="Arial" charset="0"/>
                <a:cs typeface="Arial" charset="0"/>
              </a:rPr>
              <a:t>	(3) provide mission command for immediate crisis response and small scale contingency</a:t>
            </a:r>
          </a:p>
        </p:txBody>
      </p:sp>
      <p:graphicFrame>
        <p:nvGraphicFramePr>
          <p:cNvPr id="12" name="Table 11"/>
          <p:cNvGraphicFramePr>
            <a:graphicFrameLocks noGrp="1"/>
          </p:cNvGraphicFramePr>
          <p:nvPr/>
        </p:nvGraphicFramePr>
        <p:xfrm>
          <a:off x="111125" y="2881313"/>
          <a:ext cx="8991600" cy="3354452"/>
        </p:xfrm>
        <a:graphic>
          <a:graphicData uri="http://schemas.openxmlformats.org/drawingml/2006/table">
            <a:tbl>
              <a:tblPr/>
              <a:tblGrid>
                <a:gridCol w="2997200"/>
                <a:gridCol w="3140364"/>
                <a:gridCol w="2854036"/>
              </a:tblGrid>
              <a:tr h="283480">
                <a:tc gridSpan="3">
                  <a:txBody>
                    <a:bodyPr/>
                    <a:lstStyle/>
                    <a:p>
                      <a:pPr marL="0" marR="0" algn="ctr">
                        <a:lnSpc>
                          <a:spcPct val="115000"/>
                        </a:lnSpc>
                        <a:spcBef>
                          <a:spcPts val="0"/>
                        </a:spcBef>
                        <a:spcAft>
                          <a:spcPts val="0"/>
                        </a:spcAft>
                      </a:pPr>
                      <a:r>
                        <a:rPr lang="en-US" sz="1400" b="1" dirty="0">
                          <a:latin typeface="Arial"/>
                          <a:ea typeface="Calibri"/>
                          <a:cs typeface="Times New Roman"/>
                        </a:rPr>
                        <a:t>ASCC / Theater Army Functions</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547228">
                <a:tc>
                  <a:txBody>
                    <a:bodyPr/>
                    <a:lstStyle/>
                    <a:p>
                      <a:pPr marL="0" marR="0" algn="ctr" defTabSz="914400" rtl="0" eaLnBrk="1" latinLnBrk="0" hangingPunct="1">
                        <a:lnSpc>
                          <a:spcPct val="115000"/>
                        </a:lnSpc>
                        <a:spcBef>
                          <a:spcPts val="0"/>
                        </a:spcBef>
                        <a:spcAft>
                          <a:spcPts val="0"/>
                        </a:spcAft>
                      </a:pPr>
                      <a:r>
                        <a:rPr lang="en-US" sz="1300" kern="1200" dirty="0" smtClean="0">
                          <a:solidFill>
                            <a:schemeClr val="tx1"/>
                          </a:solidFill>
                          <a:latin typeface="Arial"/>
                          <a:ea typeface="Calibri"/>
                          <a:cs typeface="Times New Roman"/>
                        </a:rPr>
                        <a:t>CCDR’s </a:t>
                      </a:r>
                      <a:r>
                        <a:rPr lang="en-US" sz="1300" kern="1200" dirty="0">
                          <a:solidFill>
                            <a:schemeClr val="tx1"/>
                          </a:solidFill>
                          <a:latin typeface="Arial"/>
                          <a:ea typeface="Calibri"/>
                          <a:cs typeface="Times New Roman"/>
                        </a:rPr>
                        <a:t>daily operations </a:t>
                      </a:r>
                      <a:endParaRPr lang="en-US" sz="1300" kern="1200" dirty="0" smtClean="0">
                        <a:solidFill>
                          <a:schemeClr val="tx1"/>
                        </a:solidFill>
                        <a:latin typeface="Arial"/>
                        <a:ea typeface="Calibri"/>
                        <a:cs typeface="Times New Roman"/>
                      </a:endParaRPr>
                    </a:p>
                    <a:p>
                      <a:pPr marL="0" marR="0" algn="ctr" defTabSz="914400" rtl="0" eaLnBrk="1" latinLnBrk="0" hangingPunct="1">
                        <a:lnSpc>
                          <a:spcPct val="115000"/>
                        </a:lnSpc>
                        <a:spcBef>
                          <a:spcPts val="0"/>
                        </a:spcBef>
                        <a:spcAft>
                          <a:spcPts val="0"/>
                        </a:spcAft>
                      </a:pPr>
                      <a:r>
                        <a:rPr lang="en-US" sz="1300" kern="1200" dirty="0" smtClean="0">
                          <a:solidFill>
                            <a:schemeClr val="tx1"/>
                          </a:solidFill>
                          <a:latin typeface="Arial"/>
                          <a:ea typeface="Calibri"/>
                          <a:cs typeface="Times New Roman"/>
                        </a:rPr>
                        <a:t>requirements</a:t>
                      </a:r>
                      <a:endParaRPr lang="en-US" sz="1300" kern="1200" dirty="0">
                        <a:solidFill>
                          <a:schemeClr val="tx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300" dirty="0">
                          <a:latin typeface="Arial"/>
                          <a:ea typeface="Calibri"/>
                          <a:cs typeface="Times New Roman"/>
                        </a:rPr>
                        <a:t>Set and support </a:t>
                      </a:r>
                      <a:r>
                        <a:rPr lang="en-US" sz="1300" dirty="0" smtClean="0">
                          <a:latin typeface="Arial"/>
                          <a:ea typeface="Calibri"/>
                          <a:cs typeface="Times New Roman"/>
                        </a:rPr>
                        <a:t>the theater and the joint </a:t>
                      </a:r>
                      <a:r>
                        <a:rPr lang="en-US" sz="1300" dirty="0">
                          <a:latin typeface="Arial"/>
                          <a:ea typeface="Calibri"/>
                          <a:cs typeface="Times New Roman"/>
                        </a:rPr>
                        <a:t>operations </a:t>
                      </a:r>
                      <a:r>
                        <a:rPr lang="en-US" sz="1300" dirty="0" smtClean="0">
                          <a:latin typeface="Arial"/>
                          <a:ea typeface="Calibri"/>
                          <a:cs typeface="Times New Roman"/>
                        </a:rPr>
                        <a:t>area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300" dirty="0">
                          <a:latin typeface="Arial"/>
                          <a:ea typeface="Calibri"/>
                          <a:cs typeface="Times New Roman"/>
                        </a:rPr>
                        <a:t>Direct mission command of </a:t>
                      </a:r>
                      <a:r>
                        <a:rPr lang="en-US" sz="1300" dirty="0" smtClean="0">
                          <a:latin typeface="Arial"/>
                          <a:ea typeface="Calibri"/>
                          <a:cs typeface="Times New Roman"/>
                        </a:rPr>
                        <a:t>operations</a:t>
                      </a:r>
                      <a:endParaRPr lang="en-US" sz="13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2485">
                <a:tc>
                  <a:txBody>
                    <a:bodyPr/>
                    <a:lstStyle/>
                    <a:p>
                      <a:pPr marL="0" marR="0">
                        <a:lnSpc>
                          <a:spcPct val="115000"/>
                        </a:lnSpc>
                        <a:spcBef>
                          <a:spcPts val="0"/>
                        </a:spcBef>
                        <a:spcAft>
                          <a:spcPts val="0"/>
                        </a:spcAft>
                      </a:pPr>
                      <a:r>
                        <a:rPr lang="en-US" sz="1100" dirty="0">
                          <a:latin typeface="Arial"/>
                          <a:ea typeface="Calibri"/>
                          <a:cs typeface="Times New Roman"/>
                        </a:rPr>
                        <a:t>Title 10 administrative control of Army forces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Arial"/>
                          <a:ea typeface="Calibri"/>
                          <a:cs typeface="Times New Roman"/>
                        </a:rPr>
                        <a:t>Army executive agent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nSpc>
                          <a:spcPct val="115000"/>
                        </a:lnSpc>
                        <a:spcBef>
                          <a:spcPts val="0"/>
                        </a:spcBef>
                        <a:spcAft>
                          <a:spcPts val="0"/>
                        </a:spcAft>
                      </a:pPr>
                      <a:r>
                        <a:rPr lang="en-US" sz="1100" dirty="0">
                          <a:latin typeface="Arial"/>
                          <a:ea typeface="Calibri"/>
                          <a:cs typeface="Times New Roman"/>
                        </a:rPr>
                        <a:t>Small scale contingency operations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solidFill>
                            <a:schemeClr val="tx1"/>
                          </a:solidFill>
                          <a:latin typeface="Arial"/>
                          <a:ea typeface="Calibri"/>
                          <a:cs typeface="Times New Roman"/>
                        </a:rPr>
                        <a:t>Foreign </a:t>
                      </a:r>
                      <a:r>
                        <a:rPr lang="en-US" sz="1100" dirty="0">
                          <a:solidFill>
                            <a:schemeClr val="tx1"/>
                          </a:solidFill>
                          <a:latin typeface="Arial"/>
                          <a:ea typeface="Calibri"/>
                          <a:cs typeface="Times New Roman"/>
                        </a:rPr>
                        <a:t>humanitarian assistance</a:t>
                      </a:r>
                      <a:endParaRPr lang="en-US" sz="1400" dirty="0">
                        <a:solidFill>
                          <a:schemeClr val="tx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a:latin typeface="Arial"/>
                          <a:ea typeface="Calibri"/>
                          <a:cs typeface="Times New Roman"/>
                        </a:rPr>
                        <a:t>Noncombatant evacuation operations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smtClean="0">
                          <a:latin typeface="Arial"/>
                          <a:ea typeface="Calibri"/>
                          <a:cs typeface="Times New Roman"/>
                        </a:rPr>
                        <a:t>Immediate </a:t>
                      </a:r>
                      <a:r>
                        <a:rPr lang="en-US" sz="1100" dirty="0">
                          <a:latin typeface="Arial"/>
                          <a:ea typeface="Calibri"/>
                          <a:cs typeface="Times New Roman"/>
                        </a:rPr>
                        <a:t>crisis </a:t>
                      </a:r>
                      <a:r>
                        <a:rPr lang="en-US" sz="1100" dirty="0" smtClean="0">
                          <a:latin typeface="Arial"/>
                          <a:ea typeface="Calibri"/>
                          <a:cs typeface="Times New Roman"/>
                        </a:rPr>
                        <a:t>response</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100" dirty="0">
                          <a:latin typeface="Arial"/>
                          <a:ea typeface="Calibri"/>
                          <a:cs typeface="Times New Roman"/>
                        </a:rPr>
                        <a:t>Replicate corps or division headquarters </a:t>
                      </a:r>
                      <a:r>
                        <a:rPr lang="en-US" sz="1100" dirty="0" smtClean="0">
                          <a:latin typeface="Arial"/>
                          <a:ea typeface="Calibri"/>
                          <a:cs typeface="Times New Roman"/>
                        </a:rPr>
                        <a:t>for </a:t>
                      </a:r>
                      <a:r>
                        <a:rPr lang="en-US" sz="1100" dirty="0">
                          <a:latin typeface="Arial"/>
                          <a:ea typeface="Calibri"/>
                          <a:cs typeface="Times New Roman"/>
                        </a:rPr>
                        <a:t>major </a:t>
                      </a:r>
                      <a:r>
                        <a:rPr lang="en-US" sz="1100" dirty="0" smtClean="0">
                          <a:latin typeface="Arial"/>
                          <a:ea typeface="Calibri"/>
                          <a:cs typeface="Times New Roman"/>
                        </a:rPr>
                        <a:t>exercises</a:t>
                      </a:r>
                    </a:p>
                    <a:p>
                      <a:pPr marL="342900" marR="0" lvl="0" indent="-342900" algn="l" defTabSz="914400" rtl="0" eaLnBrk="1" fontAlgn="auto" latinLnBrk="0" hangingPunct="1">
                        <a:lnSpc>
                          <a:spcPct val="115000"/>
                        </a:lnSpc>
                        <a:spcBef>
                          <a:spcPts val="0"/>
                        </a:spcBef>
                        <a:spcAft>
                          <a:spcPts val="0"/>
                        </a:spcAft>
                        <a:buClr>
                          <a:prstClr val="black"/>
                        </a:buClr>
                        <a:buSzTx/>
                        <a:buFont typeface="Symbol"/>
                        <a:buChar char=""/>
                        <a:tabLst/>
                        <a:defRPr/>
                      </a:pPr>
                      <a:r>
                        <a:rPr kumimoji="0" lang="en-US" sz="1100" b="0" i="0" u="none" strike="noStrike" kern="1200" cap="none" spc="0" normalizeH="0" baseline="0" noProof="0" dirty="0" smtClean="0">
                          <a:ln>
                            <a:noFill/>
                          </a:ln>
                          <a:solidFill>
                            <a:srgbClr val="FF0000"/>
                          </a:solidFill>
                          <a:effectLst/>
                          <a:uLnTx/>
                          <a:uFillTx/>
                          <a:latin typeface="Arial"/>
                          <a:ea typeface="Calibri"/>
                          <a:cs typeface="Times New Roman"/>
                        </a:rPr>
                        <a:t>*Peace operations</a:t>
                      </a:r>
                      <a:endParaRPr kumimoji="0" lang="en-US" sz="1400" b="0" i="0" u="none" strike="noStrike" kern="1200" cap="none" spc="0" normalizeH="0" baseline="0" noProof="0" dirty="0" smtClean="0">
                        <a:ln>
                          <a:noFill/>
                        </a:ln>
                        <a:solidFill>
                          <a:srgbClr val="FF0000"/>
                        </a:solidFill>
                        <a:effectLst/>
                        <a:uLnTx/>
                        <a:uFillTx/>
                        <a:latin typeface="+mn-lt"/>
                        <a:ea typeface="Calibri"/>
                        <a:cs typeface="Times New Roman"/>
                      </a:endParaRPr>
                    </a:p>
                    <a:p>
                      <a:pPr marL="342900" marR="0" lvl="0" indent="-342900">
                        <a:lnSpc>
                          <a:spcPct val="115000"/>
                        </a:lnSpc>
                        <a:spcBef>
                          <a:spcPts val="0"/>
                        </a:spcBef>
                        <a:spcAft>
                          <a:spcPts val="0"/>
                        </a:spcAft>
                        <a:buFont typeface="Symbol"/>
                        <a:buChar char=""/>
                      </a:pPr>
                      <a:endParaRPr lang="en-US" sz="1400" dirty="0">
                        <a:latin typeface="Calibri"/>
                        <a:ea typeface="Calibri"/>
                        <a:cs typeface="Times New Roman"/>
                      </a:endParaRPr>
                    </a:p>
                    <a:p>
                      <a:pPr marL="0" marR="0">
                        <a:lnSpc>
                          <a:spcPct val="115000"/>
                        </a:lnSpc>
                        <a:spcBef>
                          <a:spcPts val="0"/>
                        </a:spcBef>
                        <a:spcAft>
                          <a:spcPts val="0"/>
                        </a:spcAft>
                      </a:pPr>
                      <a:endParaRPr lang="en-US" sz="1000" dirty="0" smtClean="0">
                        <a:solidFill>
                          <a:srgbClr val="FF0000"/>
                        </a:solidFill>
                        <a:latin typeface="Arial"/>
                        <a:ea typeface="Calibri"/>
                        <a:cs typeface="Times New Roman"/>
                      </a:endParaRPr>
                    </a:p>
                    <a:p>
                      <a:pPr marL="0" marR="0">
                        <a:lnSpc>
                          <a:spcPct val="115000"/>
                        </a:lnSpc>
                        <a:spcBef>
                          <a:spcPts val="0"/>
                        </a:spcBef>
                        <a:spcAft>
                          <a:spcPts val="0"/>
                        </a:spcAft>
                      </a:pPr>
                      <a:endParaRPr lang="en-US" sz="1000" dirty="0" smtClean="0">
                        <a:solidFill>
                          <a:srgbClr val="FF0000"/>
                        </a:solidFill>
                        <a:latin typeface="Arial"/>
                        <a:ea typeface="Calibri"/>
                        <a:cs typeface="Times New Roman"/>
                      </a:endParaRPr>
                    </a:p>
                    <a:p>
                      <a:pPr marL="0" marR="0">
                        <a:lnSpc>
                          <a:spcPct val="115000"/>
                        </a:lnSpc>
                        <a:spcBef>
                          <a:spcPts val="0"/>
                        </a:spcBef>
                        <a:spcAft>
                          <a:spcPts val="0"/>
                        </a:spcAft>
                      </a:pPr>
                      <a:endParaRPr lang="en-US" sz="1000" dirty="0" smtClean="0">
                        <a:solidFill>
                          <a:srgbClr val="FF0000"/>
                        </a:solidFill>
                        <a:latin typeface="Arial"/>
                        <a:ea typeface="Calibri"/>
                        <a:cs typeface="Times New Roman"/>
                      </a:endParaRPr>
                    </a:p>
                    <a:p>
                      <a:pPr marL="0" marR="0">
                        <a:lnSpc>
                          <a:spcPct val="115000"/>
                        </a:lnSpc>
                        <a:spcBef>
                          <a:spcPts val="0"/>
                        </a:spcBef>
                        <a:spcAft>
                          <a:spcPts val="0"/>
                        </a:spcAft>
                      </a:pPr>
                      <a:endParaRPr lang="en-US" sz="1200" dirty="0">
                        <a:latin typeface="Calibri"/>
                        <a:ea typeface="Calibri"/>
                        <a:cs typeface="Times New Roman"/>
                      </a:endParaRPr>
                    </a:p>
                    <a:p>
                      <a:pPr marL="0" marR="0">
                        <a:lnSpc>
                          <a:spcPct val="115000"/>
                        </a:lnSpc>
                        <a:spcBef>
                          <a:spcPts val="0"/>
                        </a:spcBef>
                        <a:spcAft>
                          <a:spcPts val="0"/>
                        </a:spcAft>
                      </a:pPr>
                      <a:r>
                        <a:rPr lang="en-US" sz="1000" dirty="0" smtClean="0">
                          <a:solidFill>
                            <a:srgbClr val="FF0000"/>
                          </a:solidFill>
                          <a:latin typeface="Arial"/>
                          <a:ea typeface="Calibri"/>
                          <a:cs typeface="Times New Roman"/>
                        </a:rPr>
                        <a:t>*</a:t>
                      </a:r>
                      <a:r>
                        <a:rPr lang="en-US" sz="1100" dirty="0">
                          <a:solidFill>
                            <a:srgbClr val="FF0000"/>
                          </a:solidFill>
                          <a:latin typeface="Arial"/>
                          <a:ea typeface="Calibri"/>
                          <a:cs typeface="Times New Roman"/>
                        </a:rPr>
                        <a:t>Unlikely to execute in this AOR</a:t>
                      </a:r>
                      <a:endParaRPr lang="en-US" sz="11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85">
                <a:tc>
                  <a:txBody>
                    <a:bodyPr/>
                    <a:lstStyle/>
                    <a:p>
                      <a:pPr marL="0" marR="0">
                        <a:lnSpc>
                          <a:spcPct val="115000"/>
                        </a:lnSpc>
                        <a:spcBef>
                          <a:spcPts val="0"/>
                        </a:spcBef>
                        <a:spcAft>
                          <a:spcPts val="0"/>
                        </a:spcAft>
                      </a:pPr>
                      <a:r>
                        <a:rPr lang="en-US" sz="1100">
                          <a:latin typeface="Arial"/>
                          <a:ea typeface="Calibri"/>
                          <a:cs typeface="Times New Roman"/>
                        </a:rPr>
                        <a:t>Theater security cooperation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Arial"/>
                          <a:ea typeface="Calibri"/>
                          <a:cs typeface="Times New Roman"/>
                        </a:rPr>
                        <a:t>Chemical, biological, radiological and nuclear</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2485">
                <a:tc>
                  <a:txBody>
                    <a:bodyPr/>
                    <a:lstStyle/>
                    <a:p>
                      <a:pPr marL="0" marR="0">
                        <a:lnSpc>
                          <a:spcPct val="115000"/>
                        </a:lnSpc>
                        <a:spcBef>
                          <a:spcPts val="0"/>
                        </a:spcBef>
                        <a:spcAft>
                          <a:spcPts val="0"/>
                        </a:spcAft>
                      </a:pPr>
                      <a:r>
                        <a:rPr lang="en-US" sz="1100">
                          <a:latin typeface="Arial"/>
                          <a:ea typeface="Calibri"/>
                          <a:cs typeface="Times New Roman"/>
                        </a:rPr>
                        <a:t>Infrastructure assessment and development</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Arial"/>
                          <a:ea typeface="Calibri"/>
                          <a:cs typeface="Times New Roman"/>
                        </a:rPr>
                        <a:t>Theater specific training</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2485">
                <a:tc>
                  <a:txBody>
                    <a:bodyPr/>
                    <a:lstStyle/>
                    <a:p>
                      <a:pPr marL="0" marR="0">
                        <a:lnSpc>
                          <a:spcPct val="115000"/>
                        </a:lnSpc>
                        <a:spcBef>
                          <a:spcPts val="0"/>
                        </a:spcBef>
                        <a:spcAft>
                          <a:spcPts val="0"/>
                        </a:spcAft>
                      </a:pPr>
                      <a:r>
                        <a:rPr lang="en-US" sz="1100" dirty="0">
                          <a:latin typeface="Arial"/>
                          <a:ea typeface="Calibri"/>
                          <a:cs typeface="Times New Roman"/>
                        </a:rPr>
                        <a:t>Concept and operation plan development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Arial"/>
                          <a:ea typeface="Calibri"/>
                          <a:cs typeface="Times New Roman"/>
                        </a:rPr>
                        <a:t>Force modernization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2485">
                <a:tc>
                  <a:txBody>
                    <a:bodyPr/>
                    <a:lstStyle/>
                    <a:p>
                      <a:pPr marL="0" marR="0">
                        <a:lnSpc>
                          <a:spcPct val="115000"/>
                        </a:lnSpc>
                        <a:spcBef>
                          <a:spcPts val="0"/>
                        </a:spcBef>
                        <a:spcAft>
                          <a:spcPts val="0"/>
                        </a:spcAft>
                      </a:pPr>
                      <a:r>
                        <a:rPr lang="en-US" sz="1100">
                          <a:latin typeface="Arial"/>
                          <a:ea typeface="Calibri"/>
                          <a:cs typeface="Times New Roman"/>
                        </a:rPr>
                        <a:t>Regional intelligence collection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15000"/>
                        </a:lnSpc>
                        <a:spcBef>
                          <a:spcPts val="0"/>
                        </a:spcBef>
                        <a:spcAft>
                          <a:spcPts val="0"/>
                        </a:spcAft>
                      </a:pPr>
                      <a:r>
                        <a:rPr lang="en-US" sz="1100" dirty="0">
                          <a:latin typeface="Arial"/>
                          <a:ea typeface="Calibri"/>
                          <a:cs typeface="Times New Roman"/>
                        </a:rPr>
                        <a:t>Sustainment</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Theater opening</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Reception, staging, </a:t>
                      </a:r>
                      <a:r>
                        <a:rPr lang="en-US" sz="1100" dirty="0" smtClean="0">
                          <a:latin typeface="Arial"/>
                          <a:ea typeface="Calibri"/>
                          <a:cs typeface="Times New Roman"/>
                        </a:rPr>
                        <a:t>onward </a:t>
                      </a:r>
                      <a:r>
                        <a:rPr lang="en-US" sz="1100" dirty="0">
                          <a:latin typeface="Arial"/>
                          <a:ea typeface="Calibri"/>
                          <a:cs typeface="Times New Roman"/>
                        </a:rPr>
                        <a:t>movement, and integration</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Theater distribution</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Medical</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Army support to other Services</a:t>
                      </a:r>
                      <a:endParaRPr lang="en-US" sz="1400" dirty="0">
                        <a:latin typeface="Calibri"/>
                        <a:ea typeface="Calibri"/>
                        <a:cs typeface="Times New Roman"/>
                      </a:endParaRPr>
                    </a:p>
                    <a:p>
                      <a:pPr marL="176213" marR="0" lvl="0" indent="-176213">
                        <a:lnSpc>
                          <a:spcPct val="115000"/>
                        </a:lnSpc>
                        <a:spcBef>
                          <a:spcPts val="0"/>
                        </a:spcBef>
                        <a:spcAft>
                          <a:spcPts val="0"/>
                        </a:spcAft>
                        <a:buFont typeface="Symbol"/>
                        <a:buChar char=""/>
                      </a:pPr>
                      <a:r>
                        <a:rPr lang="en-US" sz="1100" dirty="0">
                          <a:latin typeface="Arial"/>
                          <a:ea typeface="Calibri"/>
                          <a:cs typeface="Times New Roman"/>
                        </a:rPr>
                        <a:t>Common-user logistics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02485">
                <a:tc>
                  <a:txBody>
                    <a:bodyPr/>
                    <a:lstStyle/>
                    <a:p>
                      <a:pPr marL="0" marR="0">
                        <a:lnSpc>
                          <a:spcPct val="115000"/>
                        </a:lnSpc>
                        <a:spcBef>
                          <a:spcPts val="0"/>
                        </a:spcBef>
                        <a:spcAft>
                          <a:spcPts val="0"/>
                        </a:spcAft>
                      </a:pPr>
                      <a:r>
                        <a:rPr lang="en-US" sz="1100">
                          <a:latin typeface="Arial"/>
                          <a:ea typeface="Calibri"/>
                          <a:cs typeface="Times New Roman"/>
                        </a:rPr>
                        <a:t>Communications architecture</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02485">
                <a:tc>
                  <a:txBody>
                    <a:bodyPr/>
                    <a:lstStyle/>
                    <a:p>
                      <a:pPr marL="0" marR="0">
                        <a:lnSpc>
                          <a:spcPct val="115000"/>
                        </a:lnSpc>
                        <a:spcBef>
                          <a:spcPts val="0"/>
                        </a:spcBef>
                        <a:spcAft>
                          <a:spcPts val="0"/>
                        </a:spcAft>
                      </a:pPr>
                      <a:r>
                        <a:rPr lang="en-US" sz="1100" dirty="0">
                          <a:latin typeface="Arial"/>
                          <a:ea typeface="Calibri"/>
                          <a:cs typeface="Times New Roman"/>
                        </a:rPr>
                        <a:t>Land based theater air and missile defense</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02485">
                <a:tc>
                  <a:txBody>
                    <a:bodyPr/>
                    <a:lstStyle/>
                    <a:p>
                      <a:pPr marL="0" marR="0">
                        <a:lnSpc>
                          <a:spcPct val="115000"/>
                        </a:lnSpc>
                        <a:spcBef>
                          <a:spcPts val="0"/>
                        </a:spcBef>
                        <a:spcAft>
                          <a:spcPts val="0"/>
                        </a:spcAft>
                      </a:pPr>
                      <a:r>
                        <a:rPr lang="en-US" sz="1100" dirty="0" smtClean="0">
                          <a:solidFill>
                            <a:schemeClr val="tx1"/>
                          </a:solidFill>
                          <a:latin typeface="Arial"/>
                          <a:ea typeface="Calibri"/>
                          <a:cs typeface="Times New Roman"/>
                        </a:rPr>
                        <a:t>TACON</a:t>
                      </a:r>
                      <a:r>
                        <a:rPr lang="en-US" sz="1100" baseline="0" dirty="0" smtClean="0">
                          <a:solidFill>
                            <a:schemeClr val="tx1"/>
                          </a:solidFill>
                          <a:latin typeface="Arial"/>
                          <a:ea typeface="Calibri"/>
                          <a:cs typeface="Times New Roman"/>
                        </a:rPr>
                        <a:t> for Force Protection</a:t>
                      </a:r>
                      <a:endParaRPr lang="en-US"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903801">
                <a:tc>
                  <a:txBody>
                    <a:bodyPr/>
                    <a:lstStyle/>
                    <a:p>
                      <a:pPr marL="0" marR="0">
                        <a:lnSpc>
                          <a:spcPct val="115000"/>
                        </a:lnSpc>
                        <a:spcBef>
                          <a:spcPts val="0"/>
                        </a:spcBef>
                        <a:spcAft>
                          <a:spcPts val="0"/>
                        </a:spcAft>
                      </a:pPr>
                      <a:r>
                        <a:rPr lang="en-US" sz="1100" dirty="0" smtClean="0">
                          <a:solidFill>
                            <a:srgbClr val="FF0000"/>
                          </a:solidFill>
                          <a:latin typeface="Arial"/>
                          <a:ea typeface="Calibri"/>
                          <a:cs typeface="Times New Roman"/>
                        </a:rPr>
                        <a:t>* Internment </a:t>
                      </a:r>
                      <a:r>
                        <a:rPr lang="en-US" sz="1100" dirty="0">
                          <a:solidFill>
                            <a:srgbClr val="FF0000"/>
                          </a:solidFill>
                          <a:latin typeface="Arial"/>
                          <a:ea typeface="Calibri"/>
                          <a:cs typeface="Times New Roman"/>
                        </a:rPr>
                        <a:t>and </a:t>
                      </a:r>
                      <a:r>
                        <a:rPr lang="en-US" sz="1100" dirty="0" smtClean="0">
                          <a:solidFill>
                            <a:srgbClr val="FF0000"/>
                          </a:solidFill>
                          <a:latin typeface="Arial"/>
                          <a:ea typeface="Calibri"/>
                          <a:cs typeface="Times New Roman"/>
                        </a:rPr>
                        <a:t>resettlement</a:t>
                      </a:r>
                    </a:p>
                    <a:p>
                      <a:pPr marL="0" marR="0">
                        <a:lnSpc>
                          <a:spcPct val="115000"/>
                        </a:lnSpc>
                        <a:spcBef>
                          <a:spcPts val="0"/>
                        </a:spcBef>
                        <a:spcAft>
                          <a:spcPts val="0"/>
                        </a:spcAft>
                      </a:pPr>
                      <a:r>
                        <a:rPr lang="en-US" sz="1100" dirty="0" smtClean="0">
                          <a:solidFill>
                            <a:srgbClr val="FF0000"/>
                          </a:solidFill>
                          <a:latin typeface="Arial"/>
                          <a:ea typeface="Calibri"/>
                          <a:cs typeface="Times New Roman"/>
                        </a:rPr>
                        <a:t>*</a:t>
                      </a:r>
                      <a:r>
                        <a:rPr lang="en-US" sz="1100" baseline="0" dirty="0" smtClean="0">
                          <a:solidFill>
                            <a:srgbClr val="FF0000"/>
                          </a:solidFill>
                          <a:latin typeface="Arial"/>
                          <a:ea typeface="Calibri"/>
                          <a:cs typeface="Times New Roman"/>
                        </a:rPr>
                        <a:t> Detainee Operations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807825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688" y="266700"/>
            <a:ext cx="6781800" cy="558800"/>
          </a:xfrm>
        </p:spPr>
        <p:txBody>
          <a:bodyPr/>
          <a:lstStyle/>
          <a:p>
            <a:pPr>
              <a:defRPr/>
            </a:pPr>
            <a:r>
              <a:rPr lang="en-US" sz="2800" dirty="0" smtClean="0"/>
              <a:t>…Across a Range of Operations…</a:t>
            </a:r>
            <a:endParaRPr lang="en-US" sz="2800" dirty="0"/>
          </a:p>
        </p:txBody>
      </p:sp>
      <p:sp>
        <p:nvSpPr>
          <p:cNvPr id="103427" name="Rectangle 4"/>
          <p:cNvSpPr>
            <a:spLocks noChangeArrowheads="1"/>
          </p:cNvSpPr>
          <p:nvPr/>
        </p:nvSpPr>
        <p:spPr bwMode="auto">
          <a:xfrm>
            <a:off x="7253288" y="30163"/>
            <a:ext cx="189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spAutoFit/>
          </a:bodyPr>
          <a:lstStyle>
            <a:lvl1pPr defTabSz="871538">
              <a:spcBef>
                <a:spcPct val="20000"/>
              </a:spcBef>
              <a:buClr>
                <a:schemeClr val="tx1"/>
              </a:buClr>
              <a:buChar char="•"/>
              <a:defRPr sz="2400" b="1">
                <a:solidFill>
                  <a:schemeClr val="tx1"/>
                </a:solidFill>
                <a:latin typeface="Arial" panose="020B0604020202020204" pitchFamily="34" charset="0"/>
              </a:defRPr>
            </a:lvl1pPr>
            <a:lvl2pPr marL="742950" indent="-285750" defTabSz="871538">
              <a:spcBef>
                <a:spcPct val="20000"/>
              </a:spcBef>
              <a:buClr>
                <a:schemeClr val="tx1"/>
              </a:buClr>
              <a:buChar char="•"/>
              <a:defRPr sz="2200" b="1">
                <a:solidFill>
                  <a:schemeClr val="tx1"/>
                </a:solidFill>
                <a:latin typeface="Arial" panose="020B0604020202020204" pitchFamily="34" charset="0"/>
              </a:defRPr>
            </a:lvl2pPr>
            <a:lvl3pPr marL="1143000" indent="-228600" defTabSz="871538">
              <a:spcBef>
                <a:spcPct val="20000"/>
              </a:spcBef>
              <a:buClr>
                <a:schemeClr val="tx1"/>
              </a:buClr>
              <a:buChar char="•"/>
              <a:defRPr sz="2000" b="1">
                <a:solidFill>
                  <a:schemeClr val="tx1"/>
                </a:solidFill>
                <a:latin typeface="Arial" panose="020B0604020202020204" pitchFamily="34" charset="0"/>
              </a:defRPr>
            </a:lvl3pPr>
            <a:lvl4pPr marL="1600200" indent="-228600" defTabSz="871538">
              <a:spcBef>
                <a:spcPct val="20000"/>
              </a:spcBef>
              <a:buClr>
                <a:schemeClr val="tx1"/>
              </a:buClr>
              <a:buChar char="•"/>
              <a:defRPr b="1">
                <a:solidFill>
                  <a:schemeClr val="tx1"/>
                </a:solidFill>
                <a:latin typeface="Arial" panose="020B0604020202020204" pitchFamily="34" charset="0"/>
              </a:defRPr>
            </a:lvl4pPr>
            <a:lvl5pPr marL="2057400" indent="-228600" defTabSz="871538">
              <a:spcBef>
                <a:spcPct val="20000"/>
              </a:spcBef>
              <a:buClr>
                <a:schemeClr val="tx1"/>
              </a:buClr>
              <a:buChar char="•"/>
              <a:defRPr b="1">
                <a:solidFill>
                  <a:schemeClr val="tx1"/>
                </a:solidFill>
                <a:latin typeface="Arial" panose="020B0604020202020204" pitchFamily="34" charset="0"/>
              </a:defRPr>
            </a:lvl5pPr>
            <a:lvl6pPr marL="2514600" indent="-228600" defTabSz="871538"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defTabSz="871538"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defTabSz="871538"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defTabSz="871538"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eaLnBrk="0" hangingPunct="0">
              <a:spcBef>
                <a:spcPct val="0"/>
              </a:spcBef>
              <a:buClrTx/>
              <a:buFontTx/>
              <a:buNone/>
            </a:pPr>
            <a:r>
              <a:rPr lang="en-US" altLang="en-US" sz="1200" smtClean="0">
                <a:solidFill>
                  <a:srgbClr val="339933"/>
                </a:solidFill>
              </a:rPr>
              <a:t>UNCLASSIFIED</a:t>
            </a:r>
          </a:p>
        </p:txBody>
      </p:sp>
      <p:sp>
        <p:nvSpPr>
          <p:cNvPr id="11" name="Rounded Rectangle 10"/>
          <p:cNvSpPr/>
          <p:nvPr/>
        </p:nvSpPr>
        <p:spPr bwMode="auto">
          <a:xfrm>
            <a:off x="6117772" y="990600"/>
            <a:ext cx="2710541" cy="5725886"/>
          </a:xfrm>
          <a:prstGeom prst="roundRect">
            <a:avLst/>
          </a:prstGeom>
          <a:solidFill>
            <a:srgbClr val="A50021"/>
          </a:solidFill>
          <a:ln w="9525" cap="flat" cmpd="sng" algn="ctr">
            <a:noFill/>
            <a:prstDash val="solid"/>
            <a:round/>
            <a:headEnd type="none" w="med" len="med"/>
            <a:tailEnd type="none" w="med" len="med"/>
          </a:ln>
          <a:effectLst>
            <a:innerShdw blurRad="114300">
              <a:prstClr val="black"/>
            </a:innerShdw>
          </a:effectLst>
        </p:spPr>
        <p:txBody>
          <a:bodyPr/>
          <a:lstStyle/>
          <a:p>
            <a:pPr algn="ctr">
              <a:defRPr/>
            </a:pPr>
            <a:endParaRPr lang="en-US" sz="2000" b="1" dirty="0">
              <a:solidFill>
                <a:srgbClr val="000000"/>
              </a:solidFill>
              <a:latin typeface="Arial" panose="020B0604020202020204" pitchFamily="34" charset="0"/>
            </a:endParaRPr>
          </a:p>
        </p:txBody>
      </p:sp>
      <p:sp>
        <p:nvSpPr>
          <p:cNvPr id="10" name="Rounded Rectangle 9"/>
          <p:cNvSpPr/>
          <p:nvPr/>
        </p:nvSpPr>
        <p:spPr bwMode="auto">
          <a:xfrm>
            <a:off x="391885" y="1001484"/>
            <a:ext cx="2696936" cy="5715002"/>
          </a:xfrm>
          <a:prstGeom prst="roundRect">
            <a:avLst/>
          </a:prstGeom>
          <a:solidFill>
            <a:schemeClr val="accent2">
              <a:lumMod val="75000"/>
            </a:schemeClr>
          </a:solidFill>
          <a:ln w="9525" cap="flat" cmpd="sng" algn="ctr">
            <a:noFill/>
            <a:prstDash val="solid"/>
            <a:round/>
            <a:headEnd type="none" w="med" len="med"/>
            <a:tailEnd type="none" w="med" len="med"/>
          </a:ln>
          <a:effectLst>
            <a:innerShdw blurRad="114300">
              <a:prstClr val="black"/>
            </a:innerShdw>
          </a:effectLst>
        </p:spPr>
        <p:txBody>
          <a:bodyPr/>
          <a:lstStyle/>
          <a:p>
            <a:pPr algn="ctr">
              <a:defRPr/>
            </a:pPr>
            <a:endParaRPr lang="en-US" sz="2000" b="1" dirty="0">
              <a:solidFill>
                <a:srgbClr val="000000"/>
              </a:solidFill>
              <a:latin typeface="Arial" panose="020B0604020202020204" pitchFamily="34" charset="0"/>
            </a:endParaRPr>
          </a:p>
        </p:txBody>
      </p:sp>
      <p:sp>
        <p:nvSpPr>
          <p:cNvPr id="12" name="Rounded Rectangle 11"/>
          <p:cNvSpPr/>
          <p:nvPr/>
        </p:nvSpPr>
        <p:spPr bwMode="auto">
          <a:xfrm>
            <a:off x="3254828" y="979715"/>
            <a:ext cx="2699657" cy="5736771"/>
          </a:xfrm>
          <a:prstGeom prst="roundRect">
            <a:avLst/>
          </a:prstGeom>
          <a:solidFill>
            <a:srgbClr val="D9BD15"/>
          </a:solidFill>
          <a:ln w="9525" cap="flat" cmpd="sng" algn="ctr">
            <a:noFill/>
            <a:prstDash val="solid"/>
            <a:round/>
            <a:headEnd type="none" w="med" len="med"/>
            <a:tailEnd type="none" w="med" len="med"/>
          </a:ln>
          <a:effectLst>
            <a:innerShdw blurRad="114300">
              <a:prstClr val="black"/>
            </a:innerShdw>
          </a:effectLst>
        </p:spPr>
        <p:txBody>
          <a:bodyPr/>
          <a:lstStyle/>
          <a:p>
            <a:pPr algn="ctr">
              <a:defRPr/>
            </a:pPr>
            <a:endParaRPr lang="en-US" sz="2000" b="1">
              <a:solidFill>
                <a:srgbClr val="000000"/>
              </a:solidFill>
              <a:latin typeface="Arial" panose="020B0604020202020204" pitchFamily="34" charset="0"/>
            </a:endParaRPr>
          </a:p>
        </p:txBody>
      </p:sp>
      <p:pic>
        <p:nvPicPr>
          <p:cNvPr id="36" name="Picture 35" descr="081711-A-3934-07.jpg"/>
          <p:cNvPicPr>
            <a:picLocks noChangeAspect="1"/>
          </p:cNvPicPr>
          <p:nvPr/>
        </p:nvPicPr>
        <p:blipFill>
          <a:blip r:embed="rId3"/>
          <a:stretch>
            <a:fillRect/>
          </a:stretch>
        </p:blipFill>
        <p:spPr>
          <a:xfrm>
            <a:off x="3405188" y="2128838"/>
            <a:ext cx="2400300" cy="1608137"/>
          </a:xfrm>
          <a:prstGeom prst="rect">
            <a:avLst/>
          </a:prstGeom>
          <a:effectLst>
            <a:outerShdw blurRad="50800" dist="38100" dir="2700000" algn="tl" rotWithShape="0">
              <a:prstClr val="black">
                <a:alpha val="40000"/>
              </a:prstClr>
            </a:outerShdw>
          </a:effectLst>
        </p:spPr>
      </p:pic>
      <p:sp>
        <p:nvSpPr>
          <p:cNvPr id="37" name="Rectangle 36"/>
          <p:cNvSpPr/>
          <p:nvPr/>
        </p:nvSpPr>
        <p:spPr>
          <a:xfrm>
            <a:off x="381000" y="1017588"/>
            <a:ext cx="2700338" cy="831850"/>
          </a:xfrm>
          <a:prstGeom prst="rect">
            <a:avLst/>
          </a:prstGeom>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rPr>
              <a:t>Homelands</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Defense</a:t>
            </a:r>
            <a:endParaRPr lang="en-US" sz="2400" b="1" dirty="0">
              <a:solidFill>
                <a:srgbClr val="000000"/>
              </a:solidFill>
              <a:effectLst>
                <a:outerShdw blurRad="38100" dist="38100" dir="2700000" algn="tl">
                  <a:srgbClr val="000000">
                    <a:alpha val="43137"/>
                  </a:srgbClr>
                </a:outerShdw>
              </a:effectLst>
            </a:endParaRPr>
          </a:p>
        </p:txBody>
      </p:sp>
      <p:sp>
        <p:nvSpPr>
          <p:cNvPr id="38" name="Rectangle 37"/>
          <p:cNvSpPr/>
          <p:nvPr/>
        </p:nvSpPr>
        <p:spPr>
          <a:xfrm>
            <a:off x="3254375" y="995363"/>
            <a:ext cx="2689225" cy="831850"/>
          </a:xfrm>
          <a:prstGeom prst="rect">
            <a:avLst/>
          </a:prstGeom>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rPr>
              <a:t>Security </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Cooperation</a:t>
            </a:r>
            <a:endParaRPr lang="en-US" sz="2400" b="1" dirty="0">
              <a:solidFill>
                <a:srgbClr val="000000"/>
              </a:solidFill>
              <a:effectLst>
                <a:outerShdw blurRad="38100" dist="38100" dir="2700000" algn="tl">
                  <a:srgbClr val="000000">
                    <a:alpha val="43137"/>
                  </a:srgbClr>
                </a:outerShdw>
              </a:effectLst>
            </a:endParaRPr>
          </a:p>
        </p:txBody>
      </p:sp>
      <p:sp>
        <p:nvSpPr>
          <p:cNvPr id="39" name="Rectangle 38"/>
          <p:cNvSpPr/>
          <p:nvPr/>
        </p:nvSpPr>
        <p:spPr>
          <a:xfrm>
            <a:off x="6129338" y="995363"/>
            <a:ext cx="2687637" cy="831850"/>
          </a:xfrm>
          <a:prstGeom prst="rect">
            <a:avLst/>
          </a:prstGeom>
        </p:spPr>
        <p:txBody>
          <a:bodyPr>
            <a:spAutoFit/>
          </a:bodyPr>
          <a:lstStyle/>
          <a:p>
            <a:pPr algn="ctr">
              <a:defRPr/>
            </a:pPr>
            <a:r>
              <a:rPr lang="en-US" sz="2400" b="1" dirty="0">
                <a:solidFill>
                  <a:srgbClr val="FFFFFF"/>
                </a:solidFill>
                <a:effectLst>
                  <a:outerShdw blurRad="38100" dist="38100" dir="2700000" algn="tl">
                    <a:srgbClr val="000000">
                      <a:alpha val="43137"/>
                    </a:srgbClr>
                  </a:outerShdw>
                </a:effectLst>
              </a:rPr>
              <a:t>Civil</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Support</a:t>
            </a:r>
            <a:endParaRPr lang="en-US" sz="2400" b="1" dirty="0">
              <a:solidFill>
                <a:srgbClr val="000000"/>
              </a:solidFill>
              <a:effectLst>
                <a:outerShdw blurRad="38100" dist="38100" dir="2700000" algn="tl">
                  <a:srgbClr val="000000">
                    <a:alpha val="43137"/>
                  </a:srgbClr>
                </a:outerShdw>
              </a:effectLst>
            </a:endParaRPr>
          </a:p>
        </p:txBody>
      </p:sp>
      <p:sp>
        <p:nvSpPr>
          <p:cNvPr id="103441" name="Left-Right Arrow 47"/>
          <p:cNvSpPr>
            <a:spLocks noChangeArrowheads="1"/>
          </p:cNvSpPr>
          <p:nvPr/>
        </p:nvSpPr>
        <p:spPr bwMode="auto">
          <a:xfrm>
            <a:off x="407988" y="3886200"/>
            <a:ext cx="8428037" cy="2817813"/>
          </a:xfrm>
          <a:prstGeom prst="leftRightArrow">
            <a:avLst>
              <a:gd name="adj1" fmla="val 50000"/>
              <a:gd name="adj2" fmla="val 49462"/>
            </a:avLst>
          </a:prstGeom>
          <a:solidFill>
            <a:srgbClr val="66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endParaRPr lang="en-US" altLang="en-US" sz="2000" smtClean="0">
              <a:solidFill>
                <a:srgbClr val="000000"/>
              </a:solidFill>
            </a:endParaRPr>
          </a:p>
        </p:txBody>
      </p:sp>
      <p:pic>
        <p:nvPicPr>
          <p:cNvPr id="103442" name="Picture 19" descr="Northco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188" y="4021138"/>
            <a:ext cx="12287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3" name="TextBox 26"/>
          <p:cNvSpPr txBox="1">
            <a:spLocks noChangeArrowheads="1"/>
          </p:cNvSpPr>
          <p:nvPr/>
        </p:nvSpPr>
        <p:spPr bwMode="auto">
          <a:xfrm>
            <a:off x="1054100" y="4691063"/>
            <a:ext cx="206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pPr>
            <a:r>
              <a:rPr lang="en-US" altLang="en-US" sz="1800" smtClean="0">
                <a:solidFill>
                  <a:srgbClr val="FFFFFF"/>
                </a:solidFill>
              </a:rPr>
              <a:t> Air</a:t>
            </a:r>
          </a:p>
          <a:p>
            <a:pPr>
              <a:spcBef>
                <a:spcPct val="0"/>
              </a:spcBef>
              <a:buClrTx/>
            </a:pPr>
            <a:r>
              <a:rPr lang="en-US" altLang="en-US" sz="1800" smtClean="0">
                <a:solidFill>
                  <a:srgbClr val="FFFFFF"/>
                </a:solidFill>
              </a:rPr>
              <a:t> Missile Defense</a:t>
            </a:r>
          </a:p>
          <a:p>
            <a:pPr>
              <a:spcBef>
                <a:spcPct val="0"/>
              </a:spcBef>
              <a:buClrTx/>
            </a:pPr>
            <a:r>
              <a:rPr lang="en-US" altLang="en-US" sz="1800" smtClean="0">
                <a:solidFill>
                  <a:srgbClr val="FFFFFF"/>
                </a:solidFill>
              </a:rPr>
              <a:t> Maritime</a:t>
            </a:r>
          </a:p>
          <a:p>
            <a:pPr>
              <a:spcBef>
                <a:spcPct val="0"/>
              </a:spcBef>
              <a:buClrTx/>
            </a:pPr>
            <a:r>
              <a:rPr lang="en-US" altLang="en-US" sz="1800" smtClean="0">
                <a:solidFill>
                  <a:srgbClr val="FFFFFF"/>
                </a:solidFill>
              </a:rPr>
              <a:t> Land</a:t>
            </a:r>
          </a:p>
        </p:txBody>
      </p:sp>
      <p:sp>
        <p:nvSpPr>
          <p:cNvPr id="103444" name="TextBox 25"/>
          <p:cNvSpPr txBox="1">
            <a:spLocks noChangeArrowheads="1"/>
          </p:cNvSpPr>
          <p:nvPr/>
        </p:nvSpPr>
        <p:spPr bwMode="auto">
          <a:xfrm>
            <a:off x="6137275" y="4724400"/>
            <a:ext cx="236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pPr>
            <a:r>
              <a:rPr lang="en-US" altLang="en-US" sz="1800" smtClean="0">
                <a:solidFill>
                  <a:srgbClr val="FFFFFF"/>
                </a:solidFill>
              </a:rPr>
              <a:t> Disaster Relief</a:t>
            </a:r>
          </a:p>
          <a:p>
            <a:pPr>
              <a:spcBef>
                <a:spcPct val="0"/>
              </a:spcBef>
              <a:buClrTx/>
            </a:pPr>
            <a:r>
              <a:rPr lang="en-US" altLang="en-US" sz="1800" smtClean="0">
                <a:solidFill>
                  <a:srgbClr val="FFFFFF"/>
                </a:solidFill>
              </a:rPr>
              <a:t> CBRN Incident</a:t>
            </a:r>
          </a:p>
          <a:p>
            <a:pPr>
              <a:spcBef>
                <a:spcPct val="0"/>
              </a:spcBef>
              <a:buClrTx/>
            </a:pPr>
            <a:r>
              <a:rPr lang="en-US" altLang="en-US" sz="1800" smtClean="0">
                <a:solidFill>
                  <a:srgbClr val="FFFFFF"/>
                </a:solidFill>
              </a:rPr>
              <a:t> Civil Disturbance</a:t>
            </a:r>
          </a:p>
          <a:p>
            <a:pPr>
              <a:spcBef>
                <a:spcPct val="0"/>
              </a:spcBef>
              <a:buClrTx/>
            </a:pPr>
            <a:r>
              <a:rPr lang="en-US" altLang="en-US" sz="1800" smtClean="0">
                <a:solidFill>
                  <a:srgbClr val="FFFFFF"/>
                </a:solidFill>
              </a:rPr>
              <a:t> Special Events</a:t>
            </a:r>
          </a:p>
        </p:txBody>
      </p:sp>
      <p:pic>
        <p:nvPicPr>
          <p:cNvPr id="34" name="Picture 39"/>
          <p:cNvPicPr>
            <a:picLocks noChangeAspect="1" noChangeArrowheads="1"/>
          </p:cNvPicPr>
          <p:nvPr/>
        </p:nvPicPr>
        <p:blipFill>
          <a:blip r:embed="rId5"/>
          <a:srcRect/>
          <a:stretch>
            <a:fillRect/>
          </a:stretch>
        </p:blipFill>
        <p:spPr bwMode="auto">
          <a:xfrm>
            <a:off x="6257925" y="2124075"/>
            <a:ext cx="2422525" cy="1620838"/>
          </a:xfrm>
          <a:prstGeom prst="rect">
            <a:avLst/>
          </a:prstGeom>
          <a:noFill/>
          <a:ln w="28575">
            <a:noFill/>
            <a:miter lim="800000"/>
            <a:headEnd/>
            <a:tailEnd/>
          </a:ln>
          <a:effectLst>
            <a:outerShdw blurRad="50800" dist="38100" dir="2700000" algn="tl" rotWithShape="0">
              <a:prstClr val="black">
                <a:alpha val="40000"/>
              </a:prstClr>
            </a:outerShdw>
          </a:effectLst>
        </p:spPr>
      </p:pic>
      <p:sp>
        <p:nvSpPr>
          <p:cNvPr id="103446" name="TextBox 27"/>
          <p:cNvSpPr txBox="1">
            <a:spLocks noChangeArrowheads="1"/>
          </p:cNvSpPr>
          <p:nvPr/>
        </p:nvSpPr>
        <p:spPr bwMode="auto">
          <a:xfrm>
            <a:off x="3929063" y="4887913"/>
            <a:ext cx="1354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pPr>
            <a:r>
              <a:rPr lang="en-US" altLang="en-US" sz="1800" smtClean="0">
                <a:solidFill>
                  <a:srgbClr val="FFFFFF"/>
                </a:solidFill>
              </a:rPr>
              <a:t> Canada</a:t>
            </a:r>
          </a:p>
          <a:p>
            <a:pPr>
              <a:spcBef>
                <a:spcPct val="0"/>
              </a:spcBef>
              <a:buClrTx/>
            </a:pPr>
            <a:r>
              <a:rPr lang="en-US" altLang="en-US" sz="1800" smtClean="0">
                <a:solidFill>
                  <a:srgbClr val="FFFFFF"/>
                </a:solidFill>
              </a:rPr>
              <a:t> Mexico</a:t>
            </a:r>
          </a:p>
          <a:p>
            <a:pPr>
              <a:spcBef>
                <a:spcPct val="0"/>
              </a:spcBef>
              <a:buClrTx/>
            </a:pPr>
            <a:r>
              <a:rPr lang="en-US" altLang="en-US" sz="1800" smtClean="0">
                <a:solidFill>
                  <a:srgbClr val="FFFFFF"/>
                </a:solidFill>
              </a:rPr>
              <a:t> Bahamas</a:t>
            </a:r>
          </a:p>
        </p:txBody>
      </p:sp>
      <p:sp>
        <p:nvSpPr>
          <p:cNvPr id="31" name="Right Arrow 30"/>
          <p:cNvSpPr/>
          <p:nvPr/>
        </p:nvSpPr>
        <p:spPr bwMode="auto">
          <a:xfrm>
            <a:off x="381000" y="1871424"/>
            <a:ext cx="2721429" cy="2710544"/>
          </a:xfrm>
          <a:prstGeom prst="rightArrow">
            <a:avLst>
              <a:gd name="adj1" fmla="val 50000"/>
              <a:gd name="adj2" fmla="val 47590"/>
            </a:avLst>
          </a:prstGeom>
          <a:solidFill>
            <a:srgbClr val="CC3300">
              <a:alpha val="89804"/>
            </a:srgbClr>
          </a:solidFill>
          <a:ln w="9525" cap="flat" cmpd="sng" algn="ctr">
            <a:solidFill>
              <a:schemeClr val="tx1"/>
            </a:solidFill>
            <a:prstDash val="solid"/>
            <a:round/>
            <a:headEnd type="none" w="med" len="med"/>
            <a:tailEnd type="none" w="med" len="med"/>
          </a:ln>
          <a:effectLst>
            <a:softEdge rad="31750"/>
          </a:effectLst>
        </p:spPr>
        <p:txBody>
          <a:bodyPr/>
          <a:lstStyle/>
          <a:p>
            <a:pPr algn="ctr">
              <a:defRPr/>
            </a:pPr>
            <a:endParaRPr lang="en-US" sz="2000" b="1">
              <a:solidFill>
                <a:srgbClr val="000000"/>
              </a:solidFill>
              <a:latin typeface="Arial" panose="020B0604020202020204" pitchFamily="34" charset="0"/>
            </a:endParaRPr>
          </a:p>
        </p:txBody>
      </p:sp>
      <p:pic>
        <p:nvPicPr>
          <p:cNvPr id="103450" name="Picture 14" descr="Norad Shl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2288" y="1803400"/>
            <a:ext cx="1169987"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1" name="TextBox 31"/>
          <p:cNvSpPr txBox="1">
            <a:spLocks noChangeArrowheads="1"/>
          </p:cNvSpPr>
          <p:nvPr/>
        </p:nvSpPr>
        <p:spPr bwMode="auto">
          <a:xfrm>
            <a:off x="358775" y="2808288"/>
            <a:ext cx="247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pPr>
            <a:r>
              <a:rPr lang="en-US" altLang="en-US" sz="1800" smtClean="0">
                <a:solidFill>
                  <a:srgbClr val="FFFFFF"/>
                </a:solidFill>
              </a:rPr>
              <a:t> Aerospace Warning</a:t>
            </a:r>
          </a:p>
          <a:p>
            <a:pPr>
              <a:spcBef>
                <a:spcPct val="0"/>
              </a:spcBef>
              <a:buClrTx/>
            </a:pPr>
            <a:r>
              <a:rPr lang="en-US" altLang="en-US" sz="1800" smtClean="0">
                <a:solidFill>
                  <a:srgbClr val="FFFFFF"/>
                </a:solidFill>
              </a:rPr>
              <a:t> Aerospace Control</a:t>
            </a:r>
          </a:p>
          <a:p>
            <a:pPr>
              <a:spcBef>
                <a:spcPct val="0"/>
              </a:spcBef>
              <a:buClrTx/>
            </a:pPr>
            <a:r>
              <a:rPr lang="en-US" altLang="en-US" sz="1800" smtClean="0">
                <a:solidFill>
                  <a:srgbClr val="FFFFFF"/>
                </a:solidFill>
              </a:rPr>
              <a:t> Maritime Warning</a:t>
            </a:r>
          </a:p>
        </p:txBody>
      </p:sp>
      <p:sp>
        <p:nvSpPr>
          <p:cNvPr id="103452" name="Left-Right Arrow 24"/>
          <p:cNvSpPr>
            <a:spLocks noChangeArrowheads="1"/>
          </p:cNvSpPr>
          <p:nvPr/>
        </p:nvSpPr>
        <p:spPr bwMode="auto">
          <a:xfrm>
            <a:off x="1438275" y="5795963"/>
            <a:ext cx="6388100" cy="644525"/>
          </a:xfrm>
          <a:prstGeom prst="leftRightArrow">
            <a:avLst>
              <a:gd name="adj1" fmla="val 50000"/>
              <a:gd name="adj2" fmla="val 50061"/>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lgn="ctr">
              <a:spcBef>
                <a:spcPct val="0"/>
              </a:spcBef>
              <a:buClrTx/>
              <a:buFontTx/>
              <a:buNone/>
            </a:pPr>
            <a:r>
              <a:rPr lang="en-US" altLang="en-US" sz="2000" smtClean="0">
                <a:solidFill>
                  <a:srgbClr val="FFFFFF"/>
                </a:solidFill>
              </a:rPr>
              <a:t>Land Domain</a:t>
            </a:r>
          </a:p>
        </p:txBody>
      </p:sp>
      <p:sp>
        <p:nvSpPr>
          <p:cNvPr id="103453" name="FCPageNumber"/>
          <p:cNvSpPr>
            <a:spLocks noGrp="1" noChangeArrowheads="1"/>
          </p:cNvSpPr>
          <p:nvPr>
            <p:ph type="sldNum" sz="quarter" idx="10"/>
          </p:nvPr>
        </p:nvSpPr>
        <p:spPr>
          <a:xfrm>
            <a:off x="8621713" y="6475413"/>
            <a:ext cx="522287" cy="331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chemeClr val="tx1"/>
              </a:buClr>
              <a:buChar char="•"/>
              <a:defRPr sz="2400" b="1">
                <a:solidFill>
                  <a:schemeClr val="tx1"/>
                </a:solidFill>
                <a:latin typeface="Arial" panose="020B0604020202020204" pitchFamily="34" charset="0"/>
              </a:defRPr>
            </a:lvl1pPr>
            <a:lvl2pPr marL="742950" indent="-285750">
              <a:spcBef>
                <a:spcPct val="20000"/>
              </a:spcBef>
              <a:buClr>
                <a:schemeClr val="tx1"/>
              </a:buClr>
              <a:buChar char="•"/>
              <a:defRPr sz="2200" b="1">
                <a:solidFill>
                  <a:schemeClr val="tx1"/>
                </a:solidFill>
                <a:latin typeface="Arial" panose="020B0604020202020204" pitchFamily="34" charset="0"/>
              </a:defRPr>
            </a:lvl2pPr>
            <a:lvl3pPr marL="1143000" indent="-228600">
              <a:spcBef>
                <a:spcPct val="20000"/>
              </a:spcBef>
              <a:buClr>
                <a:schemeClr val="tx1"/>
              </a:buClr>
              <a:buChar char="•"/>
              <a:defRPr sz="2000" b="1">
                <a:solidFill>
                  <a:schemeClr val="tx1"/>
                </a:solidFill>
                <a:latin typeface="Arial" panose="020B0604020202020204" pitchFamily="34" charset="0"/>
              </a:defRPr>
            </a:lvl3pPr>
            <a:lvl4pPr marL="1600200" indent="-228600">
              <a:spcBef>
                <a:spcPct val="20000"/>
              </a:spcBef>
              <a:buClr>
                <a:schemeClr val="tx1"/>
              </a:buClr>
              <a:buChar char="•"/>
              <a:defRPr b="1">
                <a:solidFill>
                  <a:schemeClr val="tx1"/>
                </a:solidFill>
                <a:latin typeface="Arial" panose="020B0604020202020204" pitchFamily="34" charset="0"/>
              </a:defRPr>
            </a:lvl4pPr>
            <a:lvl5pPr marL="2057400" indent="-228600">
              <a:spcBef>
                <a:spcPct val="20000"/>
              </a:spcBef>
              <a:buClr>
                <a:schemeClr val="tx1"/>
              </a:buClr>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b="1">
                <a:solidFill>
                  <a:schemeClr val="tx1"/>
                </a:solidFill>
                <a:latin typeface="Arial" panose="020B0604020202020204" pitchFamily="34" charset="0"/>
              </a:defRPr>
            </a:lvl9pPr>
          </a:lstStyle>
          <a:p>
            <a:pPr>
              <a:spcBef>
                <a:spcPct val="0"/>
              </a:spcBef>
              <a:buClrTx/>
              <a:buFontTx/>
              <a:buNone/>
            </a:pPr>
            <a:fld id="{F3CC47D1-DAF0-43FB-BAD4-92815F3E4275}" type="slidenum">
              <a:rPr lang="en-US" altLang="en-US" sz="1600" b="0" smtClean="0">
                <a:solidFill>
                  <a:srgbClr val="000000"/>
                </a:solidFill>
              </a:rPr>
              <a:pPr>
                <a:spcBef>
                  <a:spcPct val="0"/>
                </a:spcBef>
                <a:buClrTx/>
                <a:buFontTx/>
                <a:buNone/>
              </a:pPr>
              <a:t>7</a:t>
            </a:fld>
            <a:endParaRPr lang="en-US" altLang="en-US" sz="1600" b="0" smtClean="0">
              <a:solidFill>
                <a:srgbClr val="000000"/>
              </a:solidFill>
            </a:endParaRPr>
          </a:p>
        </p:txBody>
      </p:sp>
      <p:grpSp>
        <p:nvGrpSpPr>
          <p:cNvPr id="103454" name="Group 10"/>
          <p:cNvGrpSpPr>
            <a:grpSpLocks noChangeAspect="1"/>
          </p:cNvGrpSpPr>
          <p:nvPr/>
        </p:nvGrpSpPr>
        <p:grpSpPr bwMode="auto">
          <a:xfrm>
            <a:off x="2725738" y="5705475"/>
            <a:ext cx="644525" cy="1084263"/>
            <a:chOff x="3705503" y="81888"/>
            <a:chExt cx="1737360" cy="2922742"/>
          </a:xfrm>
        </p:grpSpPr>
        <p:sp>
          <p:nvSpPr>
            <p:cNvPr id="28" name="Rounded Rectangle 27"/>
            <p:cNvSpPr/>
            <p:nvPr/>
          </p:nvSpPr>
          <p:spPr>
            <a:xfrm>
              <a:off x="3765412" y="94727"/>
              <a:ext cx="1596145" cy="28414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grpSp>
          <p:nvGrpSpPr>
            <p:cNvPr id="103457" name="Group 6"/>
            <p:cNvGrpSpPr>
              <a:grpSpLocks noChangeAspect="1"/>
            </p:cNvGrpSpPr>
            <p:nvPr/>
          </p:nvGrpSpPr>
          <p:grpSpPr bwMode="auto">
            <a:xfrm>
              <a:off x="3705503" y="81888"/>
              <a:ext cx="1737360" cy="2922742"/>
              <a:chOff x="762000" y="457200"/>
              <a:chExt cx="3657600" cy="6153150"/>
            </a:xfrm>
          </p:grpSpPr>
          <p:pic>
            <p:nvPicPr>
              <p:cNvPr id="103458" name="Picture 7" descr="usarmyLOGO [North].jpg"/>
              <p:cNvPicPr>
                <a:picLocks noChangeAspect="1"/>
              </p:cNvPicPr>
              <p:nvPr/>
            </p:nvPicPr>
            <p:blipFill>
              <a:blip r:embed="rId7">
                <a:extLst>
                  <a:ext uri="{28A0092B-C50C-407E-A947-70E740481C1C}">
                    <a14:useLocalDpi xmlns:a14="http://schemas.microsoft.com/office/drawing/2010/main" val="0"/>
                  </a:ext>
                </a:extLst>
              </a:blip>
              <a:srcRect l="14388" t="75555" r="17990" b="5556"/>
              <a:stretch>
                <a:fillRect/>
              </a:stretch>
            </p:blipFill>
            <p:spPr bwMode="auto">
              <a:xfrm>
                <a:off x="784860" y="5314950"/>
                <a:ext cx="358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59" name="Picture 8" descr="usarmyLOGO.jpg"/>
              <p:cNvPicPr>
                <a:picLocks noChangeAspect="1"/>
              </p:cNvPicPr>
              <p:nvPr/>
            </p:nvPicPr>
            <p:blipFill>
              <a:blip r:embed="rId8">
                <a:extLst>
                  <a:ext uri="{28A0092B-C50C-407E-A947-70E740481C1C}">
                    <a14:useLocalDpi xmlns:a14="http://schemas.microsoft.com/office/drawing/2010/main" val="0"/>
                  </a:ext>
                </a:extLst>
              </a:blip>
              <a:srcRect l="14388" t="4443" r="16551" b="24445"/>
              <a:stretch>
                <a:fillRect/>
              </a:stretch>
            </p:blipFill>
            <p:spPr bwMode="auto">
              <a:xfrm>
                <a:off x="762000" y="457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9" name="Text Box 101"/>
          <p:cNvSpPr txBox="1">
            <a:spLocks noChangeArrowheads="1"/>
          </p:cNvSpPr>
          <p:nvPr/>
        </p:nvSpPr>
        <p:spPr bwMode="auto">
          <a:xfrm>
            <a:off x="386775" y="6711950"/>
            <a:ext cx="13997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eaLnBrk="0" hangingPunct="0">
              <a:defRPr/>
            </a:pPr>
            <a:r>
              <a:rPr lang="en-US" altLang="en-US" sz="600" b="1" dirty="0" smtClean="0">
                <a:solidFill>
                  <a:srgbClr val="000000"/>
                </a:solidFill>
                <a:cs typeface="Arial" panose="020B0604020202020204" pitchFamily="34" charset="0"/>
              </a:rPr>
              <a:t>ARNORTHBrieftoAttache.2Nov15</a:t>
            </a:r>
          </a:p>
        </p:txBody>
      </p:sp>
    </p:spTree>
    <p:extLst>
      <p:ext uri="{BB962C8B-B14F-4D97-AF65-F5344CB8AC3E}">
        <p14:creationId xmlns:p14="http://schemas.microsoft.com/office/powerpoint/2010/main" val="176829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06450" y="112713"/>
            <a:ext cx="7307263" cy="931862"/>
          </a:xfrm>
        </p:spPr>
        <p:txBody>
          <a:bodyPr/>
          <a:lstStyle/>
          <a:p>
            <a:r>
              <a:rPr lang="en-US" altLang="en-US" sz="3200" smtClean="0"/>
              <a:t>Enhancing North American Security</a:t>
            </a:r>
            <a:endParaRPr lang="en-US" altLang="en-US" sz="2800" smtClean="0"/>
          </a:p>
        </p:txBody>
      </p:sp>
      <p:sp>
        <p:nvSpPr>
          <p:cNvPr id="107525" name="Rectangle 5"/>
          <p:cNvSpPr>
            <a:spLocks noGrp="1" noChangeArrowheads="1"/>
          </p:cNvSpPr>
          <p:nvPr>
            <p:ph type="body" idx="1"/>
          </p:nvPr>
        </p:nvSpPr>
        <p:spPr>
          <a:xfrm>
            <a:off x="136525" y="3667261"/>
            <a:ext cx="8808632" cy="2130425"/>
          </a:xfrm>
        </p:spPr>
        <p:txBody>
          <a:bodyPr/>
          <a:lstStyle/>
          <a:p>
            <a:pPr marL="0" indent="0">
              <a:lnSpc>
                <a:spcPct val="95000"/>
              </a:lnSpc>
              <a:spcBef>
                <a:spcPts val="800"/>
              </a:spcBef>
            </a:pPr>
            <a:r>
              <a:rPr lang="en-US" altLang="en-US" sz="2000" b="1" dirty="0" smtClean="0"/>
              <a:t> Military to Military relationships to enhance the overall security of North America </a:t>
            </a:r>
          </a:p>
          <a:p>
            <a:pPr marL="0" indent="0">
              <a:lnSpc>
                <a:spcPct val="95000"/>
              </a:lnSpc>
              <a:spcBef>
                <a:spcPts val="800"/>
              </a:spcBef>
            </a:pPr>
            <a:r>
              <a:rPr lang="en-US" altLang="en-US" sz="2000" b="1" dirty="0"/>
              <a:t> </a:t>
            </a:r>
            <a:r>
              <a:rPr lang="en-US" altLang="en-US" sz="2000" b="1" dirty="0" smtClean="0"/>
              <a:t>Secure Land Approaches to the Homeland</a:t>
            </a:r>
          </a:p>
          <a:p>
            <a:pPr marL="0" indent="0">
              <a:lnSpc>
                <a:spcPct val="95000"/>
              </a:lnSpc>
              <a:spcBef>
                <a:spcPts val="800"/>
              </a:spcBef>
            </a:pPr>
            <a:r>
              <a:rPr lang="en-US" altLang="en-US" sz="2000" b="1" dirty="0" smtClean="0"/>
              <a:t> Assist our neighbors to build capability and capacity to defeat common threats</a:t>
            </a:r>
          </a:p>
          <a:p>
            <a:pPr marL="0" indent="0">
              <a:lnSpc>
                <a:spcPct val="95000"/>
              </a:lnSpc>
              <a:spcBef>
                <a:spcPts val="800"/>
              </a:spcBef>
            </a:pPr>
            <a:r>
              <a:rPr lang="en-US" altLang="en-US" sz="2000" b="1" dirty="0" smtClean="0"/>
              <a:t> Maintain warfighting interoperability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645" y="1367392"/>
            <a:ext cx="2849513" cy="14247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700" y="1367392"/>
            <a:ext cx="2849513" cy="162956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25" y="1367392"/>
            <a:ext cx="2849513" cy="1504142"/>
          </a:xfrm>
          <a:prstGeom prst="rect">
            <a:avLst/>
          </a:prstGeom>
        </p:spPr>
      </p:pic>
    </p:spTree>
    <p:extLst>
      <p:ext uri="{BB962C8B-B14F-4D97-AF65-F5344CB8AC3E}">
        <p14:creationId xmlns:p14="http://schemas.microsoft.com/office/powerpoint/2010/main" val="9712895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39838" y="123825"/>
            <a:ext cx="6959600" cy="1019175"/>
          </a:xfrm>
        </p:spPr>
        <p:txBody>
          <a:bodyPr/>
          <a:lstStyle/>
          <a:p>
            <a:pPr eaLnBrk="1" hangingPunct="1">
              <a:defRPr/>
            </a:pPr>
            <a:r>
              <a:rPr lang="en-US" smtClean="0"/>
              <a:t>Post Katrina</a:t>
            </a:r>
          </a:p>
        </p:txBody>
      </p:sp>
      <p:pic>
        <p:nvPicPr>
          <p:cNvPr id="59395" name="Picture 3" descr="katrina-08-28-2005"/>
          <p:cNvPicPr>
            <a:picLocks noChangeAspect="1" noChangeArrowheads="1"/>
          </p:cNvPicPr>
          <p:nvPr/>
        </p:nvPicPr>
        <p:blipFill>
          <a:blip r:embed="rId3" cstate="print"/>
          <a:srcRect/>
          <a:stretch>
            <a:fillRect/>
          </a:stretch>
        </p:blipFill>
        <p:spPr bwMode="auto">
          <a:xfrm>
            <a:off x="0" y="1247614"/>
            <a:ext cx="9144000" cy="5610386"/>
          </a:xfrm>
          <a:prstGeom prst="rect">
            <a:avLst/>
          </a:prstGeom>
          <a:noFill/>
          <a:ln w="9525">
            <a:noFill/>
            <a:miter lim="800000"/>
            <a:headEnd/>
            <a:tailEnd/>
          </a:ln>
        </p:spPr>
      </p:pic>
      <p:pic>
        <p:nvPicPr>
          <p:cNvPr id="59396" name="Picture 4" descr="Image of the Front Cover - The Federal Response to Hurricane Katrina: Lessons Learned">
            <a:hlinkClick r:id="rId4"/>
          </p:cNvPr>
          <p:cNvPicPr>
            <a:picLocks noChangeAspect="1" noChangeArrowheads="1"/>
          </p:cNvPicPr>
          <p:nvPr/>
        </p:nvPicPr>
        <p:blipFill>
          <a:blip r:embed="rId5" cstate="print"/>
          <a:srcRect/>
          <a:stretch>
            <a:fillRect/>
          </a:stretch>
        </p:blipFill>
        <p:spPr bwMode="auto">
          <a:xfrm>
            <a:off x="-17463" y="1250921"/>
            <a:ext cx="2184401" cy="2819400"/>
          </a:xfrm>
          <a:prstGeom prst="rect">
            <a:avLst/>
          </a:prstGeom>
          <a:noFill/>
          <a:ln w="9525">
            <a:noFill/>
            <a:miter lim="800000"/>
            <a:headEnd/>
            <a:tailEnd/>
          </a:ln>
        </p:spPr>
      </p:pic>
      <p:pic>
        <p:nvPicPr>
          <p:cNvPr id="59397" name="Picture 8" descr="NRF cover"/>
          <p:cNvPicPr>
            <a:picLocks noChangeAspect="1" noChangeArrowheads="1"/>
          </p:cNvPicPr>
          <p:nvPr/>
        </p:nvPicPr>
        <p:blipFill>
          <a:blip r:embed="rId6" cstate="print"/>
          <a:srcRect/>
          <a:stretch>
            <a:fillRect/>
          </a:stretch>
        </p:blipFill>
        <p:spPr bwMode="auto">
          <a:xfrm>
            <a:off x="6664811" y="3656310"/>
            <a:ext cx="2470150" cy="3200400"/>
          </a:xfrm>
          <a:prstGeom prst="rect">
            <a:avLst/>
          </a:prstGeom>
          <a:noFill/>
          <a:ln w="9525">
            <a:noFill/>
            <a:miter lim="800000"/>
            <a:headEnd/>
            <a:tailEnd/>
          </a:ln>
        </p:spPr>
      </p:pic>
    </p:spTree>
    <p:extLst>
      <p:ext uri="{BB962C8B-B14F-4D97-AF65-F5344CB8AC3E}">
        <p14:creationId xmlns:p14="http://schemas.microsoft.com/office/powerpoint/2010/main" val="428349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B9AF3133B95C4C9E69713766E9AA39" ma:contentTypeVersion="0" ma:contentTypeDescription="Create a new document." ma:contentTypeScope="" ma:versionID="f1111d2f2b568453c49582732bb18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3011A2-4043-464D-A7F5-879941386D66}"/>
</file>

<file path=customXml/itemProps2.xml><?xml version="1.0" encoding="utf-8"?>
<ds:datastoreItem xmlns:ds="http://schemas.openxmlformats.org/officeDocument/2006/customXml" ds:itemID="{C4AE27E1-BFB9-42E2-8DE9-A89615AB819E}"/>
</file>

<file path=customXml/itemProps3.xml><?xml version="1.0" encoding="utf-8"?>
<ds:datastoreItem xmlns:ds="http://schemas.openxmlformats.org/officeDocument/2006/customXml" ds:itemID="{6844122E-2360-48B1-A256-320CD8936247}"/>
</file>

<file path=docProps/app.xml><?xml version="1.0" encoding="utf-8"?>
<Properties xmlns="http://schemas.openxmlformats.org/officeDocument/2006/extended-properties" xmlns:vt="http://schemas.openxmlformats.org/officeDocument/2006/docPropsVTypes">
  <Template>FSB_Master</Template>
  <TotalTime>26225</TotalTime>
  <Words>2066</Words>
  <Application>Microsoft Office PowerPoint</Application>
  <PresentationFormat>On-screen Show (4:3)</PresentationFormat>
  <Paragraphs>416</Paragraphs>
  <Slides>15</Slides>
  <Notes>10</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2</vt:i4>
      </vt:variant>
      <vt:variant>
        <vt:lpstr>Slide Titles</vt:lpstr>
      </vt:variant>
      <vt:variant>
        <vt:i4>15</vt:i4>
      </vt:variant>
    </vt:vector>
  </HeadingPairs>
  <TitlesOfParts>
    <vt:vector size="34" baseType="lpstr">
      <vt:lpstr>Arial</vt:lpstr>
      <vt:lpstr>Arial Narrow</vt:lpstr>
      <vt:lpstr>Arial Rounded MT Bold</vt:lpstr>
      <vt:lpstr>Calibri</vt:lpstr>
      <vt:lpstr>Symbol</vt:lpstr>
      <vt:lpstr>Times New Roman</vt:lpstr>
      <vt:lpstr>Wingdings</vt:lpstr>
      <vt:lpstr>4_Office Theme</vt:lpstr>
      <vt:lpstr>5_Office Theme</vt:lpstr>
      <vt:lpstr>11_Office Theme</vt:lpstr>
      <vt:lpstr>1_Default Design</vt:lpstr>
      <vt:lpstr>12_Office Theme</vt:lpstr>
      <vt:lpstr>2_Default Design</vt:lpstr>
      <vt:lpstr>13_Office Theme</vt:lpstr>
      <vt:lpstr>14_Office Theme</vt:lpstr>
      <vt:lpstr>6_Office Theme</vt:lpstr>
      <vt:lpstr>15_Office Theme</vt:lpstr>
      <vt:lpstr>Slide</vt:lpstr>
      <vt:lpstr>Document</vt:lpstr>
      <vt:lpstr>U.S. Army North (USARNORTH)</vt:lpstr>
      <vt:lpstr>Homeland Security (HS) / Homeland Defense (HD)</vt:lpstr>
      <vt:lpstr>PowerPoint Presentation</vt:lpstr>
      <vt:lpstr>U.S. Army North (Fifth Army)</vt:lpstr>
      <vt:lpstr>USARNORTH Array</vt:lpstr>
      <vt:lpstr>Theater Army Functions and  Required Capabilities</vt:lpstr>
      <vt:lpstr>…Across a Range of Operations…</vt:lpstr>
      <vt:lpstr>Enhancing North American Security</vt:lpstr>
      <vt:lpstr>Post Katrina</vt:lpstr>
      <vt:lpstr>Spectrum of Operations</vt:lpstr>
      <vt:lpstr>Complex Catastrophe “Key Terrain” </vt:lpstr>
      <vt:lpstr>DoD’s Total Force Response</vt:lpstr>
      <vt:lpstr>CBRN Response Enterprise</vt:lpstr>
      <vt:lpstr>CBRN Response Enterprise (State)</vt:lpstr>
      <vt:lpstr>Questions</vt:lpstr>
    </vt:vector>
  </TitlesOfParts>
  <Company>Army Forces Command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6/11/03</dc:subject>
  <dc:creator>hessb</dc:creator>
  <cp:lastModifiedBy>Kozak, Seth W</cp:lastModifiedBy>
  <cp:revision>931</cp:revision>
  <cp:lastPrinted>2000-03-27T16:01:51Z</cp:lastPrinted>
  <dcterms:created xsi:type="dcterms:W3CDTF">2004-10-07T11:47:36Z</dcterms:created>
  <dcterms:modified xsi:type="dcterms:W3CDTF">2015-12-07T21:59:02Z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
    <vt:lpwstr>New Policy and Slide Template</vt:lpwstr>
  </property>
  <property fmtid="{D5CDD505-2E9C-101B-9397-08002B2CF9AE}" pid="3" name="ContentTypeId">
    <vt:lpwstr>0x010100E0B9AF3133B95C4C9E69713766E9AA39</vt:lpwstr>
  </property>
</Properties>
</file>