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8"/>
  </p:notesMasterIdLst>
  <p:handoutMasterIdLst>
    <p:handoutMasterId r:id="rId19"/>
  </p:handoutMasterIdLst>
  <p:sldIdLst>
    <p:sldId id="389" r:id="rId6"/>
    <p:sldId id="352" r:id="rId7"/>
    <p:sldId id="378" r:id="rId8"/>
    <p:sldId id="386" r:id="rId9"/>
    <p:sldId id="387" r:id="rId10"/>
    <p:sldId id="388" r:id="rId11"/>
    <p:sldId id="315" r:id="rId12"/>
    <p:sldId id="368" r:id="rId13"/>
    <p:sldId id="349" r:id="rId14"/>
    <p:sldId id="347" r:id="rId15"/>
    <p:sldId id="384" r:id="rId16"/>
    <p:sldId id="390"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5E5F7"/>
    <a:srgbClr val="6F3A96"/>
    <a:srgbClr val="5E27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82625" autoAdjust="0"/>
  </p:normalViewPr>
  <p:slideViewPr>
    <p:cSldViewPr>
      <p:cViewPr varScale="1">
        <p:scale>
          <a:sx n="59" d="100"/>
          <a:sy n="59" d="100"/>
        </p:scale>
        <p:origin x="912" y="84"/>
      </p:cViewPr>
      <p:guideLst>
        <p:guide orient="horz" pos="2160"/>
        <p:guide pos="2880"/>
      </p:guideLst>
    </p:cSldViewPr>
  </p:slideViewPr>
  <p:outlineViewPr>
    <p:cViewPr>
      <p:scale>
        <a:sx n="33" d="100"/>
        <a:sy n="33" d="100"/>
      </p:scale>
      <p:origin x="0" y="1880"/>
    </p:cViewPr>
  </p:outlineViewPr>
  <p:notesTextViewPr>
    <p:cViewPr>
      <p:scale>
        <a:sx n="100" d="100"/>
        <a:sy n="100" d="100"/>
      </p:scale>
      <p:origin x="0" y="0"/>
    </p:cViewPr>
  </p:notesTextViewPr>
  <p:sorterViewPr>
    <p:cViewPr varScale="1">
      <p:scale>
        <a:sx n="1" d="1"/>
        <a:sy n="1" d="1"/>
      </p:scale>
      <p:origin x="0" y="-918"/>
    </p:cViewPr>
  </p:sorterViewPr>
  <p:notesViewPr>
    <p:cSldViewPr>
      <p:cViewPr varScale="1">
        <p:scale>
          <a:sx n="91" d="100"/>
          <a:sy n="91" d="100"/>
        </p:scale>
        <p:origin x="37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DA819-3EF8-4F1D-ABF8-B2FCDA21F4A9}" type="doc">
      <dgm:prSet loTypeId="urn:microsoft.com/office/officeart/2005/8/layout/pList2#1" loCatId="list" qsTypeId="urn:microsoft.com/office/officeart/2005/8/quickstyle/simple1" qsCatId="simple" csTypeId="urn:microsoft.com/office/officeart/2005/8/colors/accent1_2" csCatId="accent1" phldr="1"/>
      <dgm:spPr/>
    </dgm:pt>
    <dgm:pt modelId="{FEAFC2CF-EB3E-4C33-B916-2EF8204FDD65}">
      <dgm:prSet phldrT="[Text]" custT="1"/>
      <dgm:spPr>
        <a:solidFill>
          <a:srgbClr val="6F3A96"/>
        </a:solidFill>
      </dgm:spPr>
      <dgm:t>
        <a:bodyPr anchor="ctr"/>
        <a:lstStyle/>
        <a:p>
          <a:pPr algn="l"/>
          <a:r>
            <a:rPr lang="en-US" sz="1800" dirty="0" smtClean="0"/>
            <a:t>- Evacuation Support</a:t>
          </a:r>
        </a:p>
        <a:p>
          <a:pPr algn="l"/>
          <a:r>
            <a:rPr lang="en-US" sz="1800" dirty="0" smtClean="0"/>
            <a:t>- Search and Rescue</a:t>
          </a:r>
        </a:p>
        <a:p>
          <a:pPr algn="l"/>
          <a:r>
            <a:rPr lang="en-US" sz="1800" dirty="0" smtClean="0"/>
            <a:t>-Fire Suppression (Ground and Air)</a:t>
          </a:r>
        </a:p>
        <a:p>
          <a:pPr algn="l"/>
          <a:r>
            <a:rPr lang="en-US" sz="1800" dirty="0" smtClean="0"/>
            <a:t>- Re-entry Support</a:t>
          </a:r>
          <a:endParaRPr lang="en-US" sz="1800" dirty="0"/>
        </a:p>
      </dgm:t>
    </dgm:pt>
    <dgm:pt modelId="{51B79DB8-969E-43BF-8DD1-12FDB3DF2775}" type="parTrans" cxnId="{4BBFC809-A53B-41BC-BE5B-A0A1F89C58E9}">
      <dgm:prSet/>
      <dgm:spPr/>
      <dgm:t>
        <a:bodyPr/>
        <a:lstStyle/>
        <a:p>
          <a:endParaRPr lang="en-US"/>
        </a:p>
      </dgm:t>
    </dgm:pt>
    <dgm:pt modelId="{C35DC907-B3D5-4E74-911E-B75DEDB22198}" type="sibTrans" cxnId="{4BBFC809-A53B-41BC-BE5B-A0A1F89C58E9}">
      <dgm:prSet/>
      <dgm:spPr/>
      <dgm:t>
        <a:bodyPr/>
        <a:lstStyle/>
        <a:p>
          <a:endParaRPr lang="en-US"/>
        </a:p>
      </dgm:t>
    </dgm:pt>
    <dgm:pt modelId="{5B57A3B5-F51D-4910-9E78-B7F233E95C67}">
      <dgm:prSet phldrT="[Text]" custT="1"/>
      <dgm:spPr>
        <a:solidFill>
          <a:srgbClr val="6F3A96"/>
        </a:solidFill>
      </dgm:spPr>
      <dgm:t>
        <a:bodyPr anchor="ctr"/>
        <a:lstStyle/>
        <a:p>
          <a:pPr algn="l"/>
          <a:r>
            <a:rPr lang="en-US" sz="1800" dirty="0" smtClean="0"/>
            <a:t>- Aero-Medical Evacuation</a:t>
          </a:r>
        </a:p>
        <a:p>
          <a:pPr algn="l"/>
          <a:r>
            <a:rPr lang="en-US" sz="1800" dirty="0" smtClean="0"/>
            <a:t>- Air Operations Cell</a:t>
          </a:r>
        </a:p>
        <a:p>
          <a:pPr algn="l"/>
          <a:r>
            <a:rPr lang="en-US" sz="1800" dirty="0" smtClean="0"/>
            <a:t>- Re-entry Support</a:t>
          </a:r>
        </a:p>
        <a:p>
          <a:pPr algn="l"/>
          <a:r>
            <a:rPr lang="en-US" sz="1800" dirty="0" smtClean="0"/>
            <a:t>- Airfield Re-opening</a:t>
          </a:r>
          <a:endParaRPr lang="en-US" sz="1800" dirty="0"/>
        </a:p>
      </dgm:t>
    </dgm:pt>
    <dgm:pt modelId="{6C895985-09B1-4A5D-9F55-C6BBA0BE60BC}" type="parTrans" cxnId="{AF3CD14C-5962-4C0E-8CC0-45A1A90DBD5B}">
      <dgm:prSet/>
      <dgm:spPr/>
      <dgm:t>
        <a:bodyPr/>
        <a:lstStyle/>
        <a:p>
          <a:endParaRPr lang="en-US"/>
        </a:p>
      </dgm:t>
    </dgm:pt>
    <dgm:pt modelId="{4EC656FF-8F2F-4C6F-9FC3-AC3F3C7A880D}" type="sibTrans" cxnId="{AF3CD14C-5962-4C0E-8CC0-45A1A90DBD5B}">
      <dgm:prSet/>
      <dgm:spPr/>
      <dgm:t>
        <a:bodyPr/>
        <a:lstStyle/>
        <a:p>
          <a:endParaRPr lang="en-US"/>
        </a:p>
      </dgm:t>
    </dgm:pt>
    <dgm:pt modelId="{FDD0ECF1-5EEE-4B5B-9850-FA68E2D106B4}">
      <dgm:prSet phldrT="[Text]" custT="1"/>
      <dgm:spPr>
        <a:solidFill>
          <a:srgbClr val="6F3A96"/>
        </a:solidFill>
      </dgm:spPr>
      <dgm:t>
        <a:bodyPr anchor="b"/>
        <a:lstStyle/>
        <a:p>
          <a:pPr algn="l"/>
          <a:r>
            <a:rPr lang="en-US" sz="1600" dirty="0" smtClean="0"/>
            <a:t>- Shelter Management Teams</a:t>
          </a:r>
        </a:p>
        <a:p>
          <a:pPr algn="l"/>
          <a:r>
            <a:rPr lang="en-US" sz="1600" dirty="0" smtClean="0"/>
            <a:t>- Emergency Tracking System</a:t>
          </a:r>
        </a:p>
        <a:p>
          <a:pPr algn="l"/>
          <a:r>
            <a:rPr lang="en-US" sz="1600" dirty="0" smtClean="0"/>
            <a:t>- Communications Support</a:t>
          </a:r>
        </a:p>
        <a:p>
          <a:pPr algn="l"/>
          <a:r>
            <a:rPr lang="en-US" sz="1600" dirty="0" smtClean="0"/>
            <a:t>- Evacuation HUBS</a:t>
          </a:r>
        </a:p>
        <a:p>
          <a:pPr algn="l"/>
          <a:r>
            <a:rPr lang="en-US" sz="1600" dirty="0" smtClean="0"/>
            <a:t>- Mass Care</a:t>
          </a:r>
        </a:p>
        <a:p>
          <a:pPr algn="l"/>
          <a:r>
            <a:rPr lang="en-US" sz="1600" dirty="0" smtClean="0"/>
            <a:t>- Search and Rescue</a:t>
          </a:r>
        </a:p>
      </dgm:t>
    </dgm:pt>
    <dgm:pt modelId="{5F6E2468-472C-44B6-B4D7-EF40BDA335AE}" type="parTrans" cxnId="{FEDB80DC-4CD8-4270-BFE5-EA9FDA391757}">
      <dgm:prSet/>
      <dgm:spPr/>
      <dgm:t>
        <a:bodyPr/>
        <a:lstStyle/>
        <a:p>
          <a:endParaRPr lang="en-US"/>
        </a:p>
      </dgm:t>
    </dgm:pt>
    <dgm:pt modelId="{C53DF3D7-F829-4E3D-A7C1-596DB3160BE9}" type="sibTrans" cxnId="{FEDB80DC-4CD8-4270-BFE5-EA9FDA391757}">
      <dgm:prSet/>
      <dgm:spPr/>
      <dgm:t>
        <a:bodyPr/>
        <a:lstStyle/>
        <a:p>
          <a:endParaRPr lang="en-US"/>
        </a:p>
      </dgm:t>
    </dgm:pt>
    <dgm:pt modelId="{8D17174F-6081-4986-ABF6-1C13C0589842}" type="pres">
      <dgm:prSet presAssocID="{616DA819-3EF8-4F1D-ABF8-B2FCDA21F4A9}" presName="Name0" presStyleCnt="0">
        <dgm:presLayoutVars>
          <dgm:dir/>
          <dgm:resizeHandles val="exact"/>
        </dgm:presLayoutVars>
      </dgm:prSet>
      <dgm:spPr/>
    </dgm:pt>
    <dgm:pt modelId="{C3F8235B-95CD-4A2E-8E9C-8B15643135D7}" type="pres">
      <dgm:prSet presAssocID="{616DA819-3EF8-4F1D-ABF8-B2FCDA21F4A9}" presName="bkgdShp" presStyleLbl="alignAccFollowNode1" presStyleIdx="0" presStyleCnt="1"/>
      <dgm:spPr>
        <a:solidFill>
          <a:schemeClr val="accent6">
            <a:lumMod val="20000"/>
            <a:lumOff val="80000"/>
            <a:alpha val="90000"/>
          </a:schemeClr>
        </a:solidFill>
      </dgm:spPr>
      <dgm:t>
        <a:bodyPr/>
        <a:lstStyle/>
        <a:p>
          <a:endParaRPr lang="en-US"/>
        </a:p>
      </dgm:t>
    </dgm:pt>
    <dgm:pt modelId="{3CFC3540-C65C-4DBA-BE34-C51743C797B7}" type="pres">
      <dgm:prSet presAssocID="{616DA819-3EF8-4F1D-ABF8-B2FCDA21F4A9}" presName="linComp" presStyleCnt="0"/>
      <dgm:spPr/>
    </dgm:pt>
    <dgm:pt modelId="{2B65E95F-9BA6-4B9A-BD3D-D316A04713AA}" type="pres">
      <dgm:prSet presAssocID="{FEAFC2CF-EB3E-4C33-B916-2EF8204FDD65}" presName="compNode" presStyleCnt="0"/>
      <dgm:spPr/>
    </dgm:pt>
    <dgm:pt modelId="{B50731A5-F0B8-4ADE-A69F-EF60C2C353C4}" type="pres">
      <dgm:prSet presAssocID="{FEAFC2CF-EB3E-4C33-B916-2EF8204FDD65}" presName="node" presStyleLbl="node1" presStyleIdx="0" presStyleCnt="3">
        <dgm:presLayoutVars>
          <dgm:bulletEnabled val="1"/>
        </dgm:presLayoutVars>
      </dgm:prSet>
      <dgm:spPr/>
      <dgm:t>
        <a:bodyPr/>
        <a:lstStyle/>
        <a:p>
          <a:endParaRPr lang="en-US"/>
        </a:p>
      </dgm:t>
    </dgm:pt>
    <dgm:pt modelId="{85146E6F-04F8-4E86-AB9D-4113A2CB9DE0}" type="pres">
      <dgm:prSet presAssocID="{FEAFC2CF-EB3E-4C33-B916-2EF8204FDD65}" presName="invisiNode" presStyleLbl="node1" presStyleIdx="0" presStyleCnt="3"/>
      <dgm:spPr/>
    </dgm:pt>
    <dgm:pt modelId="{FF2F7533-7A0B-49BE-ABF3-3B8FD01A39F3}" type="pres">
      <dgm:prSet presAssocID="{FEAFC2CF-EB3E-4C33-B916-2EF8204FDD65}" presName="imagNode" presStyleLbl="fgImgPlace1" presStyleIdx="0" presStyleCnt="3"/>
      <dgm:spPr>
        <a:blipFill rotWithShape="1">
          <a:blip xmlns:r="http://schemas.openxmlformats.org/officeDocument/2006/relationships" r:embed="rId1"/>
          <a:stretch>
            <a:fillRect/>
          </a:stretch>
        </a:blipFill>
      </dgm:spPr>
    </dgm:pt>
    <dgm:pt modelId="{4697230E-37CD-4346-AD18-BDA6BD5611F1}" type="pres">
      <dgm:prSet presAssocID="{C35DC907-B3D5-4E74-911E-B75DEDB22198}" presName="sibTrans" presStyleLbl="sibTrans2D1" presStyleIdx="0" presStyleCnt="0"/>
      <dgm:spPr/>
      <dgm:t>
        <a:bodyPr/>
        <a:lstStyle/>
        <a:p>
          <a:endParaRPr lang="en-US"/>
        </a:p>
      </dgm:t>
    </dgm:pt>
    <dgm:pt modelId="{E0489AE5-AAC0-4000-8AE7-5BA96F0EFD73}" type="pres">
      <dgm:prSet presAssocID="{5B57A3B5-F51D-4910-9E78-B7F233E95C67}" presName="compNode" presStyleCnt="0"/>
      <dgm:spPr/>
    </dgm:pt>
    <dgm:pt modelId="{41D74CE8-70EA-4175-85E8-A5C91C319A5E}" type="pres">
      <dgm:prSet presAssocID="{5B57A3B5-F51D-4910-9E78-B7F233E95C67}" presName="node" presStyleLbl="node1" presStyleIdx="1" presStyleCnt="3">
        <dgm:presLayoutVars>
          <dgm:bulletEnabled val="1"/>
        </dgm:presLayoutVars>
      </dgm:prSet>
      <dgm:spPr/>
      <dgm:t>
        <a:bodyPr/>
        <a:lstStyle/>
        <a:p>
          <a:endParaRPr lang="en-US"/>
        </a:p>
      </dgm:t>
    </dgm:pt>
    <dgm:pt modelId="{317E1424-1414-4B42-8EBE-950224742069}" type="pres">
      <dgm:prSet presAssocID="{5B57A3B5-F51D-4910-9E78-B7F233E95C67}" presName="invisiNode" presStyleLbl="node1" presStyleIdx="1" presStyleCnt="3"/>
      <dgm:spPr/>
    </dgm:pt>
    <dgm:pt modelId="{87982D92-8920-4852-B2B4-83C03C24D853}" type="pres">
      <dgm:prSet presAssocID="{5B57A3B5-F51D-4910-9E78-B7F233E95C67}" presName="imagNode" presStyleLbl="fgImgPlace1" presStyleIdx="1" presStyleCnt="3"/>
      <dgm:spPr>
        <a:blipFill rotWithShape="1">
          <a:blip xmlns:r="http://schemas.openxmlformats.org/officeDocument/2006/relationships" r:embed="rId2"/>
          <a:stretch>
            <a:fillRect/>
          </a:stretch>
        </a:blipFill>
      </dgm:spPr>
    </dgm:pt>
    <dgm:pt modelId="{6334AD9F-D9FB-49F1-B36A-20681C85B57A}" type="pres">
      <dgm:prSet presAssocID="{4EC656FF-8F2F-4C6F-9FC3-AC3F3C7A880D}" presName="sibTrans" presStyleLbl="sibTrans2D1" presStyleIdx="0" presStyleCnt="0"/>
      <dgm:spPr/>
      <dgm:t>
        <a:bodyPr/>
        <a:lstStyle/>
        <a:p>
          <a:endParaRPr lang="en-US"/>
        </a:p>
      </dgm:t>
    </dgm:pt>
    <dgm:pt modelId="{BF0A8B33-304F-445A-BFAA-009EC326197A}" type="pres">
      <dgm:prSet presAssocID="{FDD0ECF1-5EEE-4B5B-9850-FA68E2D106B4}" presName="compNode" presStyleCnt="0"/>
      <dgm:spPr/>
    </dgm:pt>
    <dgm:pt modelId="{E08B261B-7591-4040-B24E-4F65A0DA35D9}" type="pres">
      <dgm:prSet presAssocID="{FDD0ECF1-5EEE-4B5B-9850-FA68E2D106B4}" presName="node" presStyleLbl="node1" presStyleIdx="2" presStyleCnt="3">
        <dgm:presLayoutVars>
          <dgm:bulletEnabled val="1"/>
        </dgm:presLayoutVars>
      </dgm:prSet>
      <dgm:spPr/>
      <dgm:t>
        <a:bodyPr/>
        <a:lstStyle/>
        <a:p>
          <a:endParaRPr lang="en-US"/>
        </a:p>
      </dgm:t>
    </dgm:pt>
    <dgm:pt modelId="{EC304538-229D-40F5-A39D-46AA54A6CDFD}" type="pres">
      <dgm:prSet presAssocID="{FDD0ECF1-5EEE-4B5B-9850-FA68E2D106B4}" presName="invisiNode" presStyleLbl="node1" presStyleIdx="2" presStyleCnt="3"/>
      <dgm:spPr/>
    </dgm:pt>
    <dgm:pt modelId="{FA73EF54-5302-44EB-9BDB-19C07743E884}" type="pres">
      <dgm:prSet presAssocID="{FDD0ECF1-5EEE-4B5B-9850-FA68E2D106B4}"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A7914047-6DE8-4888-9C19-FA7A8241AA8D}" type="presOf" srcId="{FDD0ECF1-5EEE-4B5B-9850-FA68E2D106B4}" destId="{E08B261B-7591-4040-B24E-4F65A0DA35D9}" srcOrd="0" destOrd="0" presId="urn:microsoft.com/office/officeart/2005/8/layout/pList2#1"/>
    <dgm:cxn modelId="{27CE391F-A249-487E-8CA1-B2B77CE9C8C7}" type="presOf" srcId="{5B57A3B5-F51D-4910-9E78-B7F233E95C67}" destId="{41D74CE8-70EA-4175-85E8-A5C91C319A5E}" srcOrd="0" destOrd="0" presId="urn:microsoft.com/office/officeart/2005/8/layout/pList2#1"/>
    <dgm:cxn modelId="{10FE869F-9028-48BA-8388-374BEA2C6A52}" type="presOf" srcId="{C35DC907-B3D5-4E74-911E-B75DEDB22198}" destId="{4697230E-37CD-4346-AD18-BDA6BD5611F1}" srcOrd="0" destOrd="0" presId="urn:microsoft.com/office/officeart/2005/8/layout/pList2#1"/>
    <dgm:cxn modelId="{FEDB80DC-4CD8-4270-BFE5-EA9FDA391757}" srcId="{616DA819-3EF8-4F1D-ABF8-B2FCDA21F4A9}" destId="{FDD0ECF1-5EEE-4B5B-9850-FA68E2D106B4}" srcOrd="2" destOrd="0" parTransId="{5F6E2468-472C-44B6-B4D7-EF40BDA335AE}" sibTransId="{C53DF3D7-F829-4E3D-A7C1-596DB3160BE9}"/>
    <dgm:cxn modelId="{4BBFC809-A53B-41BC-BE5B-A0A1F89C58E9}" srcId="{616DA819-3EF8-4F1D-ABF8-B2FCDA21F4A9}" destId="{FEAFC2CF-EB3E-4C33-B916-2EF8204FDD65}" srcOrd="0" destOrd="0" parTransId="{51B79DB8-969E-43BF-8DD1-12FDB3DF2775}" sibTransId="{C35DC907-B3D5-4E74-911E-B75DEDB22198}"/>
    <dgm:cxn modelId="{9D79BFF2-9A4C-4DBC-BC0D-BAC483F0D8A7}" type="presOf" srcId="{FEAFC2CF-EB3E-4C33-B916-2EF8204FDD65}" destId="{B50731A5-F0B8-4ADE-A69F-EF60C2C353C4}" srcOrd="0" destOrd="0" presId="urn:microsoft.com/office/officeart/2005/8/layout/pList2#1"/>
    <dgm:cxn modelId="{AF3CD14C-5962-4C0E-8CC0-45A1A90DBD5B}" srcId="{616DA819-3EF8-4F1D-ABF8-B2FCDA21F4A9}" destId="{5B57A3B5-F51D-4910-9E78-B7F233E95C67}" srcOrd="1" destOrd="0" parTransId="{6C895985-09B1-4A5D-9F55-C6BBA0BE60BC}" sibTransId="{4EC656FF-8F2F-4C6F-9FC3-AC3F3C7A880D}"/>
    <dgm:cxn modelId="{FAEC9E50-537F-4249-8A61-161371B8A5C4}" type="presOf" srcId="{616DA819-3EF8-4F1D-ABF8-B2FCDA21F4A9}" destId="{8D17174F-6081-4986-ABF6-1C13C0589842}" srcOrd="0" destOrd="0" presId="urn:microsoft.com/office/officeart/2005/8/layout/pList2#1"/>
    <dgm:cxn modelId="{EB24B712-12BA-4D8E-96BE-3AA2202A5629}" type="presOf" srcId="{4EC656FF-8F2F-4C6F-9FC3-AC3F3C7A880D}" destId="{6334AD9F-D9FB-49F1-B36A-20681C85B57A}" srcOrd="0" destOrd="0" presId="urn:microsoft.com/office/officeart/2005/8/layout/pList2#1"/>
    <dgm:cxn modelId="{DFC0BD5F-F5A5-4D77-A2CF-58EF7C1517BF}" type="presParOf" srcId="{8D17174F-6081-4986-ABF6-1C13C0589842}" destId="{C3F8235B-95CD-4A2E-8E9C-8B15643135D7}" srcOrd="0" destOrd="0" presId="urn:microsoft.com/office/officeart/2005/8/layout/pList2#1"/>
    <dgm:cxn modelId="{FFCAE7EE-DDB0-4C8F-973F-8E2C9F9BD35A}" type="presParOf" srcId="{8D17174F-6081-4986-ABF6-1C13C0589842}" destId="{3CFC3540-C65C-4DBA-BE34-C51743C797B7}" srcOrd="1" destOrd="0" presId="urn:microsoft.com/office/officeart/2005/8/layout/pList2#1"/>
    <dgm:cxn modelId="{1E459DA3-1CAB-477D-918B-46D741D43B1E}" type="presParOf" srcId="{3CFC3540-C65C-4DBA-BE34-C51743C797B7}" destId="{2B65E95F-9BA6-4B9A-BD3D-D316A04713AA}" srcOrd="0" destOrd="0" presId="urn:microsoft.com/office/officeart/2005/8/layout/pList2#1"/>
    <dgm:cxn modelId="{E578DF9C-F525-4DF5-B7B1-C8055FB4CE32}" type="presParOf" srcId="{2B65E95F-9BA6-4B9A-BD3D-D316A04713AA}" destId="{B50731A5-F0B8-4ADE-A69F-EF60C2C353C4}" srcOrd="0" destOrd="0" presId="urn:microsoft.com/office/officeart/2005/8/layout/pList2#1"/>
    <dgm:cxn modelId="{6DD1375B-EE36-472D-9B1D-7621CFF6742A}" type="presParOf" srcId="{2B65E95F-9BA6-4B9A-BD3D-D316A04713AA}" destId="{85146E6F-04F8-4E86-AB9D-4113A2CB9DE0}" srcOrd="1" destOrd="0" presId="urn:microsoft.com/office/officeart/2005/8/layout/pList2#1"/>
    <dgm:cxn modelId="{E1277148-99A1-4213-AC3F-9CE1005EB95C}" type="presParOf" srcId="{2B65E95F-9BA6-4B9A-BD3D-D316A04713AA}" destId="{FF2F7533-7A0B-49BE-ABF3-3B8FD01A39F3}" srcOrd="2" destOrd="0" presId="urn:microsoft.com/office/officeart/2005/8/layout/pList2#1"/>
    <dgm:cxn modelId="{D70DA1B0-81BC-4A57-8F0E-0C1B270C96BE}" type="presParOf" srcId="{3CFC3540-C65C-4DBA-BE34-C51743C797B7}" destId="{4697230E-37CD-4346-AD18-BDA6BD5611F1}" srcOrd="1" destOrd="0" presId="urn:microsoft.com/office/officeart/2005/8/layout/pList2#1"/>
    <dgm:cxn modelId="{46E7E344-71F3-4B40-B786-26FDBE311CAC}" type="presParOf" srcId="{3CFC3540-C65C-4DBA-BE34-C51743C797B7}" destId="{E0489AE5-AAC0-4000-8AE7-5BA96F0EFD73}" srcOrd="2" destOrd="0" presId="urn:microsoft.com/office/officeart/2005/8/layout/pList2#1"/>
    <dgm:cxn modelId="{93F8C78E-2E94-44CE-A053-8AEC740F1EEC}" type="presParOf" srcId="{E0489AE5-AAC0-4000-8AE7-5BA96F0EFD73}" destId="{41D74CE8-70EA-4175-85E8-A5C91C319A5E}" srcOrd="0" destOrd="0" presId="urn:microsoft.com/office/officeart/2005/8/layout/pList2#1"/>
    <dgm:cxn modelId="{FD966F1E-C376-4028-89B6-F2ACA0C465C7}" type="presParOf" srcId="{E0489AE5-AAC0-4000-8AE7-5BA96F0EFD73}" destId="{317E1424-1414-4B42-8EBE-950224742069}" srcOrd="1" destOrd="0" presId="urn:microsoft.com/office/officeart/2005/8/layout/pList2#1"/>
    <dgm:cxn modelId="{FFC5F05A-FB8F-4A24-827C-E99D633D69F1}" type="presParOf" srcId="{E0489AE5-AAC0-4000-8AE7-5BA96F0EFD73}" destId="{87982D92-8920-4852-B2B4-83C03C24D853}" srcOrd="2" destOrd="0" presId="urn:microsoft.com/office/officeart/2005/8/layout/pList2#1"/>
    <dgm:cxn modelId="{C9DA404C-0E94-4F01-926C-B76E6EAD8CD0}" type="presParOf" srcId="{3CFC3540-C65C-4DBA-BE34-C51743C797B7}" destId="{6334AD9F-D9FB-49F1-B36A-20681C85B57A}" srcOrd="3" destOrd="0" presId="urn:microsoft.com/office/officeart/2005/8/layout/pList2#1"/>
    <dgm:cxn modelId="{2CD67E0E-47CA-4A27-AB88-95E396F6CFDA}" type="presParOf" srcId="{3CFC3540-C65C-4DBA-BE34-C51743C797B7}" destId="{BF0A8B33-304F-445A-BFAA-009EC326197A}" srcOrd="4" destOrd="0" presId="urn:microsoft.com/office/officeart/2005/8/layout/pList2#1"/>
    <dgm:cxn modelId="{EB54D83B-1243-4118-BF4E-BEB4F25BEFA4}" type="presParOf" srcId="{BF0A8B33-304F-445A-BFAA-009EC326197A}" destId="{E08B261B-7591-4040-B24E-4F65A0DA35D9}" srcOrd="0" destOrd="0" presId="urn:microsoft.com/office/officeart/2005/8/layout/pList2#1"/>
    <dgm:cxn modelId="{40946806-7FA8-4E15-BFD4-D7E1FEE3CA5D}" type="presParOf" srcId="{BF0A8B33-304F-445A-BFAA-009EC326197A}" destId="{EC304538-229D-40F5-A39D-46AA54A6CDFD}" srcOrd="1" destOrd="0" presId="urn:microsoft.com/office/officeart/2005/8/layout/pList2#1"/>
    <dgm:cxn modelId="{920041A0-EBB0-4486-AD79-3E8EE8F16ED5}" type="presParOf" srcId="{BF0A8B33-304F-445A-BFAA-009EC326197A}" destId="{FA73EF54-5302-44EB-9BDB-19C07743E884}"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AB5725-0709-492D-BE67-FBF267A7544A}" type="datetimeFigureOut">
              <a:rPr lang="en-US" smtClean="0"/>
              <a:pPr/>
              <a:t>11/25/2015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28BA01-9BBE-4C3F-982E-7D539D6772C5}" type="slidenum">
              <a:rPr lang="en-US" smtClean="0"/>
              <a:pPr/>
              <a:t>‹#›</a:t>
            </a:fld>
            <a:endParaRPr lang="en-US"/>
          </a:p>
        </p:txBody>
      </p:sp>
    </p:spTree>
    <p:extLst>
      <p:ext uri="{BB962C8B-B14F-4D97-AF65-F5344CB8AC3E}">
        <p14:creationId xmlns:p14="http://schemas.microsoft.com/office/powerpoint/2010/main" val="702345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054BB9-E07F-4206-AB38-A9AD12749BC2}" type="datetimeFigureOut">
              <a:rPr lang="en-US"/>
              <a:pPr>
                <a:defRPr/>
              </a:pPr>
              <a:t>11/25/2015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A5BE0F9B-651C-4984-B6A0-A08C882507F5}" type="slidenum">
              <a:rPr lang="en-US"/>
              <a:pPr>
                <a:defRPr/>
              </a:pPr>
              <a:t>‹#›</a:t>
            </a:fld>
            <a:endParaRPr lang="en-US" dirty="0"/>
          </a:p>
        </p:txBody>
      </p:sp>
      <p:sp>
        <p:nvSpPr>
          <p:cNvPr id="8" name="Rectangle 7"/>
          <p:cNvSpPr/>
          <p:nvPr/>
        </p:nvSpPr>
        <p:spPr>
          <a:xfrm>
            <a:off x="0" y="4281130"/>
            <a:ext cx="7010400" cy="4862870"/>
          </a:xfrm>
          <a:prstGeom prst="rect">
            <a:avLst/>
          </a:prstGeom>
        </p:spPr>
        <p:txBody>
          <a:bodyPr wrap="square">
            <a:spAutoFit/>
          </a:bodyPr>
          <a:lstStyle/>
          <a:p>
            <a:pPr eaLnBrk="1" hangingPunct="1"/>
            <a:r>
              <a:rPr lang="en-US" sz="1000" dirty="0" smtClean="0">
                <a:latin typeface="Arial" pitchFamily="34" charset="0"/>
                <a:cs typeface="Arial" pitchFamily="34" charset="0"/>
              </a:rPr>
              <a:t>To describe the overall structure of the CBRN Response Enterprise.</a:t>
            </a:r>
          </a:p>
          <a:p>
            <a:pPr eaLnBrk="1" hangingPunct="1"/>
            <a:endParaRPr lang="en-US" sz="1000" baseline="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BLUF:  HRF</a:t>
            </a:r>
            <a:r>
              <a:rPr lang="en-US" sz="1000" baseline="0" dirty="0" smtClean="0">
                <a:latin typeface="Arial" pitchFamily="34" charset="0"/>
                <a:cs typeface="Arial" pitchFamily="34" charset="0"/>
              </a:rPr>
              <a:t> changed the shape of the DOD CBRN response capability by establishing them under control of the Governor to supplement lifesaving efforts.   </a:t>
            </a:r>
            <a:endParaRPr lang="en-US" sz="1000" dirty="0" smtClean="0">
              <a:latin typeface="Arial" pitchFamily="34" charset="0"/>
              <a:cs typeface="Arial" pitchFamily="34" charset="0"/>
            </a:endParaRPr>
          </a:p>
          <a:p>
            <a:pPr eaLnBrk="1" hangingPunct="1"/>
            <a:endParaRPr lang="en-US" sz="100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KEY POINTS:</a:t>
            </a:r>
          </a:p>
          <a:p>
            <a:endParaRPr lang="en-US" sz="1000" dirty="0" smtClean="0">
              <a:latin typeface="Arial" pitchFamily="34" charset="0"/>
              <a:cs typeface="Arial" pitchFamily="34" charset="0"/>
            </a:endParaRPr>
          </a:p>
          <a:p>
            <a:pPr marL="232016" indent="-232016">
              <a:buAutoNum type="arabicPeriod"/>
            </a:pPr>
            <a:r>
              <a:rPr lang="en-US" sz="1000" dirty="0" smtClean="0">
                <a:latin typeface="Arial" pitchFamily="34" charset="0"/>
                <a:cs typeface="Arial" pitchFamily="34" charset="0"/>
              </a:rPr>
              <a:t>WMD-CSTs respond</a:t>
            </a:r>
            <a:r>
              <a:rPr lang="en-US" sz="1000" baseline="0" dirty="0" smtClean="0">
                <a:latin typeface="Arial" pitchFamily="34" charset="0"/>
                <a:cs typeface="Arial" pitchFamily="34" charset="0"/>
              </a:rPr>
              <a:t> in 1.5-3 </a:t>
            </a:r>
            <a:r>
              <a:rPr lang="en-US" sz="1000" baseline="0" dirty="0" err="1" smtClean="0">
                <a:latin typeface="Arial" pitchFamily="34" charset="0"/>
                <a:cs typeface="Arial" pitchFamily="34" charset="0"/>
              </a:rPr>
              <a:t>hrs</a:t>
            </a:r>
            <a:r>
              <a:rPr lang="en-US" sz="1000" baseline="0" dirty="0" smtClean="0">
                <a:latin typeface="Arial" pitchFamily="34" charset="0"/>
                <a:cs typeface="Arial" pitchFamily="34" charset="0"/>
              </a:rPr>
              <a:t> and provide detection and identification capabilities.</a:t>
            </a:r>
          </a:p>
          <a:p>
            <a:pPr marL="232016" indent="-232016" defTabSz="931774">
              <a:buFontTx/>
              <a:buAutoNum type="arabicPeriod"/>
              <a:defRPr/>
            </a:pPr>
            <a:r>
              <a:rPr lang="en-US" sz="1000" baseline="0" dirty="0" smtClean="0">
                <a:latin typeface="Arial" pitchFamily="34" charset="0"/>
                <a:cs typeface="Arial" pitchFamily="34" charset="0"/>
              </a:rPr>
              <a:t>CERFPs respond </a:t>
            </a:r>
            <a:r>
              <a:rPr lang="en-US" sz="1000" dirty="0" smtClean="0">
                <a:latin typeface="Arial" pitchFamily="34" charset="0"/>
                <a:cs typeface="Arial" pitchFamily="34" charset="0"/>
              </a:rPr>
              <a:t>i</a:t>
            </a:r>
            <a:r>
              <a:rPr lang="en-US" sz="1000" baseline="0" dirty="0" smtClean="0">
                <a:latin typeface="Arial" pitchFamily="34" charset="0"/>
                <a:cs typeface="Arial" pitchFamily="34" charset="0"/>
              </a:rPr>
              <a:t>n 3-6 </a:t>
            </a:r>
            <a:r>
              <a:rPr lang="en-US" sz="1000" baseline="0" dirty="0" err="1" smtClean="0">
                <a:latin typeface="Arial" pitchFamily="34" charset="0"/>
                <a:cs typeface="Arial" pitchFamily="34" charset="0"/>
              </a:rPr>
              <a:t>hrs</a:t>
            </a:r>
            <a:r>
              <a:rPr lang="en-US" sz="1000" baseline="0" dirty="0" smtClean="0">
                <a:latin typeface="Arial" pitchFamily="34" charset="0"/>
                <a:cs typeface="Arial" pitchFamily="34" charset="0"/>
              </a:rPr>
              <a:t> and </a:t>
            </a:r>
            <a:r>
              <a:rPr lang="en-US" sz="1000" dirty="0" smtClean="0">
                <a:latin typeface="Arial" pitchFamily="34" charset="0"/>
                <a:cs typeface="Arial" pitchFamily="34" charset="0"/>
              </a:rPr>
              <a:t>provide: patient decontamination, emergency medical services, and casualty search and extraction.</a:t>
            </a:r>
          </a:p>
          <a:p>
            <a:pPr marL="232016" indent="-232016" defTabSz="931774">
              <a:buFontTx/>
              <a:buAutoNum type="arabicPeriod"/>
              <a:defRPr/>
            </a:pPr>
            <a:r>
              <a:rPr lang="en-US" sz="1000" dirty="0" smtClean="0">
                <a:latin typeface="Arial" pitchFamily="34" charset="0"/>
                <a:cs typeface="Arial" pitchFamily="34" charset="0"/>
              </a:rPr>
              <a:t>HRFs respond in 6-12 </a:t>
            </a:r>
            <a:r>
              <a:rPr lang="en-US" sz="1000" dirty="0" err="1" smtClean="0">
                <a:latin typeface="Arial" pitchFamily="34" charset="0"/>
                <a:cs typeface="Arial" pitchFamily="34" charset="0"/>
              </a:rPr>
              <a:t>hrs</a:t>
            </a:r>
            <a:r>
              <a:rPr lang="en-US" sz="1000" dirty="0" smtClean="0">
                <a:latin typeface="Arial" pitchFamily="34" charset="0"/>
                <a:cs typeface="Arial" pitchFamily="34" charset="0"/>
              </a:rPr>
              <a:t> and provide: command and control; casualty assistance; search and extraction; decontamination; and medical triage.</a:t>
            </a:r>
          </a:p>
          <a:p>
            <a:pPr marL="232016" indent="-232016" defTabSz="931774">
              <a:buFontTx/>
              <a:buAutoNum type="arabicPeriod"/>
              <a:defRPr/>
            </a:pPr>
            <a:r>
              <a:rPr lang="en-US" sz="1000" dirty="0" smtClean="0">
                <a:latin typeface="Arial" pitchFamily="34" charset="0"/>
                <a:cs typeface="Arial" pitchFamily="34" charset="0"/>
              </a:rPr>
              <a:t>DCRF responds in 24-48 hours and provides: command and control, security, logistics, transportation, engineering, air/ground evacuation, level II &amp; III medical, search and extraction, decontamination, and detection and identification.</a:t>
            </a:r>
          </a:p>
          <a:p>
            <a:pPr marL="232016" indent="-232016" defTabSz="931774">
              <a:buFontTx/>
              <a:buAutoNum type="arabicPeriod"/>
              <a:defRPr/>
            </a:pPr>
            <a:r>
              <a:rPr lang="en-US" sz="1000" dirty="0" smtClean="0">
                <a:latin typeface="Arial" pitchFamily="34" charset="0"/>
                <a:cs typeface="Arial" pitchFamily="34" charset="0"/>
              </a:rPr>
              <a:t>C2CRE A/B responds</a:t>
            </a:r>
            <a:r>
              <a:rPr lang="en-US" sz="1000" baseline="0" dirty="0" smtClean="0">
                <a:latin typeface="Arial" pitchFamily="34" charset="0"/>
                <a:cs typeface="Arial" pitchFamily="34" charset="0"/>
              </a:rPr>
              <a:t> within 96 </a:t>
            </a:r>
            <a:r>
              <a:rPr lang="en-US" sz="1000" baseline="0" dirty="0" err="1" smtClean="0">
                <a:latin typeface="Arial" pitchFamily="34" charset="0"/>
                <a:cs typeface="Arial" pitchFamily="34" charset="0"/>
              </a:rPr>
              <a:t>hrs</a:t>
            </a:r>
            <a:r>
              <a:rPr lang="en-US" sz="1000" baseline="0" dirty="0" smtClean="0">
                <a:latin typeface="Arial" pitchFamily="34" charset="0"/>
                <a:cs typeface="Arial" pitchFamily="34" charset="0"/>
              </a:rPr>
              <a:t> and utilized for a 2</a:t>
            </a:r>
            <a:r>
              <a:rPr lang="en-US" sz="1000" baseline="30000" dirty="0" smtClean="0">
                <a:latin typeface="Arial" pitchFamily="34" charset="0"/>
                <a:cs typeface="Arial" pitchFamily="34" charset="0"/>
              </a:rPr>
              <a:t>nd</a:t>
            </a:r>
            <a:r>
              <a:rPr lang="en-US" sz="1000" baseline="0" dirty="0" smtClean="0">
                <a:latin typeface="Arial" pitchFamily="34" charset="0"/>
                <a:cs typeface="Arial" pitchFamily="34" charset="0"/>
              </a:rPr>
              <a:t> or 3</a:t>
            </a:r>
            <a:r>
              <a:rPr lang="en-US" sz="1000" baseline="30000" dirty="0" smtClean="0">
                <a:latin typeface="Arial" pitchFamily="34" charset="0"/>
                <a:cs typeface="Arial" pitchFamily="34" charset="0"/>
              </a:rPr>
              <a:t>rd</a:t>
            </a:r>
            <a:r>
              <a:rPr lang="en-US" sz="1000" baseline="0" dirty="0" smtClean="0">
                <a:latin typeface="Arial" pitchFamily="34" charset="0"/>
                <a:cs typeface="Arial" pitchFamily="34" charset="0"/>
              </a:rPr>
              <a:t> incident. The C2CRE B</a:t>
            </a:r>
            <a:r>
              <a:rPr lang="en-US" sz="1000" dirty="0" smtClean="0">
                <a:latin typeface="Arial" pitchFamily="34" charset="0"/>
                <a:cs typeface="Arial" pitchFamily="34" charset="0"/>
              </a:rPr>
              <a:t> is an ARNG Element allocated to NORTHCOM capable</a:t>
            </a:r>
            <a:r>
              <a:rPr lang="en-US" sz="1000" baseline="0" dirty="0" smtClean="0">
                <a:latin typeface="Arial" pitchFamily="34" charset="0"/>
                <a:cs typeface="Arial" pitchFamily="34" charset="0"/>
              </a:rPr>
              <a:t> of commanding follow on forces</a:t>
            </a:r>
            <a:r>
              <a:rPr lang="en-US" sz="1000" dirty="0" smtClean="0">
                <a:latin typeface="Arial" pitchFamily="34" charset="0"/>
                <a:cs typeface="Arial" pitchFamily="34" charset="0"/>
              </a:rPr>
              <a:t>.</a:t>
            </a:r>
          </a:p>
          <a:p>
            <a:pPr marL="232016" marR="0" indent="-232016" algn="l" defTabSz="931774" rtl="0" eaLnBrk="1" fontAlgn="auto" latinLnBrk="0" hangingPunct="1">
              <a:lnSpc>
                <a:spcPct val="100000"/>
              </a:lnSpc>
              <a:spcBef>
                <a:spcPts val="0"/>
              </a:spcBef>
              <a:spcAft>
                <a:spcPts val="0"/>
              </a:spcAft>
              <a:buClrTx/>
              <a:buSzTx/>
              <a:buFontTx/>
              <a:buAutoNum type="arabicPeriod"/>
              <a:tabLst/>
              <a:defRPr/>
            </a:pPr>
            <a:r>
              <a:rPr lang="en-US" sz="1000" b="0" u="none" dirty="0" smtClean="0">
                <a:solidFill>
                  <a:srgbClr val="FF0000"/>
                </a:solidFill>
                <a:latin typeface="Arial" pitchFamily="34" charset="0"/>
                <a:cs typeface="Arial" pitchFamily="34" charset="0"/>
              </a:rPr>
              <a:t>NG CRE capability (55%) is available to deploy within the first 12 hours of an incident.</a:t>
            </a:r>
          </a:p>
          <a:p>
            <a:pPr marL="232016" marR="0" indent="-232016" algn="l" defTabSz="931774" rtl="0" eaLnBrk="1" fontAlgn="auto" latinLnBrk="0" hangingPunct="1">
              <a:lnSpc>
                <a:spcPct val="100000"/>
              </a:lnSpc>
              <a:spcBef>
                <a:spcPts val="0"/>
              </a:spcBef>
              <a:spcAft>
                <a:spcPts val="0"/>
              </a:spcAft>
              <a:buClrTx/>
              <a:buSzTx/>
              <a:buFontTx/>
              <a:buAutoNum type="arabicPeriod"/>
              <a:tabLst/>
              <a:defRPr/>
            </a:pPr>
            <a:endParaRPr lang="en-US" sz="1000" b="0" u="none" dirty="0" smtClean="0">
              <a:solidFill>
                <a:srgbClr val="FF0000"/>
              </a:solidFill>
              <a:latin typeface="Arial" pitchFamily="34" charset="0"/>
              <a:cs typeface="Arial" pitchFamily="34" charset="0"/>
            </a:endParaRPr>
          </a:p>
          <a:p>
            <a:pPr eaLnBrk="1" hangingPunct="1"/>
            <a:r>
              <a:rPr lang="en-US" sz="1000" dirty="0" smtClean="0">
                <a:latin typeface="Arial" pitchFamily="34" charset="0"/>
                <a:cs typeface="Arial" pitchFamily="34" charset="0"/>
              </a:rPr>
              <a:t>BLUF: CRE</a:t>
            </a:r>
            <a:r>
              <a:rPr lang="en-US" sz="1000" baseline="0" dirty="0" smtClean="0">
                <a:latin typeface="Arial" pitchFamily="34" charset="0"/>
                <a:cs typeface="Arial" pitchFamily="34" charset="0"/>
              </a:rPr>
              <a:t> elements will arrive on scene in a particular order led by the WMD-CST ICW Incident Command</a:t>
            </a:r>
            <a:endParaRPr lang="en-US" sz="1000" dirty="0" smtClean="0">
              <a:latin typeface="Arial" pitchFamily="34" charset="0"/>
              <a:cs typeface="Arial" pitchFamily="34" charset="0"/>
            </a:endParaRPr>
          </a:p>
          <a:p>
            <a:pPr eaLnBrk="1" hangingPunct="1"/>
            <a:endParaRPr lang="en-US" sz="1000" dirty="0" smtClean="0">
              <a:latin typeface="Arial" pitchFamily="34" charset="0"/>
              <a:cs typeface="Arial" pitchFamily="34" charset="0"/>
            </a:endParaRPr>
          </a:p>
          <a:p>
            <a:pPr eaLnBrk="1" hangingPunct="1"/>
            <a:r>
              <a:rPr lang="en-US" sz="1000" dirty="0" smtClean="0">
                <a:latin typeface="Arial" pitchFamily="34" charset="0"/>
                <a:cs typeface="Arial" pitchFamily="34" charset="0"/>
              </a:rPr>
              <a:t>KEY POINTS:</a:t>
            </a:r>
          </a:p>
          <a:p>
            <a:pPr eaLnBrk="1" hangingPunct="1"/>
            <a:endParaRPr lang="en-US" sz="1000" dirty="0" smtClean="0">
              <a:latin typeface="Arial" pitchFamily="34" charset="0"/>
              <a:cs typeface="Arial" pitchFamily="34" charset="0"/>
            </a:endParaRPr>
          </a:p>
          <a:p>
            <a:pPr marL="232943" indent="-232943">
              <a:buFont typeface="+mj-lt"/>
              <a:buAutoNum type="arabicPeriod"/>
            </a:pPr>
            <a:r>
              <a:rPr lang="en-US" sz="1000" dirty="0" smtClean="0">
                <a:latin typeface="Arial" pitchFamily="34" charset="0"/>
                <a:cs typeface="Arial" pitchFamily="34" charset="0"/>
              </a:rPr>
              <a:t>WMD-CST ADVON deploys with-in N+1.5-3 </a:t>
            </a:r>
            <a:r>
              <a:rPr lang="en-US" sz="1000" dirty="0" err="1" smtClean="0">
                <a:latin typeface="Arial" pitchFamily="34" charset="0"/>
                <a:cs typeface="Arial" pitchFamily="34" charset="0"/>
              </a:rPr>
              <a:t>hrs</a:t>
            </a:r>
            <a:r>
              <a:rPr lang="en-US" sz="1000" dirty="0" smtClean="0">
                <a:latin typeface="Arial" pitchFamily="34" charset="0"/>
                <a:cs typeface="Arial" pitchFamily="34" charset="0"/>
              </a:rPr>
              <a:t> of initial</a:t>
            </a:r>
            <a:r>
              <a:rPr lang="en-US" sz="1000" baseline="0" dirty="0" smtClean="0">
                <a:latin typeface="Arial" pitchFamily="34" charset="0"/>
                <a:cs typeface="Arial" pitchFamily="34" charset="0"/>
              </a:rPr>
              <a:t> call with main body departing NLT N+3 hrs. CRFP is alerted time of initial deployment of the WMD-CST.</a:t>
            </a:r>
          </a:p>
          <a:p>
            <a:pPr marL="232943" indent="-232943">
              <a:buFont typeface="+mj-lt"/>
              <a:buAutoNum type="arabicPeriod"/>
            </a:pPr>
            <a:r>
              <a:rPr lang="en-US" sz="1000" baseline="0" dirty="0" smtClean="0">
                <a:latin typeface="Arial" pitchFamily="34" charset="0"/>
                <a:cs typeface="Arial" pitchFamily="34" charset="0"/>
              </a:rPr>
              <a:t>CERFP ADVON deploys with-in N+3hrs with CERFP Main Body departing NLT N+6 hrs. HRF is alerted at the N+3 hrs.</a:t>
            </a:r>
          </a:p>
          <a:p>
            <a:pPr marL="232943" indent="-232943">
              <a:buFont typeface="+mj-lt"/>
              <a:buAutoNum type="arabicPeriod"/>
            </a:pPr>
            <a:r>
              <a:rPr lang="en-US" sz="1000" baseline="0" dirty="0" smtClean="0">
                <a:latin typeface="Arial" pitchFamily="34" charset="0"/>
                <a:cs typeface="Arial" pitchFamily="34" charset="0"/>
              </a:rPr>
              <a:t>HRF ADVON deploys with-in N+6 </a:t>
            </a:r>
            <a:r>
              <a:rPr lang="en-US" sz="1000" baseline="0" dirty="0" err="1" smtClean="0">
                <a:latin typeface="Arial" pitchFamily="34" charset="0"/>
                <a:cs typeface="Arial" pitchFamily="34" charset="0"/>
              </a:rPr>
              <a:t>hrs</a:t>
            </a:r>
            <a:r>
              <a:rPr lang="en-US" sz="1000" baseline="0" dirty="0" smtClean="0">
                <a:latin typeface="Arial" pitchFamily="34" charset="0"/>
                <a:cs typeface="Arial" pitchFamily="34" charset="0"/>
              </a:rPr>
              <a:t> with HRF Main Body departing NLT N+12hrs.</a:t>
            </a:r>
          </a:p>
          <a:p>
            <a:pPr marL="232943" indent="-232943">
              <a:buFont typeface="+mj-lt"/>
              <a:buAutoNum type="arabicPeriod"/>
            </a:pPr>
            <a:r>
              <a:rPr lang="en-US" sz="1000" b="0" i="1" baseline="0" dirty="0" smtClean="0">
                <a:latin typeface="Arial" pitchFamily="34" charset="0"/>
                <a:cs typeface="Arial" pitchFamily="34" charset="0"/>
              </a:rPr>
              <a:t>N Hour is the official notification of mission from the TAG.</a:t>
            </a:r>
          </a:p>
          <a:p>
            <a:pPr marL="232943" indent="-232943">
              <a:buFont typeface="+mj-lt"/>
              <a:buAutoNum type="arabicPeriod"/>
            </a:pP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pPr marL="232016" marR="0" indent="-232016" algn="l" defTabSz="931774" rtl="0" eaLnBrk="1" fontAlgn="auto" latinLnBrk="0" hangingPunct="1">
              <a:lnSpc>
                <a:spcPct val="100000"/>
              </a:lnSpc>
              <a:spcBef>
                <a:spcPts val="0"/>
              </a:spcBef>
              <a:spcAft>
                <a:spcPts val="0"/>
              </a:spcAft>
              <a:buClrTx/>
              <a:buSzTx/>
              <a:buFontTx/>
              <a:buAutoNum type="arabicPeriod"/>
              <a:tabLst/>
              <a:defRPr/>
            </a:pPr>
            <a:endParaRPr lang="en-US" sz="1000" b="0" u="none"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2948595"/>
      </p:ext>
    </p:extLst>
  </p:cSld>
  <p:clrMap bg1="lt1" tx1="dk1" bg2="lt2" tx2="dk2" accent1="accent1" accent2="accent2" accent3="accent3" accent4="accent4" accent5="accent5" accent6="accent6" hlink="hlink" folHlink="folHlink"/>
  <p:notesStyle>
    <a:lvl1pPr marL="232016" marR="0" indent="-232016" algn="l" defTabSz="931774" rtl="0" eaLnBrk="1" fontAlgn="auto" latinLnBrk="0" hangingPunct="1">
      <a:lnSpc>
        <a:spcPct val="100000"/>
      </a:lnSpc>
      <a:spcBef>
        <a:spcPts val="0"/>
      </a:spcBef>
      <a:spcAft>
        <a:spcPts val="0"/>
      </a:spcAft>
      <a:buClrTx/>
      <a:buSzTx/>
      <a:buFontTx/>
      <a:buAutoNum type="arabicPeriod"/>
      <a:tabLst/>
      <a:defRPr sz="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13211" eaLnBrk="0" hangingPunct="0">
              <a:defRPr/>
            </a:pPr>
            <a:r>
              <a:rPr lang="en-US" dirty="0" smtClean="0"/>
              <a:t>Supports both the State of Texas and the United States Government. It performs these dual roles by operating under the different legal authorities of the United State Code. Title 32 governs the National Guards State role in support of civil authorities, while Title 10 governs our support of the president at home or abroad. Each block contains examples of operations representative of the two roles.</a:t>
            </a:r>
          </a:p>
          <a:p>
            <a:pPr defTabSz="913211" eaLnBrk="0" hangingPunct="0">
              <a:defRPr/>
            </a:pPr>
            <a:endParaRPr lang="en-US" dirty="0" smtClean="0"/>
          </a:p>
          <a:p>
            <a:pPr defTabSz="913211" eaLnBrk="0" hangingPunct="0">
              <a:defRPr/>
            </a:pPr>
            <a:r>
              <a:rPr lang="en-US" dirty="0" smtClean="0"/>
              <a:t>As you can see, 32% of the total Army Force Structure and 21% of the total Air Force Structure resides in the National Guard.</a:t>
            </a:r>
          </a:p>
          <a:p>
            <a:pPr defTabSz="913211" eaLnBrk="0" hangingPunct="0">
              <a:defRPr/>
            </a:pPr>
            <a:endParaRPr lang="en-US" dirty="0" smtClean="0"/>
          </a:p>
          <a:p>
            <a:pPr defTabSz="913211" eaLnBrk="0" hangingPunct="0">
              <a:defRPr/>
            </a:pPr>
            <a:r>
              <a:rPr lang="en-US" dirty="0" smtClean="0"/>
              <a:t>When TXMF are not deployed ISO a federal mission, our CDR in Chief is the GOV of TX. This structure enables the state to quickly and efficiently leverage local </a:t>
            </a:r>
            <a:r>
              <a:rPr lang="en-US" dirty="0" err="1" smtClean="0"/>
              <a:t>DoD</a:t>
            </a:r>
            <a:r>
              <a:rPr lang="en-US" dirty="0" smtClean="0"/>
              <a:t> and state military resources to respond to any natural or man-made crisis, emergency, hazard, or event which may occur. </a:t>
            </a:r>
          </a:p>
          <a:p>
            <a:pPr defTabSz="913211" eaLnBrk="0" hangingPunct="0">
              <a:defRPr/>
            </a:pPr>
            <a:endParaRPr lang="en-US" dirty="0" smtClean="0"/>
          </a:p>
          <a:p>
            <a:pPr defTabSz="913211" eaLnBrk="0" hangingPunct="0">
              <a:defRPr/>
            </a:pPr>
            <a:endParaRPr lang="en-US" b="1" dirty="0" smtClean="0"/>
          </a:p>
          <a:p>
            <a:pPr defTabSz="913211" eaLnBrk="0" hangingPunct="0">
              <a:defRPr/>
            </a:pPr>
            <a:r>
              <a:rPr lang="en-US" b="1" dirty="0" smtClean="0"/>
              <a:t>To support our mission &gt;&gt;&gt;</a:t>
            </a:r>
          </a:p>
        </p:txBody>
      </p:sp>
      <p:sp>
        <p:nvSpPr>
          <p:cNvPr id="4" name="Slide Number Placeholder 3"/>
          <p:cNvSpPr>
            <a:spLocks noGrp="1"/>
          </p:cNvSpPr>
          <p:nvPr>
            <p:ph type="sldNum" sz="quarter" idx="10"/>
          </p:nvPr>
        </p:nvSpPr>
        <p:spPr/>
        <p:txBody>
          <a:bodyPr/>
          <a:lstStyle/>
          <a:p>
            <a:pPr>
              <a:defRPr/>
            </a:pPr>
            <a:fld id="{F2AD12B0-B292-4B7D-958F-7D1739E35B47}" type="slidenum">
              <a:rPr lang="en-US" smtClean="0"/>
              <a:pPr>
                <a:defRPr/>
              </a:pPr>
              <a:t>2</a:t>
            </a:fld>
            <a:endParaRPr lang="en-US" dirty="0"/>
          </a:p>
        </p:txBody>
      </p:sp>
    </p:spTree>
    <p:extLst>
      <p:ext uri="{BB962C8B-B14F-4D97-AF65-F5344CB8AC3E}">
        <p14:creationId xmlns:p14="http://schemas.microsoft.com/office/powerpoint/2010/main" val="41928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7E0166F1-E6A5-447E-BC47-E4244D77A26C}" type="slidenum">
              <a:rPr lang="en-US" smtClean="0"/>
              <a:pPr>
                <a:defRPr/>
              </a:pPr>
              <a:t>3</a:t>
            </a:fld>
            <a:endParaRPr lang="en-US" smtClean="0"/>
          </a:p>
        </p:txBody>
      </p:sp>
      <p:sp>
        <p:nvSpPr>
          <p:cNvPr id="2253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52" tIns="46577" rIns="93152" bIns="46577" anchor="b"/>
          <a:lstStyle/>
          <a:p>
            <a:pPr algn="r" eaLnBrk="0" hangingPunct="0"/>
            <a:fld id="{27476D26-23CB-49DE-A913-2D91BBAB3744}" type="slidenum">
              <a:rPr lang="en-US" sz="1200">
                <a:latin typeface="Calibri" pitchFamily="34" charset="0"/>
              </a:rPr>
              <a:pPr algn="r" eaLnBrk="0" hangingPunct="0"/>
              <a:t>3</a:t>
            </a:fld>
            <a:endParaRPr lang="en-US" sz="1200" dirty="0">
              <a:latin typeface="Calibri" pitchFamily="34" charset="0"/>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xfrm>
            <a:off x="701675" y="4265614"/>
            <a:ext cx="5607050" cy="4184650"/>
          </a:xfrm>
          <a:prstGeom prst="rect">
            <a:avLst/>
          </a:prstGeom>
          <a:noFill/>
          <a:ln/>
        </p:spPr>
        <p:txBody>
          <a:bodyPr lIns="93152" tIns="46577" rIns="93152" bIns="46577"/>
          <a:lstStyle/>
          <a:p>
            <a:pPr marL="232016" marR="0" indent="-232016" algn="l" defTabSz="931774" rtl="0" eaLnBrk="1" fontAlgn="auto" latinLnBrk="0" hangingPunct="1">
              <a:lnSpc>
                <a:spcPct val="100000"/>
              </a:lnSpc>
              <a:spcBef>
                <a:spcPct val="0"/>
              </a:spcBef>
              <a:spcAft>
                <a:spcPts val="0"/>
              </a:spcAft>
              <a:buClrTx/>
              <a:buSzTx/>
              <a:buFontTx/>
              <a:buAutoNum type="arabicPeriod"/>
              <a:tabLst/>
              <a:defRPr/>
            </a:pPr>
            <a:r>
              <a:rPr lang="en-US" dirty="0" smtClean="0">
                <a:solidFill>
                  <a:srgbClr val="3D3D3D"/>
                </a:solidFill>
              </a:rPr>
              <a:t>The Texas Military Forces is composed of the three branches of the military in the state of Texas. These branches are the Texas Army National Guard, the Texas Air National Guard, and the Texas State Guard. All three branches are administered by the state Adjutant General, an appointee of the Governor of Texas, and fall under the command of the Governor.</a:t>
            </a:r>
            <a:endParaRPr lang="en-US" dirty="0" smtClean="0"/>
          </a:p>
          <a:p>
            <a:pPr eaLnBrk="1" hangingPunct="1">
              <a:spcBef>
                <a:spcPct val="0"/>
              </a:spcBef>
            </a:pPr>
            <a:endParaRPr lang="en-US" b="1" dirty="0" smtClean="0">
              <a:latin typeface="Arial" charset="0"/>
            </a:endParaRPr>
          </a:p>
        </p:txBody>
      </p:sp>
    </p:spTree>
    <p:extLst>
      <p:ext uri="{BB962C8B-B14F-4D97-AF65-F5344CB8AC3E}">
        <p14:creationId xmlns:p14="http://schemas.microsoft.com/office/powerpoint/2010/main" val="223389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950"/>
            <a:ext cx="5615940" cy="4187349"/>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BE0F9B-651C-4984-B6A0-A08C882507F5}" type="slidenum">
              <a:rPr lang="en-US" smtClean="0"/>
              <a:pPr>
                <a:defRPr/>
              </a:pPr>
              <a:t>6</a:t>
            </a:fld>
            <a:endParaRPr lang="en-US"/>
          </a:p>
        </p:txBody>
      </p:sp>
    </p:spTree>
    <p:extLst>
      <p:ext uri="{BB962C8B-B14F-4D97-AF65-F5344CB8AC3E}">
        <p14:creationId xmlns:p14="http://schemas.microsoft.com/office/powerpoint/2010/main" val="224329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indent="3175">
              <a:buNone/>
            </a:pPr>
            <a:r>
              <a:rPr lang="en-US" sz="1200" dirty="0" smtClean="0"/>
              <a:t>The Domestic Operations Task Force is the component which is charged with providing direction and oversight of Texas Military Forces throughout the state during Defense Support of Civil Authorities (DSCA) events IOT assure appropriate Civil Support response.  </a:t>
            </a:r>
          </a:p>
          <a:p>
            <a:pPr indent="3175">
              <a:buNone/>
            </a:pPr>
            <a:endParaRPr lang="en-US" sz="300" dirty="0" smtClean="0"/>
          </a:p>
          <a:p>
            <a:pPr indent="3175">
              <a:buNone/>
            </a:pPr>
            <a:r>
              <a:rPr lang="en-US" sz="1200" dirty="0" smtClean="0"/>
              <a:t>When authorized,  provide mission command of State Active Duty, Title 32 and Title 10 forces within a Dual Status Command for immediate and long term DSCA response at the request of the Governor of Texas.</a:t>
            </a:r>
          </a:p>
          <a:p>
            <a:pPr indent="3175">
              <a:buNone/>
            </a:pPr>
            <a:endParaRPr lang="en-US" dirty="0" smtClean="0"/>
          </a:p>
          <a:p>
            <a:pPr indent="3175">
              <a:buNone/>
            </a:pPr>
            <a:r>
              <a:rPr lang="en-US" sz="1200" dirty="0" smtClean="0"/>
              <a:t>The DOMOPs TF consists of a HQ element here at Camp Mabry, an EN BDE, HQ in Dallas, a MEB, HQ in Round Rock, a Joint CD TF, HQ here at Camp Mabry, and a Joint Border TF which supports Federal and State border security missions in the RGV.</a:t>
            </a:r>
          </a:p>
          <a:p>
            <a:pPr indent="3175">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5BE0F9B-651C-4984-B6A0-A08C882507F5}" type="slidenum">
              <a:rPr lang="en-US" smtClean="0"/>
              <a:pPr>
                <a:defRPr/>
              </a:pPr>
              <a:t>7</a:t>
            </a:fld>
            <a:endParaRPr lang="en-US"/>
          </a:p>
        </p:txBody>
      </p:sp>
    </p:spTree>
    <p:extLst>
      <p:ext uri="{BB962C8B-B14F-4D97-AF65-F5344CB8AC3E}">
        <p14:creationId xmlns:p14="http://schemas.microsoft.com/office/powerpoint/2010/main" val="421385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While the DOMOPs TF represents just under 20% of the entire TXMF, each component may be tasked to augment DOMOPs with additional units, equipment, and personnel during a domestic crisis. These are just some of the missions performed by the Army, Air, and State Guard components of TXMF.</a:t>
            </a:r>
          </a:p>
          <a:p>
            <a:endParaRPr lang="en-US" dirty="0"/>
          </a:p>
        </p:txBody>
      </p:sp>
      <p:sp>
        <p:nvSpPr>
          <p:cNvPr id="4" name="Slide Number Placeholder 3"/>
          <p:cNvSpPr>
            <a:spLocks noGrp="1"/>
          </p:cNvSpPr>
          <p:nvPr>
            <p:ph type="sldNum" sz="quarter" idx="10"/>
          </p:nvPr>
        </p:nvSpPr>
        <p:spPr/>
        <p:txBody>
          <a:bodyPr/>
          <a:lstStyle/>
          <a:p>
            <a:pPr>
              <a:defRPr/>
            </a:pPr>
            <a:fld id="{A5BE0F9B-651C-4984-B6A0-A08C882507F5}" type="slidenum">
              <a:rPr lang="en-US" smtClean="0"/>
              <a:pPr>
                <a:defRPr/>
              </a:pPr>
              <a:t>8</a:t>
            </a:fld>
            <a:endParaRPr lang="en-US"/>
          </a:p>
        </p:txBody>
      </p:sp>
    </p:spTree>
    <p:extLst>
      <p:ext uri="{BB962C8B-B14F-4D97-AF65-F5344CB8AC3E}">
        <p14:creationId xmlns:p14="http://schemas.microsoft.com/office/powerpoint/2010/main" val="48843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84275" y="698500"/>
            <a:ext cx="4651375" cy="3489325"/>
          </a:xfrm>
          <a:noFill/>
          <a:ln>
            <a:solidFill>
              <a:srgbClr val="000000"/>
            </a:solidFill>
            <a:miter lim="800000"/>
            <a:headEnd/>
            <a:tailEnd/>
          </a:ln>
        </p:spPr>
      </p:sp>
      <p:sp>
        <p:nvSpPr>
          <p:cNvPr id="4099" name="Notes Placeholder 2"/>
          <p:cNvSpPr>
            <a:spLocks noGrp="1"/>
          </p:cNvSpPr>
          <p:nvPr>
            <p:ph type="body" idx="1"/>
          </p:nvPr>
        </p:nvSpPr>
        <p:spPr bwMode="auto">
          <a:xfrm>
            <a:off x="701040" y="4415790"/>
            <a:ext cx="5608320" cy="4183380"/>
          </a:xfrm>
          <a:prstGeom prst="rect">
            <a:avLst/>
          </a:prstGeom>
          <a:noFill/>
        </p:spPr>
        <p:txBody>
          <a:bodyPr wrap="square" numCol="1" anchor="t" anchorCtr="0" compatLnSpc="1">
            <a:prstTxWarp prst="textNoShape">
              <a:avLst/>
            </a:prstTxWarp>
            <a:normAutofit fontScale="92500" lnSpcReduction="10000"/>
          </a:bodyPr>
          <a:lstStyle/>
          <a:p>
            <a:pPr eaLnBrk="1" hangingPunct="1">
              <a:spcBef>
                <a:spcPct val="0"/>
              </a:spcBef>
            </a:pPr>
            <a:r>
              <a:rPr lang="en-US" sz="1400" dirty="0" smtClean="0">
                <a:latin typeface="Arial" pitchFamily="34" charset="0"/>
                <a:cs typeface="Arial" pitchFamily="34" charset="0"/>
              </a:rPr>
              <a:t>Over the past 12 yrs, the TXMF has significantly contributed to DSCA in a variety of ways –</a:t>
            </a:r>
          </a:p>
          <a:p>
            <a:pPr eaLnBrk="1" hangingPunct="1">
              <a:spcBef>
                <a:spcPct val="0"/>
              </a:spcBef>
            </a:pPr>
            <a:r>
              <a:rPr lang="en-US" sz="1400" dirty="0" smtClean="0">
                <a:latin typeface="Arial" pitchFamily="34" charset="0"/>
                <a:cs typeface="Arial" pitchFamily="34" charset="0"/>
              </a:rPr>
              <a:t>-- assisting the State and Federal Government in securing our international border</a:t>
            </a:r>
          </a:p>
          <a:p>
            <a:pPr eaLnBrk="1" hangingPunct="1">
              <a:spcBef>
                <a:spcPct val="0"/>
              </a:spcBef>
            </a:pPr>
            <a:r>
              <a:rPr lang="en-US" sz="1400" dirty="0" smtClean="0">
                <a:latin typeface="Arial" pitchFamily="34" charset="0"/>
                <a:cs typeface="Arial" pitchFamily="34" charset="0"/>
              </a:rPr>
              <a:t>-- assisting state and federal agencies during the Space Shuttle Columbia Disaster, </a:t>
            </a:r>
            <a:r>
              <a:rPr lang="en-US" sz="1400" dirty="0" err="1" smtClean="0">
                <a:latin typeface="Arial" pitchFamily="34" charset="0"/>
                <a:cs typeface="Arial" pitchFamily="34" charset="0"/>
              </a:rPr>
              <a:t>Superbowl</a:t>
            </a:r>
            <a:r>
              <a:rPr lang="en-US" sz="1400" dirty="0" smtClean="0">
                <a:latin typeface="Arial" pitchFamily="34" charset="0"/>
                <a:cs typeface="Arial" pitchFamily="34" charset="0"/>
              </a:rPr>
              <a:t>, West Explosion</a:t>
            </a:r>
          </a:p>
          <a:p>
            <a:pPr eaLnBrk="1" hangingPunct="1">
              <a:spcBef>
                <a:spcPct val="0"/>
              </a:spcBef>
            </a:pPr>
            <a:r>
              <a:rPr lang="en-US" sz="1400" dirty="0" smtClean="0">
                <a:latin typeface="Arial" pitchFamily="34" charset="0"/>
                <a:cs typeface="Arial" pitchFamily="34" charset="0"/>
              </a:rPr>
              <a:t>-- bringing medical and dental care to the citizens of the southern regions </a:t>
            </a:r>
          </a:p>
          <a:p>
            <a:pPr eaLnBrk="1" hangingPunct="1">
              <a:spcBef>
                <a:spcPct val="0"/>
              </a:spcBef>
            </a:pPr>
            <a:r>
              <a:rPr lang="en-US" sz="1400" dirty="0" smtClean="0">
                <a:latin typeface="Arial" pitchFamily="34" charset="0"/>
                <a:cs typeface="Arial" pitchFamily="34" charset="0"/>
              </a:rPr>
              <a:t>-- as well as rapid responses to numerous, hurricanes, tornadoes, floods and wild fires</a:t>
            </a:r>
          </a:p>
          <a:p>
            <a:pPr eaLnBrk="1" hangingPunct="1">
              <a:spcBef>
                <a:spcPct val="0"/>
              </a:spcBef>
            </a:pPr>
            <a:r>
              <a:rPr lang="en-US" sz="1400" dirty="0" smtClean="0">
                <a:latin typeface="Arial" pitchFamily="34" charset="0"/>
                <a:cs typeface="Arial" pitchFamily="34" charset="0"/>
              </a:rPr>
              <a:t>Since 2003 over 25,000 Texas Guardsman have participated in over 353,000 </a:t>
            </a:r>
            <a:r>
              <a:rPr lang="en-US" sz="1400" dirty="0" err="1" smtClean="0">
                <a:latin typeface="Arial" pitchFamily="34" charset="0"/>
                <a:cs typeface="Arial" pitchFamily="34" charset="0"/>
              </a:rPr>
              <a:t>mandays</a:t>
            </a: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 </a:t>
            </a:r>
          </a:p>
          <a:p>
            <a:pPr eaLnBrk="1" hangingPunct="1">
              <a:spcBef>
                <a:spcPct val="0"/>
              </a:spcBef>
            </a:pPr>
            <a:r>
              <a:rPr lang="en-US" sz="1400" dirty="0" smtClean="0">
                <a:latin typeface="Arial" pitchFamily="34" charset="0"/>
                <a:cs typeface="Arial" pitchFamily="34" charset="0"/>
              </a:rPr>
              <a:t>Significant contributions (large scale operations): </a:t>
            </a:r>
          </a:p>
          <a:p>
            <a:pPr eaLnBrk="1" hangingPunct="1">
              <a:spcBef>
                <a:spcPct val="0"/>
              </a:spcBef>
            </a:pPr>
            <a:r>
              <a:rPr lang="en-US" sz="1400" dirty="0" smtClean="0">
                <a:latin typeface="Arial" pitchFamily="34" charset="0"/>
                <a:cs typeface="Arial" pitchFamily="34" charset="0"/>
              </a:rPr>
              <a:t>Operation Lone Star – (Annual Event-RGV), Shuttle Crash (2003), Wild Fires/Bull Dozer Ops (2005,2008), Hurricanes- (12 threats-5 severe impacts),  Tornado (2000-DFW,2002 Eagle Pass), OJS- (2006-2008), Aviation Support/Flood Response/Texas Task Force 1 – (2000-2010, High years -2003,2006,2008), 6</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CST – (Columbia Shuttle, Hurricane Impacts, Ft Hood, World Series, Super Bowl, FBI Requests), JOIC (2008-2010), MED Ranger – (Hurricanes/OJS)</a:t>
            </a:r>
          </a:p>
          <a:p>
            <a:pPr>
              <a:spcBef>
                <a:spcPct val="0"/>
              </a:spcBef>
            </a:pPr>
            <a:endParaRPr lang="en-US" sz="1400" dirty="0" smtClean="0">
              <a:latin typeface="Arial" pitchFamily="34" charset="0"/>
              <a:cs typeface="Arial" pitchFamily="34" charset="0"/>
            </a:endParaRPr>
          </a:p>
          <a:p>
            <a:pPr>
              <a:spcBef>
                <a:spcPct val="0"/>
              </a:spcBef>
            </a:pPr>
            <a:endParaRPr lang="en-US" sz="1400" dirty="0">
              <a:latin typeface="Arial" pitchFamily="34" charset="0"/>
              <a:cs typeface="Arial" pitchFamily="34" charset="0"/>
            </a:endParaRP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FD216-E269-4AF6-AF92-89BCDD68BCBF}" type="slidenum">
              <a:rPr lang="en-US"/>
              <a:pPr/>
              <a:t>9</a:t>
            </a:fld>
            <a:endParaRPr lang="en-US"/>
          </a:p>
        </p:txBody>
      </p:sp>
    </p:spTree>
    <p:extLst>
      <p:ext uri="{BB962C8B-B14F-4D97-AF65-F5344CB8AC3E}">
        <p14:creationId xmlns:p14="http://schemas.microsoft.com/office/powerpoint/2010/main" val="381064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r>
              <a:rPr lang="en-US" dirty="0" smtClean="0"/>
              <a:t>During our most recent DSCA response, TXMF provided more than 300 SMs and valuable ground high profile vehicle and hoist equipped rotary wing SAR resources which resulted in the rescue and evacuation of hundreds of citizens in need.</a:t>
            </a:r>
            <a:endParaRPr lang="en-US" dirty="0"/>
          </a:p>
        </p:txBody>
      </p:sp>
      <p:sp>
        <p:nvSpPr>
          <p:cNvPr id="4" name="Slide Number Placeholder 3"/>
          <p:cNvSpPr>
            <a:spLocks noGrp="1"/>
          </p:cNvSpPr>
          <p:nvPr>
            <p:ph type="sldNum" sz="quarter" idx="10"/>
          </p:nvPr>
        </p:nvSpPr>
        <p:spPr/>
        <p:txBody>
          <a:bodyPr/>
          <a:lstStyle/>
          <a:p>
            <a:pPr>
              <a:defRPr/>
            </a:pPr>
            <a:fld id="{A5BE0F9B-651C-4984-B6A0-A08C882507F5}" type="slidenum">
              <a:rPr lang="en-US" smtClean="0"/>
              <a:pPr>
                <a:defRPr/>
              </a:pPr>
              <a:t>10</a:t>
            </a:fld>
            <a:endParaRPr lang="en-US"/>
          </a:p>
        </p:txBody>
      </p:sp>
    </p:spTree>
    <p:extLst>
      <p:ext uri="{BB962C8B-B14F-4D97-AF65-F5344CB8AC3E}">
        <p14:creationId xmlns:p14="http://schemas.microsoft.com/office/powerpoint/2010/main" val="251776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A811E84-101B-4882-9699-B5078A58FF03}"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86669B-B419-411D-B464-16685E9EE807}"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9CEA173-4F13-4933-B5FE-82D049FF6993}"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A4FC12-BEA5-4EDC-947B-F656780C2A28}"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83D1AE5-431A-4B19-8134-CEC65E62B020}"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FACC96C-A5C4-4F7E-8255-69F66D17837B}"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911B51D-CF01-4B1E-904E-B2010CB03550}"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F83CE97-5D73-45B2-86AC-D5043E320B83}" type="slidenum">
              <a:rPr lang="en-US"/>
              <a:pPr>
                <a:defRPr/>
              </a:pPr>
              <a:t>‹#›</a:t>
            </a:fld>
            <a:endParaRPr lang="en-US"/>
          </a:p>
        </p:txBody>
      </p:sp>
      <p:sp>
        <p:nvSpPr>
          <p:cNvPr id="8"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5D682AD-58D2-4F83-990D-5AEDD425CE9F}" type="slidenum">
              <a:rPr lang="en-US"/>
              <a:pPr>
                <a:defRPr/>
              </a:pPr>
              <a:t>‹#›</a:t>
            </a:fld>
            <a:endParaRPr lang="en-US"/>
          </a:p>
        </p:txBody>
      </p:sp>
      <p:sp>
        <p:nvSpPr>
          <p:cNvPr id="4"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D16314-569D-4D05-AF99-C3545DFC21E8}" type="slidenum">
              <a:rPr lang="en-US"/>
              <a:pPr>
                <a:defRPr/>
              </a:pPr>
              <a:t>‹#›</a:t>
            </a:fld>
            <a:endParaRPr lang="en-US"/>
          </a:p>
        </p:txBody>
      </p:sp>
      <p:sp>
        <p:nvSpPr>
          <p:cNvPr id="3"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41128C2-884F-4C66-8885-90557862A730}"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1D7009-E8F8-46C1-9EB3-D5331865956B}"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870A781-AD49-42B7-8E07-B724A33B56FE}"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F795F54-DDA0-47EA-B6DA-143E9A3EE53D}"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1D1628C-D7B2-4C03-AE7A-2A29C462CE0F}"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EB0B396-819C-4F78-A278-D2BEDAF9F02E}"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0C9615E-5D27-440A-BEB7-E85D57E48982}"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545D1A6-9529-4EAA-BA7F-1F2C8A11B080}" type="slidenum">
              <a:rPr lang="en-US"/>
              <a:pPr>
                <a:defRPr/>
              </a:pPr>
              <a:t>‹#›</a:t>
            </a:fld>
            <a:endParaRPr lang="en-US"/>
          </a:p>
        </p:txBody>
      </p:sp>
      <p:sp>
        <p:nvSpPr>
          <p:cNvPr id="8"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4582E3B1-4667-4C08-BD2D-579A40DA55A7}" type="slidenum">
              <a:rPr lang="en-US"/>
              <a:pPr>
                <a:defRPr/>
              </a:pPr>
              <a:t>‹#›</a:t>
            </a:fld>
            <a:endParaRPr lang="en-US"/>
          </a:p>
        </p:txBody>
      </p:sp>
      <p:sp>
        <p:nvSpPr>
          <p:cNvPr id="4"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925B7E8-CA39-492E-B572-011374FA8664}" type="slidenum">
              <a:rPr lang="en-US"/>
              <a:pPr>
                <a:defRPr/>
              </a:pPr>
              <a:t>‹#›</a:t>
            </a:fld>
            <a:endParaRPr lang="en-US"/>
          </a:p>
        </p:txBody>
      </p:sp>
      <p:sp>
        <p:nvSpPr>
          <p:cNvPr id="3"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730AA6-11FE-4613-8F88-C7BB011A4740}"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A8B54CB-9307-481D-B581-33E5357A72B6}"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oleObject" Target="../embeddings/oleObject6.bin"/><Relationship Id="rId2" Type="http://schemas.openxmlformats.org/officeDocument/2006/relationships/slideLayout" Target="../slideLayouts/slideLayout13.xml"/><Relationship Id="rId16" Type="http://schemas.openxmlformats.org/officeDocument/2006/relationships/oleObject" Target="../embeddings/oleObject5.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bwMode="auto">
          <a:xfrm>
            <a:off x="4572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934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b="1">
                <a:latin typeface="+mn-lt"/>
                <a:ea typeface="+mn-ea"/>
                <a:cs typeface="+mn-cs"/>
              </a:defRPr>
            </a:lvl1pPr>
          </a:lstStyle>
          <a:p>
            <a:pPr>
              <a:defRPr/>
            </a:pPr>
            <a:fld id="{99006951-8970-4AE8-AED1-5AE4CBA0C5C9}" type="slidenum">
              <a:rPr lang="en-US"/>
              <a:pPr>
                <a:defRPr/>
              </a:pPr>
              <a:t>‹#›</a:t>
            </a:fld>
            <a:endParaRPr lang="en-US"/>
          </a:p>
        </p:txBody>
      </p:sp>
      <p:sp>
        <p:nvSpPr>
          <p:cNvPr id="1040" name="Rectangle 16"/>
          <p:cNvSpPr>
            <a:spLocks noGrp="1" noChangeArrowheads="1"/>
          </p:cNvSpPr>
          <p:nvPr>
            <p:ph type="ftr" sz="quarter" idx="3"/>
          </p:nvPr>
        </p:nvSpPr>
        <p:spPr bwMode="auto">
          <a:xfrm>
            <a:off x="0" y="66294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mn-lt"/>
                <a:ea typeface="+mn-ea"/>
                <a:cs typeface="+mn-cs"/>
              </a:defRPr>
            </a:lvl1pPr>
          </a:lstStyle>
          <a:p>
            <a:pPr>
              <a:defRPr/>
            </a:pPr>
            <a:endParaRPr lang="en-US"/>
          </a:p>
        </p:txBody>
      </p:sp>
      <p:graphicFrame>
        <p:nvGraphicFramePr>
          <p:cNvPr id="1026" name="Object 7"/>
          <p:cNvGraphicFramePr>
            <a:graphicFrameLocks noChangeAspect="1"/>
          </p:cNvGraphicFramePr>
          <p:nvPr/>
        </p:nvGraphicFramePr>
        <p:xfrm>
          <a:off x="1066801" y="695325"/>
          <a:ext cx="3343274" cy="150813"/>
        </p:xfrm>
        <a:graphic>
          <a:graphicData uri="http://schemas.openxmlformats.org/presentationml/2006/ole">
            <mc:AlternateContent xmlns:mc="http://schemas.openxmlformats.org/markup-compatibility/2006">
              <mc:Choice xmlns:v="urn:schemas-microsoft-com:vml" Requires="v">
                <p:oleObj spid="_x0000_s1194" name="Photo Editor Photo" r:id="rId14" imgW="4382112" imgH="266737" progId="">
                  <p:embed/>
                </p:oleObj>
              </mc:Choice>
              <mc:Fallback>
                <p:oleObj name="Photo Editor Photo" r:id="rId14" imgW="4382112" imgH="266737" progId="">
                  <p:embed/>
                  <p:pic>
                    <p:nvPicPr>
                      <p:cNvPr id="0" name="Picture 167"/>
                      <p:cNvPicPr>
                        <a:picLocks noChangeAspect="1" noChangeArrowheads="1"/>
                      </p:cNvPicPr>
                      <p:nvPr/>
                    </p:nvPicPr>
                    <p:blipFill>
                      <a:blip r:embed="rId15">
                        <a:extLst>
                          <a:ext uri="{28A0092B-C50C-407E-A947-70E740481C1C}">
                            <a14:useLocalDpi xmlns:a14="http://schemas.microsoft.com/office/drawing/2010/main" val="0"/>
                          </a:ext>
                        </a:extLst>
                      </a:blip>
                      <a:srcRect t="10120" b="35715"/>
                      <a:stretch>
                        <a:fillRect/>
                      </a:stretch>
                    </p:blipFill>
                    <p:spPr bwMode="auto">
                      <a:xfrm>
                        <a:off x="1066801" y="695325"/>
                        <a:ext cx="3343274" cy="1508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8"/>
          <p:cNvGraphicFramePr>
            <a:graphicFrameLocks noChangeAspect="1"/>
          </p:cNvGraphicFramePr>
          <p:nvPr/>
        </p:nvGraphicFramePr>
        <p:xfrm>
          <a:off x="4276725" y="695325"/>
          <a:ext cx="4048125" cy="150813"/>
        </p:xfrm>
        <a:graphic>
          <a:graphicData uri="http://schemas.openxmlformats.org/presentationml/2006/ole">
            <mc:AlternateContent xmlns:mc="http://schemas.openxmlformats.org/markup-compatibility/2006">
              <mc:Choice xmlns:v="urn:schemas-microsoft-com:vml" Requires="v">
                <p:oleObj spid="_x0000_s1195" name="Photo Editor Photo" r:id="rId16" imgW="4382112" imgH="266737" progId="">
                  <p:embed/>
                </p:oleObj>
              </mc:Choice>
              <mc:Fallback>
                <p:oleObj name="Photo Editor Photo" r:id="rId16" imgW="4382112" imgH="266737" progId="">
                  <p:embed/>
                  <p:pic>
                    <p:nvPicPr>
                      <p:cNvPr id="0" name="Picture 168"/>
                      <p:cNvPicPr>
                        <a:picLocks noChangeAspect="1" noChangeArrowheads="1"/>
                      </p:cNvPicPr>
                      <p:nvPr/>
                    </p:nvPicPr>
                    <p:blipFill>
                      <a:blip r:embed="rId15">
                        <a:extLst>
                          <a:ext uri="{28A0092B-C50C-407E-A947-70E740481C1C}">
                            <a14:useLocalDpi xmlns:a14="http://schemas.microsoft.com/office/drawing/2010/main" val="0"/>
                          </a:ext>
                        </a:extLst>
                      </a:blip>
                      <a:srcRect l="20471" t="10120" r="3622" b="36905"/>
                      <a:stretch>
                        <a:fillRect/>
                      </a:stretch>
                    </p:blipFill>
                    <p:spPr bwMode="auto">
                      <a:xfrm>
                        <a:off x="4276725" y="695325"/>
                        <a:ext cx="4048125" cy="1508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8" name="Object 10"/>
          <p:cNvGraphicFramePr>
            <a:graphicFrameLocks noChangeAspect="1"/>
          </p:cNvGraphicFramePr>
          <p:nvPr/>
        </p:nvGraphicFramePr>
        <p:xfrm>
          <a:off x="5095875" y="695325"/>
          <a:ext cx="4048125" cy="150813"/>
        </p:xfrm>
        <a:graphic>
          <a:graphicData uri="http://schemas.openxmlformats.org/presentationml/2006/ole">
            <mc:AlternateContent xmlns:mc="http://schemas.openxmlformats.org/markup-compatibility/2006">
              <mc:Choice xmlns:v="urn:schemas-microsoft-com:vml" Requires="v">
                <p:oleObj spid="_x0000_s1196" name="Photo Editor Photo" r:id="rId17" imgW="4382112" imgH="266737" progId="">
                  <p:embed/>
                </p:oleObj>
              </mc:Choice>
              <mc:Fallback>
                <p:oleObj name="Photo Editor Photo" r:id="rId17" imgW="4382112" imgH="266737" progId="">
                  <p:embed/>
                  <p:pic>
                    <p:nvPicPr>
                      <p:cNvPr id="0" name="Picture 169"/>
                      <p:cNvPicPr>
                        <a:picLocks noChangeAspect="1" noChangeArrowheads="1"/>
                      </p:cNvPicPr>
                      <p:nvPr/>
                    </p:nvPicPr>
                    <p:blipFill>
                      <a:blip r:embed="rId15">
                        <a:extLst>
                          <a:ext uri="{28A0092B-C50C-407E-A947-70E740481C1C}">
                            <a14:useLocalDpi xmlns:a14="http://schemas.microsoft.com/office/drawing/2010/main" val="0"/>
                          </a:ext>
                        </a:extLst>
                      </a:blip>
                      <a:srcRect l="20471" t="10120" r="3622" b="36905"/>
                      <a:stretch>
                        <a:fillRect/>
                      </a:stretch>
                    </p:blipFill>
                    <p:spPr bwMode="auto">
                      <a:xfrm>
                        <a:off x="5095875" y="695325"/>
                        <a:ext cx="4048125" cy="1508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06" y="38144"/>
            <a:ext cx="1029790" cy="102979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2pPr>
      <a:lvl3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3pPr>
      <a:lvl4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4pPr>
      <a:lvl5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5pPr>
      <a:lvl6pPr marL="457200" algn="ctr" rtl="0" fontAlgn="base">
        <a:spcBef>
          <a:spcPct val="0"/>
        </a:spcBef>
        <a:spcAft>
          <a:spcPct val="0"/>
        </a:spcAft>
        <a:defRPr sz="3600" b="1">
          <a:solidFill>
            <a:schemeClr val="tx2"/>
          </a:solidFill>
          <a:latin typeface="Arial" pitchFamily="34" charset="0"/>
          <a:ea typeface="ＭＳ Ｐゴシック"/>
          <a:cs typeface="ＭＳ Ｐゴシック"/>
        </a:defRPr>
      </a:lvl6pPr>
      <a:lvl7pPr marL="914400" algn="ctr" rtl="0" fontAlgn="base">
        <a:spcBef>
          <a:spcPct val="0"/>
        </a:spcBef>
        <a:spcAft>
          <a:spcPct val="0"/>
        </a:spcAft>
        <a:defRPr sz="3600" b="1">
          <a:solidFill>
            <a:schemeClr val="tx2"/>
          </a:solidFill>
          <a:latin typeface="Arial" pitchFamily="34" charset="0"/>
          <a:ea typeface="ＭＳ Ｐゴシック"/>
          <a:cs typeface="ＭＳ Ｐゴシック"/>
        </a:defRPr>
      </a:lvl7pPr>
      <a:lvl8pPr marL="1371600" algn="ctr" rtl="0" fontAlgn="base">
        <a:spcBef>
          <a:spcPct val="0"/>
        </a:spcBef>
        <a:spcAft>
          <a:spcPct val="0"/>
        </a:spcAft>
        <a:defRPr sz="3600" b="1">
          <a:solidFill>
            <a:schemeClr val="tx2"/>
          </a:solidFill>
          <a:latin typeface="Arial" pitchFamily="34" charset="0"/>
          <a:ea typeface="ＭＳ Ｐゴシック"/>
          <a:cs typeface="ＭＳ Ｐゴシック"/>
        </a:defRPr>
      </a:lvl8pPr>
      <a:lvl9pPr marL="1828800" algn="ctr" rtl="0" fontAlgn="base">
        <a:spcBef>
          <a:spcPct val="0"/>
        </a:spcBef>
        <a:spcAft>
          <a:spcPct val="0"/>
        </a:spcAft>
        <a:defRPr sz="3600" b="1">
          <a:solidFill>
            <a:schemeClr val="tx2"/>
          </a:solidFill>
          <a:latin typeface="Arial" pitchFamily="34" charset="0"/>
          <a:ea typeface="ＭＳ Ｐゴシック"/>
          <a:cs typeface="ＭＳ Ｐゴシック"/>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bwMode="auto">
          <a:xfrm>
            <a:off x="4572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934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b="1">
                <a:latin typeface="+mn-lt"/>
                <a:ea typeface="+mn-ea"/>
                <a:cs typeface="+mn-cs"/>
              </a:defRPr>
            </a:lvl1pPr>
          </a:lstStyle>
          <a:p>
            <a:pPr>
              <a:defRPr/>
            </a:pPr>
            <a:fld id="{FABF5A97-202C-4AE9-BE82-1EA10B96010F}" type="slidenum">
              <a:rPr lang="en-US"/>
              <a:pPr>
                <a:defRPr/>
              </a:pPr>
              <a:t>‹#›</a:t>
            </a:fld>
            <a:endParaRPr lang="en-US"/>
          </a:p>
        </p:txBody>
      </p:sp>
      <p:sp>
        <p:nvSpPr>
          <p:cNvPr id="1040" name="Rectangle 16"/>
          <p:cNvSpPr>
            <a:spLocks noGrp="1" noChangeArrowheads="1"/>
          </p:cNvSpPr>
          <p:nvPr>
            <p:ph type="ftr" sz="quarter" idx="3"/>
          </p:nvPr>
        </p:nvSpPr>
        <p:spPr bwMode="auto">
          <a:xfrm>
            <a:off x="0" y="66294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mn-lt"/>
                <a:ea typeface="+mn-ea"/>
                <a:cs typeface="+mn-cs"/>
              </a:defRPr>
            </a:lvl1pPr>
          </a:lstStyle>
          <a:p>
            <a:pPr>
              <a:defRPr/>
            </a:pPr>
            <a:endParaRPr lang="en-US"/>
          </a:p>
        </p:txBody>
      </p:sp>
      <p:grpSp>
        <p:nvGrpSpPr>
          <p:cNvPr id="2058" name="Group 6"/>
          <p:cNvGrpSpPr>
            <a:grpSpLocks/>
          </p:cNvGrpSpPr>
          <p:nvPr userDrawn="1"/>
        </p:nvGrpSpPr>
        <p:grpSpPr bwMode="auto">
          <a:xfrm>
            <a:off x="381000" y="695327"/>
            <a:ext cx="8763000" cy="150813"/>
            <a:chOff x="240" y="438"/>
            <a:chExt cx="5520" cy="95"/>
          </a:xfrm>
        </p:grpSpPr>
        <p:graphicFrame>
          <p:nvGraphicFramePr>
            <p:cNvPr id="2050" name="Object 7"/>
            <p:cNvGraphicFramePr>
              <a:graphicFrameLocks noChangeAspect="1"/>
            </p:cNvGraphicFramePr>
            <p:nvPr/>
          </p:nvGraphicFramePr>
          <p:xfrm>
            <a:off x="240" y="438"/>
            <a:ext cx="2538" cy="95"/>
          </p:xfrm>
          <a:graphic>
            <a:graphicData uri="http://schemas.openxmlformats.org/presentationml/2006/ole">
              <mc:AlternateContent xmlns:mc="http://schemas.openxmlformats.org/markup-compatibility/2006">
                <mc:Choice xmlns:v="urn:schemas-microsoft-com:vml" Requires="v">
                  <p:oleObj spid="_x0000_s2215" name="Photo Editor Photo" r:id="rId14" imgW="4382112" imgH="266737" progId="">
                    <p:embed/>
                  </p:oleObj>
                </mc:Choice>
                <mc:Fallback>
                  <p:oleObj name="Photo Editor Photo" r:id="rId14" imgW="4382112" imgH="266737" progId="">
                    <p:embed/>
                    <p:pic>
                      <p:nvPicPr>
                        <p:cNvPr id="0" name="Picture 164"/>
                        <p:cNvPicPr>
                          <a:picLocks noChangeAspect="1" noChangeArrowheads="1"/>
                        </p:cNvPicPr>
                        <p:nvPr/>
                      </p:nvPicPr>
                      <p:blipFill>
                        <a:blip r:embed="rId15">
                          <a:extLst>
                            <a:ext uri="{28A0092B-C50C-407E-A947-70E740481C1C}">
                              <a14:useLocalDpi xmlns:a14="http://schemas.microsoft.com/office/drawing/2010/main" val="0"/>
                            </a:ext>
                          </a:extLst>
                        </a:blip>
                        <a:srcRect t="10120" b="35715"/>
                        <a:stretch>
                          <a:fillRect/>
                        </a:stretch>
                      </p:blipFill>
                      <p:spPr bwMode="auto">
                        <a:xfrm>
                          <a:off x="240" y="438"/>
                          <a:ext cx="2538" cy="9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1" name="Object 8"/>
            <p:cNvGraphicFramePr>
              <a:graphicFrameLocks noChangeAspect="1"/>
            </p:cNvGraphicFramePr>
            <p:nvPr/>
          </p:nvGraphicFramePr>
          <p:xfrm>
            <a:off x="2688" y="438"/>
            <a:ext cx="2556" cy="95"/>
          </p:xfrm>
          <a:graphic>
            <a:graphicData uri="http://schemas.openxmlformats.org/presentationml/2006/ole">
              <mc:AlternateContent xmlns:mc="http://schemas.openxmlformats.org/markup-compatibility/2006">
                <mc:Choice xmlns:v="urn:schemas-microsoft-com:vml" Requires="v">
                  <p:oleObj spid="_x0000_s2216" name="Photo Editor Photo" r:id="rId16" imgW="4382112" imgH="266737" progId="">
                    <p:embed/>
                  </p:oleObj>
                </mc:Choice>
                <mc:Fallback>
                  <p:oleObj name="Photo Editor Photo" r:id="rId16" imgW="4382112" imgH="266737" progId="">
                    <p:embed/>
                    <p:pic>
                      <p:nvPicPr>
                        <p:cNvPr id="0" name="Picture 165"/>
                        <p:cNvPicPr>
                          <a:picLocks noChangeAspect="1" noChangeArrowheads="1"/>
                        </p:cNvPicPr>
                        <p:nvPr/>
                      </p:nvPicPr>
                      <p:blipFill>
                        <a:blip r:embed="rId15">
                          <a:extLst>
                            <a:ext uri="{28A0092B-C50C-407E-A947-70E740481C1C}">
                              <a14:useLocalDpi xmlns:a14="http://schemas.microsoft.com/office/drawing/2010/main" val="0"/>
                            </a:ext>
                          </a:extLst>
                        </a:blip>
                        <a:srcRect l="20471" t="10120" r="3622" b="36905"/>
                        <a:stretch>
                          <a:fillRect/>
                        </a:stretch>
                      </p:blipFill>
                      <p:spPr bwMode="auto">
                        <a:xfrm>
                          <a:off x="2688" y="438"/>
                          <a:ext cx="2556" cy="9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2" name="Object 10"/>
            <p:cNvGraphicFramePr>
              <a:graphicFrameLocks noChangeAspect="1"/>
            </p:cNvGraphicFramePr>
            <p:nvPr/>
          </p:nvGraphicFramePr>
          <p:xfrm>
            <a:off x="3204" y="438"/>
            <a:ext cx="2556" cy="95"/>
          </p:xfrm>
          <a:graphic>
            <a:graphicData uri="http://schemas.openxmlformats.org/presentationml/2006/ole">
              <mc:AlternateContent xmlns:mc="http://schemas.openxmlformats.org/markup-compatibility/2006">
                <mc:Choice xmlns:v="urn:schemas-microsoft-com:vml" Requires="v">
                  <p:oleObj spid="_x0000_s2217" name="Photo Editor Photo" r:id="rId17" imgW="4382112" imgH="266737" progId="">
                    <p:embed/>
                  </p:oleObj>
                </mc:Choice>
                <mc:Fallback>
                  <p:oleObj name="Photo Editor Photo" r:id="rId17" imgW="4382112" imgH="266737" progId="">
                    <p:embed/>
                    <p:pic>
                      <p:nvPicPr>
                        <p:cNvPr id="0" name="Picture 166"/>
                        <p:cNvPicPr>
                          <a:picLocks noChangeAspect="1" noChangeArrowheads="1"/>
                        </p:cNvPicPr>
                        <p:nvPr/>
                      </p:nvPicPr>
                      <p:blipFill>
                        <a:blip r:embed="rId15">
                          <a:extLst>
                            <a:ext uri="{28A0092B-C50C-407E-A947-70E740481C1C}">
                              <a14:useLocalDpi xmlns:a14="http://schemas.microsoft.com/office/drawing/2010/main" val="0"/>
                            </a:ext>
                          </a:extLst>
                        </a:blip>
                        <a:srcRect l="20471" t="10120" r="3622" b="36905"/>
                        <a:stretch>
                          <a:fillRect/>
                        </a:stretch>
                      </p:blipFill>
                      <p:spPr bwMode="auto">
                        <a:xfrm>
                          <a:off x="3204" y="438"/>
                          <a:ext cx="2556" cy="9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pic>
        <p:nvPicPr>
          <p:cNvPr id="12" name="Picture 11" descr="New_TAG.png"/>
          <p:cNvPicPr>
            <a:picLocks noChangeAspect="1"/>
          </p:cNvPicPr>
          <p:nvPr userDrawn="1"/>
        </p:nvPicPr>
        <p:blipFill>
          <a:blip r:embed="rId18" cstate="print"/>
          <a:stretch>
            <a:fillRect/>
          </a:stretch>
        </p:blipFill>
        <p:spPr>
          <a:xfrm>
            <a:off x="0" y="1"/>
            <a:ext cx="1143000" cy="865284"/>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2pPr>
      <a:lvl3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3pPr>
      <a:lvl4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4pPr>
      <a:lvl5pPr algn="ctr" rtl="0" eaLnBrk="0" fontAlgn="base" hangingPunct="0">
        <a:spcBef>
          <a:spcPct val="0"/>
        </a:spcBef>
        <a:spcAft>
          <a:spcPct val="0"/>
        </a:spcAft>
        <a:defRPr sz="3600" b="1">
          <a:solidFill>
            <a:schemeClr val="tx2"/>
          </a:solidFill>
          <a:latin typeface="Arial" pitchFamily="34" charset="0"/>
          <a:ea typeface="ＭＳ Ｐゴシック"/>
          <a:cs typeface="ＭＳ Ｐゴシック"/>
        </a:defRPr>
      </a:lvl5pPr>
      <a:lvl6pPr marL="457200" algn="ctr" rtl="0" fontAlgn="base">
        <a:spcBef>
          <a:spcPct val="0"/>
        </a:spcBef>
        <a:spcAft>
          <a:spcPct val="0"/>
        </a:spcAft>
        <a:defRPr sz="3600" b="1">
          <a:solidFill>
            <a:schemeClr val="tx2"/>
          </a:solidFill>
          <a:latin typeface="Arial" pitchFamily="34" charset="0"/>
          <a:ea typeface="ＭＳ Ｐゴシック"/>
          <a:cs typeface="ＭＳ Ｐゴシック"/>
        </a:defRPr>
      </a:lvl6pPr>
      <a:lvl7pPr marL="914400" algn="ctr" rtl="0" fontAlgn="base">
        <a:spcBef>
          <a:spcPct val="0"/>
        </a:spcBef>
        <a:spcAft>
          <a:spcPct val="0"/>
        </a:spcAft>
        <a:defRPr sz="3600" b="1">
          <a:solidFill>
            <a:schemeClr val="tx2"/>
          </a:solidFill>
          <a:latin typeface="Arial" pitchFamily="34" charset="0"/>
          <a:ea typeface="ＭＳ Ｐゴシック"/>
          <a:cs typeface="ＭＳ Ｐゴシック"/>
        </a:defRPr>
      </a:lvl7pPr>
      <a:lvl8pPr marL="1371600" algn="ctr" rtl="0" fontAlgn="base">
        <a:spcBef>
          <a:spcPct val="0"/>
        </a:spcBef>
        <a:spcAft>
          <a:spcPct val="0"/>
        </a:spcAft>
        <a:defRPr sz="3600" b="1">
          <a:solidFill>
            <a:schemeClr val="tx2"/>
          </a:solidFill>
          <a:latin typeface="Arial" pitchFamily="34" charset="0"/>
          <a:ea typeface="ＭＳ Ｐゴシック"/>
          <a:cs typeface="ＭＳ Ｐゴシック"/>
        </a:defRPr>
      </a:lvl8pPr>
      <a:lvl9pPr marL="1828800" algn="ctr" rtl="0" fontAlgn="base">
        <a:spcBef>
          <a:spcPct val="0"/>
        </a:spcBef>
        <a:spcAft>
          <a:spcPct val="0"/>
        </a:spcAft>
        <a:defRPr sz="3600" b="1">
          <a:solidFill>
            <a:schemeClr val="tx2"/>
          </a:solidFill>
          <a:latin typeface="Arial" pitchFamily="34" charset="0"/>
          <a:ea typeface="ＭＳ Ｐゴシック"/>
          <a:cs typeface="ＭＳ Ｐゴシック"/>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1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hyperlink" Target="http://www.google.com/url?sa=i&amp;rct=j&amp;q=&amp;esrc=s&amp;frm=1&amp;source=images&amp;cd=&amp;cad=rja&amp;uact=8&amp;docid=-v6VqRZ3DR11PM&amp;tbnid=T3dd1eFQXsasNM:&amp;ved=0CAUQjRw&amp;url=http://www.army-guide.com/eng/article/article.php?forumID=2166&amp;ei=x1DrU-TUHsjmsAT3q4L4Ag&amp;bvm=bv.72938740,d.cWc&amp;psig=AFQjCNGo21ogyCPhlY2B5Fl8OhWEdcoSNA&amp;ust=1408016948270052" TargetMode="Externa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2.jpeg"/><Relationship Id="rId4" Type="http://schemas.openxmlformats.org/officeDocument/2006/relationships/image" Target="../media/image77.png"/><Relationship Id="rId9" Type="http://schemas.openxmlformats.org/officeDocument/2006/relationships/hyperlink" Target="http://www.google.com/url?sa=i&amp;rct=j&amp;q=&amp;esrc=s&amp;frm=1&amp;source=images&amp;cd=&amp;cad=rja&amp;uact=8&amp;docid=sCDCJAyRVHor7M&amp;tbnid=UGuYhlNqLGS24M:&amp;ved=0CAUQjRw&amp;url=http://www.dodlive.mil/index.php/2013/08/worth-a-thousand-words-rescue-hoist/&amp;ei=2zrpU4aKN82xyQSEjIDQCg&amp;bvm=bv.72676100,d.cWc&amp;psig=AFQjCNGwcoDtem9AL-7leAb3RTmZ9U0Ntg&amp;ust=140788003622439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hyperlink" Target="http://www.modernimage.net/html/images/windshields/pages/TexasFlag.php" TargetMode="Externa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www.modernimage.net/html/images/windshields/pages/AmericanFlag.php" TargetMode="External"/><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javascript:ClickThumbnail(29)" TargetMode="Externa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imgres?imgurl=http://rlv.zcache.com/texas_army_national_guard_sticker-p217164248868177613b2o35_400.jpg&amp;imgrefurl=http://www.zazzle.com/texas_army_national_guard_sticker-217164248868177613&amp;usg=__4f0wu-sUadHVXEXDfmWJ0471yKM=&amp;h=400&amp;w=400&amp;sz=41&amp;hl=en&amp;start=11&amp;sig2=KeNMAbdjnnpdiUTFhINi8Q&amp;zoom=1&amp;tbnid=IUCY0aa2ILQ-kM:&amp;tbnh=124&amp;tbnw=124&amp;ei=-KVMULDEHo2i8gTczIDYDg&amp;prev=/images?q=texas+national+guard+patch&amp;hl=en&amp;rls=com.microsoft:*&amp;tbm=isch&amp;itbs=1" TargetMode="External"/><Relationship Id="rId13" Type="http://schemas.openxmlformats.org/officeDocument/2006/relationships/image" Target="../media/image32.jpeg"/><Relationship Id="rId3" Type="http://schemas.openxmlformats.org/officeDocument/2006/relationships/image" Target="../media/image25.png"/><Relationship Id="rId7" Type="http://schemas.openxmlformats.org/officeDocument/2006/relationships/image" Target="../media/image28.jpeg"/><Relationship Id="rId12" Type="http://schemas.openxmlformats.org/officeDocument/2006/relationships/image" Target="../media/image31.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www.google.com/imgres?imgurl=http://i408.photobucket.com/albums/pp162/XtragicFever/427px-36th_Infantry_Division_SSIsvg.png&amp;imgrefurl=http://texasmilitaryforcesmuseum.yuku.com/reply/4456&amp;usg=__x6fSimEYXZzmPEAvQSawm9s2I0E=&amp;h=599&amp;w=427&amp;sz=24&amp;hl=en&amp;start=1&amp;sig2=cbr4rY1gVP8o-HTe8lCeVg&amp;zoom=1&amp;tbnid=tOblO_xi395zYM:&amp;tbnh=135&amp;tbnw=96&amp;ei=xqVMUK-nM5G88wSSn4HwBQ&amp;prev=/images?q=Texas+T+Patch&amp;hl=en&amp;sa=X&amp;rls=com.microsoft:*&amp;tbm=isch&amp;itbs=1" TargetMode="External"/><Relationship Id="rId11" Type="http://schemas.openxmlformats.org/officeDocument/2006/relationships/image" Target="../media/image30.jpeg"/><Relationship Id="rId5" Type="http://schemas.openxmlformats.org/officeDocument/2006/relationships/image" Target="../media/image27.png"/><Relationship Id="rId10" Type="http://schemas.openxmlformats.org/officeDocument/2006/relationships/hyperlink" Target="http://www.google.com/imgres?imgurl=http://ecx.images-amazon.com/images/I/51HlgebXHaL._SL250_.jpg&amp;imgrefurl=http://www.heroesflags.com/Army-National-Guard-Embroidered-Patch-ANG/A/B0024LYUL8.htm&amp;usg=__J5s-kpiP6nQ8gQl7din0AHxTesk=&amp;h=246&amp;w=250&amp;sz=27&amp;hl=en&amp;start=11&amp;sig2=J-SK7K-yyZi8ap-Y26bCLA&amp;zoom=1&amp;tbnid=B-E7aqXdtWYtMM:&amp;tbnh=109&amp;tbnw=111&amp;ei=56dMUIHkHoXK9QTF04HADA&amp;prev=/images?q=Army+National+Guard+Patch&amp;hl=en&amp;rls=com.microsoft:*&amp;tbm=isch&amp;itbs=1" TargetMode="External"/><Relationship Id="rId4" Type="http://schemas.openxmlformats.org/officeDocument/2006/relationships/image" Target="../media/image26.png"/><Relationship Id="rId9" Type="http://schemas.openxmlformats.org/officeDocument/2006/relationships/image" Target="../media/image29.jpe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imgres?imgurl=http://www.147rw.ang.af.mil/shared/media/ggallery/webgraphic/AFG-090811-007.jpg&amp;imgrefurl=http://www.147rw.ang.af.mil/art/mediagallery.asp&amp;usg=__6SfZni6ueMLPxjn88YHLQ381Z3E=&amp;h=340&amp;w=336&amp;sz=23&amp;hl=en&amp;start=1&amp;sig2=Bx5GDBrpu2E0wy4JvCxF6A&amp;zoom=1&amp;tbnid=mdMHhR7EmHwZ7M:&amp;tbnh=119&amp;tbnw=118&amp;ei=G6dMUP67MI3C9gSrw4D4Cw&amp;prev=/images?q=147th+RW+patch&amp;hl=en&amp;rls=com.microsoft:*&amp;tbm=isch&amp;itbs=1" TargetMode="External"/><Relationship Id="rId13" Type="http://schemas.openxmlformats.org/officeDocument/2006/relationships/image" Target="../media/image37.jpeg"/><Relationship Id="rId18" Type="http://schemas.openxmlformats.org/officeDocument/2006/relationships/image" Target="../media/image40.jpeg"/><Relationship Id="rId3" Type="http://schemas.openxmlformats.org/officeDocument/2006/relationships/image" Target="../media/image26.png"/><Relationship Id="rId7" Type="http://schemas.openxmlformats.org/officeDocument/2006/relationships/image" Target="../media/image34.jpeg"/><Relationship Id="rId12" Type="http://schemas.openxmlformats.org/officeDocument/2006/relationships/hyperlink" Target="http://www.google.com/imgres?imgurl=http://www.ang.af.mil/shared/media/ggallery/webgraphic/AFG-080107-046.jpg&amp;imgrefurl=http://www.ang.af.mil/art/mediagallery.asp?galleryID=5437&amp;?id=-1&amp;page=2&amp;count=48&amp;usg=__ZkhxYbvPbRAOC5JnJZQZf4fAOGE=&amp;h=330&amp;w=340&amp;sz=17&amp;hl=en&amp;start=1&amp;sig2=aenGuk5c68VM8ixjk0jsYA&amp;zoom=1&amp;tbnid=kjIJOHuEtRhUlM:&amp;tbnh=115&amp;tbnw=119&amp;ei=madMUIOtI42E8ATznIGwDQ&amp;prev=/images?q=136th+Airlift+Wing+Patch&amp;hl=en&amp;rls=com.microsoft:*&amp;tbm=isch&amp;itbs=1" TargetMode="External"/><Relationship Id="rId17" Type="http://schemas.openxmlformats.org/officeDocument/2006/relationships/image" Target="../media/image39.jpeg"/><Relationship Id="rId2" Type="http://schemas.openxmlformats.org/officeDocument/2006/relationships/image" Target="../media/image33.png"/><Relationship Id="rId16" Type="http://schemas.openxmlformats.org/officeDocument/2006/relationships/hyperlink" Target="http://www.google.com/imgres?imgurl=http://www.airportjournals.com/Photos/0705/X/0705028_12.jpg&amp;imgrefurl=http://www.airportjournals.com/display.cfm?varID=0705028&amp;PrintPage=True&amp;usg=__HEu8PjLBsza4ss3M8AWHX8iZXJE=&amp;h=800&amp;w=1200&amp;sz=857&amp;hl=en&amp;start=42&amp;sig2=CQvlCf4PpnxFJZJzHUktWg&amp;zoom=1&amp;tbnid=9tUlXIn1ccQquM:&amp;tbnh=100&amp;tbnw=150&amp;ei=pKxMUOGZCIqm8ATPp4D4Cg&amp;prev=/images?q=Texas+Air+Guard+F16&amp;start=40&amp;hl=en&amp;sa=N&amp;rls=com.microsoft:*&amp;tbm=isch&amp;itbs=1" TargetMode="External"/><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www.google.com/imgres?imgurl=http://upload.wikimedia.org/wikipedia/commons/a/a6/Texas_Air_National_Guard_patch.png&amp;imgrefurl=http://en.wikipedia.org/wiki/File:Texas_Air_National_Guard_patch.png&amp;usg=__Vp_IxusepWD26jnl8cbV7IuHxQo=&amp;h=2039&amp;w=2064&amp;sz=1854&amp;hl=en&amp;start=6&amp;sig2=9v_-ayNDSvpGhmgp2w3NEQ&amp;zoom=1&amp;tbnid=haCDByq_rmKDeM:&amp;tbnh=148&amp;tbnw=150&amp;ei=-KVMULDEHo2i8gTczIDYDg&amp;prev=/images?q=texas+national+guard+patch&amp;hl=en&amp;rls=com.microsoft:*&amp;tbm=isch&amp;itbs=1" TargetMode="External"/><Relationship Id="rId11" Type="http://schemas.openxmlformats.org/officeDocument/2006/relationships/image" Target="../media/image36.jpeg"/><Relationship Id="rId5" Type="http://schemas.openxmlformats.org/officeDocument/2006/relationships/image" Target="../media/image25.png"/><Relationship Id="rId15" Type="http://schemas.openxmlformats.org/officeDocument/2006/relationships/image" Target="../media/image38.jpeg"/><Relationship Id="rId10" Type="http://schemas.openxmlformats.org/officeDocument/2006/relationships/hyperlink" Target="http://www.google.com/imgres?imgurl=http://www.149fw.ang.af.mil/shared/media/ggallery/webgraphic/AFG-080107-060.jpg&amp;imgrefurl=http://www.149fw.ang.af.mil/art/mediagallery.asp?galleryID=7290&amp;usg=__SC_fOl_mc9oW5kaOwGcpycyO53E=&amp;h=335&amp;w=340&amp;sz=21&amp;hl=en&amp;start=13&amp;sig2=1AyfeO4qTm_UEC6zSzXtPg&amp;zoom=1&amp;tbnid=97MnJEn7cv3qkM:&amp;tbnh=117&amp;tbnw=119&amp;ei=SqdMUKDEDouQ8wSM74GADQ&amp;prev=/images?q=149th+Fighter+wing+patch&amp;hl=en&amp;rls=com.microsoft:*&amp;tbm=isch&amp;itbs=1" TargetMode="External"/><Relationship Id="rId19" Type="http://schemas.openxmlformats.org/officeDocument/2006/relationships/hyperlink" Target="https://internal.tx.ngb.army.mil/hqs/SitePages/Maj%20Gen%20Kenneth%20W.%20Wisian,%20DAG-Air.aspx" TargetMode="External"/><Relationship Id="rId4" Type="http://schemas.openxmlformats.org/officeDocument/2006/relationships/image" Target="../media/image27.png"/><Relationship Id="rId9" Type="http://schemas.openxmlformats.org/officeDocument/2006/relationships/image" Target="../media/image35.jpeg"/><Relationship Id="rId14" Type="http://schemas.openxmlformats.org/officeDocument/2006/relationships/hyperlink" Target="http://www.google.com/imgres?imgurl=http://dronewarsuk.files.wordpress.com/2010/06/predator-firing-missile4.jpg&amp;imgrefurl=http://dronewarsuk.wordpress.com/aboutdrone/&amp;usg=__ipUdpdlMaT45StjTqfAm-2wavI4=&amp;h=810&amp;w=1080&amp;sz=480&amp;hl=en&amp;start=9&amp;sig2=DcRxeEq7CGUDSAQmIKDhFQ&amp;zoom=1&amp;tbnid=-Q_NRYf8iCc6kM:&amp;tbnh=113&amp;tbnw=150&amp;ei=k6hMUK3YE5CA9QSf4oDwDA&amp;prev=/images?q=predator+UAV&amp;hl=en&amp;rls=com.microsoft:*&amp;tbm=isch&amp;itbs=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46.jpeg"/></Relationships>
</file>

<file path=ppt/slides/_rels/slide7.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hyperlink" Target="https://www.tx.ngb.army.mil/sites/71stTC/cst/CST_Pictures/IMG_0867.JPG" TargetMode="External"/><Relationship Id="rId3" Type="http://schemas.openxmlformats.org/officeDocument/2006/relationships/image" Target="../media/image47.png"/><Relationship Id="rId7" Type="http://schemas.openxmlformats.org/officeDocument/2006/relationships/hyperlink" Target="http://www.google.com/imgres?imgurl=http://www.tioh.hqda.pentagon.mil/ImageProxy.ashx?n=1&amp;t=150&amp;id=5906&amp;imgrefurl=http://www.tioh.hqda.pentagon.mil/Heraldry/ArmyDUISSICOA/ArmyHeraldryUnit.aspx?u=3374&amp;usg=__5Pp-FdYGxauN5SASuJhDQSDYIzI=&amp;h=150&amp;w=115&amp;sz=8&amp;hl=en&amp;start=11&amp;sig2=jSxCmSWgItdjeul_iQmUPA&amp;zoom=1&amp;tbnid=He4jeh9pVyx30M:&amp;tbnh=96&amp;tbnw=74&amp;ei=2q1MUJjIKoee9QT-nIHwAg&amp;prev=/images?q=176th+ENG+Bde+Patch&amp;hl=en&amp;rls=com.microsoft:*&amp;tbm=isch&amp;itbs=1" TargetMode="External"/><Relationship Id="rId12" Type="http://schemas.openxmlformats.org/officeDocument/2006/relationships/image" Target="../media/image52.jpeg"/><Relationship Id="rId17" Type="http://schemas.openxmlformats.org/officeDocument/2006/relationships/image" Target="../media/image56.jpeg"/><Relationship Id="rId2" Type="http://schemas.openxmlformats.org/officeDocument/2006/relationships/notesSlide" Target="../notesSlides/notesSlide4.xml"/><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1.jpeg"/><Relationship Id="rId5" Type="http://schemas.openxmlformats.org/officeDocument/2006/relationships/image" Target="../media/image26.pn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27.png"/><Relationship Id="rId9" Type="http://schemas.openxmlformats.org/officeDocument/2006/relationships/hyperlink" Target="http://www.google.com/imgres?imgurl=http://images.military.com/UserImages/753334&amp;imgrefurl=http://unitpages.military.com/unitpages/unit.do?id=845750&amp;usg=__9DY4zsJWqQh2nfxXFZpENjMO_0U=&amp;h=639&amp;w=532&amp;sz=68&amp;hl=en&amp;start=11&amp;sig2=LHmlt1UZuPGmGUkp3KpwvA&amp;zoom=1&amp;tbnid=ddILdrkp50whwM:&amp;tbnh=137&amp;tbnw=114&amp;ei=_K1MUL7tEoXk9ASF7YGoAw&amp;prev=/images?q=136th+meb+patch&amp;hl=en&amp;rls=com.microsoft:*&amp;tbm=isch&amp;itbs=1" TargetMode="External"/><Relationship Id="rId1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9.jpeg"/><Relationship Id="rId3" Type="http://schemas.openxmlformats.org/officeDocument/2006/relationships/image" Target="../media/image60.jpe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2.jpe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hyperlink" Target="http://www.google.com/url?sa=i&amp;rct=j&amp;q=&amp;esrc=s&amp;frm=1&amp;source=images&amp;cd=&amp;cad=rja&amp;docid=DpkSWE6YMNBjiM&amp;tbnid=yOsu4FCoYUrW6M:&amp;ved=0CAUQjRw&amp;url=http://www.clker.com/clipart-i-35-sign.html&amp;ei=cINlUbzTEPGn4APP1ID4CA&amp;bvm=bv.44990110,d.dmg&amp;psig=AFQjCNHFQt_YNMIpPVAySk2NFPwy4FUGuw&amp;ust=1365693656764613" TargetMode="External"/><Relationship Id="rId9"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Texas Military Department</a:t>
            </a:r>
            <a:br>
              <a:rPr lang="en-US" dirty="0" smtClean="0"/>
            </a:br>
            <a:r>
              <a:rPr lang="en-US" dirty="0" smtClean="0"/>
              <a:t>Informational Briefing</a:t>
            </a:r>
            <a:endParaRPr lang="en-US" dirty="0"/>
          </a:p>
        </p:txBody>
      </p:sp>
      <p:sp>
        <p:nvSpPr>
          <p:cNvPr id="11" name="Subtitle 10"/>
          <p:cNvSpPr>
            <a:spLocks noGrp="1"/>
          </p:cNvSpPr>
          <p:nvPr>
            <p:ph type="subTitle" idx="1"/>
          </p:nvPr>
        </p:nvSpPr>
        <p:spPr>
          <a:xfrm>
            <a:off x="533400" y="3962400"/>
            <a:ext cx="8077200" cy="1752600"/>
          </a:xfrm>
        </p:spPr>
        <p:txBody>
          <a:bodyPr/>
          <a:lstStyle/>
          <a:p>
            <a:r>
              <a:rPr lang="en-US" dirty="0" smtClean="0"/>
              <a:t>Major </a:t>
            </a:r>
            <a:r>
              <a:rPr lang="en-US" dirty="0"/>
              <a:t>G</a:t>
            </a:r>
            <a:r>
              <a:rPr lang="en-US" dirty="0" smtClean="0"/>
              <a:t>eneral William “Len” Smith</a:t>
            </a:r>
          </a:p>
          <a:p>
            <a:r>
              <a:rPr lang="en-US" dirty="0" smtClean="0"/>
              <a:t>Commander, Texas Army National Guard</a:t>
            </a:r>
          </a:p>
          <a:p>
            <a:r>
              <a:rPr lang="en-US" dirty="0" smtClean="0"/>
              <a:t>November 04, 2015</a:t>
            </a:r>
            <a:endParaRPr lang="en-US" dirty="0"/>
          </a:p>
        </p:txBody>
      </p:sp>
      <p:sp>
        <p:nvSpPr>
          <p:cNvPr id="2" name="Slide Number Placeholder 1"/>
          <p:cNvSpPr>
            <a:spLocks noGrp="1"/>
          </p:cNvSpPr>
          <p:nvPr>
            <p:ph type="sldNum" sz="quarter" idx="10"/>
          </p:nvPr>
        </p:nvSpPr>
        <p:spPr/>
        <p:txBody>
          <a:bodyPr/>
          <a:lstStyle/>
          <a:p>
            <a:pPr>
              <a:defRPr/>
            </a:pPr>
            <a:fld id="{C925B7E8-CA39-492E-B572-011374FA8664}" type="slidenum">
              <a:rPr lang="en-US" smtClean="0"/>
              <a:pPr>
                <a:defRPr/>
              </a:pPr>
              <a:t>1</a:t>
            </a:fld>
            <a:endParaRPr lang="en-US"/>
          </a:p>
        </p:txBody>
      </p:sp>
      <p:sp>
        <p:nvSpPr>
          <p:cNvPr id="6" name="Rectangle 5"/>
          <p:cNvSpPr>
            <a:spLocks noChangeAspect="1"/>
          </p:cNvSpPr>
          <p:nvPr/>
        </p:nvSpPr>
        <p:spPr>
          <a:xfrm>
            <a:off x="12915" y="-110907"/>
            <a:ext cx="9143826" cy="646331"/>
          </a:xfrm>
          <a:prstGeom prst="rect">
            <a:avLst/>
          </a:prstGeom>
          <a:noFill/>
          <a:ln>
            <a:solidFill>
              <a:schemeClr val="tx1"/>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3600" dirty="0" smtClean="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24690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8904"/>
            <a:ext cx="8153400" cy="715962"/>
          </a:xfrm>
        </p:spPr>
        <p:txBody>
          <a:bodyPr>
            <a:noAutofit/>
          </a:bodyPr>
          <a:lstStyle/>
          <a:p>
            <a:pPr algn="ctr"/>
            <a:r>
              <a:rPr lang="en-US" sz="3800" dirty="0" smtClean="0">
                <a:effectLst>
                  <a:outerShdw blurRad="38100" dist="38100" dir="2700000" algn="tl">
                    <a:srgbClr val="000000">
                      <a:alpha val="43137"/>
                    </a:srgbClr>
                  </a:outerShdw>
                </a:effectLst>
              </a:rPr>
              <a:t>2015 Texas Severe Weather Event</a:t>
            </a:r>
            <a:endParaRPr lang="en-US" sz="3800" dirty="0">
              <a:effectLst>
                <a:outerShdw blurRad="38100" dist="38100" dir="2700000" algn="tl">
                  <a:srgbClr val="000000">
                    <a:alpha val="43137"/>
                  </a:srgbClr>
                </a:outerShdw>
              </a:effectLst>
            </a:endParaRPr>
          </a:p>
        </p:txBody>
      </p:sp>
      <p:sp>
        <p:nvSpPr>
          <p:cNvPr id="7" name="Content Placeholder 4"/>
          <p:cNvSpPr>
            <a:spLocks noGrp="1"/>
          </p:cNvSpPr>
          <p:nvPr>
            <p:ph idx="1"/>
          </p:nvPr>
        </p:nvSpPr>
        <p:spPr>
          <a:xfrm>
            <a:off x="0" y="2514600"/>
            <a:ext cx="4267200" cy="4114800"/>
          </a:xfrm>
        </p:spPr>
        <p:txBody>
          <a:bodyPr>
            <a:noAutofit/>
          </a:bodyPr>
          <a:lstStyle/>
          <a:p>
            <a:pPr lvl="1">
              <a:buFont typeface="Wingdings" panose="05000000000000000000" pitchFamily="2" charset="2"/>
              <a:buChar char="ü"/>
            </a:pPr>
            <a:r>
              <a:rPr lang="en-US" sz="1000" dirty="0" smtClean="0"/>
              <a:t>Ground Search and Rescue</a:t>
            </a:r>
          </a:p>
          <a:p>
            <a:pPr lvl="1">
              <a:buFont typeface="Wingdings" panose="05000000000000000000" pitchFamily="2" charset="2"/>
              <a:buChar char="ü"/>
            </a:pPr>
            <a:r>
              <a:rPr lang="en-US" sz="1000" dirty="0" smtClean="0"/>
              <a:t>Aerial Search and Rescue</a:t>
            </a:r>
          </a:p>
          <a:p>
            <a:pPr marL="982980" lvl="2" indent="-182880">
              <a:spcBef>
                <a:spcPts val="0"/>
              </a:spcBef>
            </a:pPr>
            <a:r>
              <a:rPr lang="en-US" sz="1000" dirty="0"/>
              <a:t>8x UH-60s (2 from LAARNG)</a:t>
            </a:r>
          </a:p>
          <a:p>
            <a:pPr marL="982980" lvl="2" indent="-182880">
              <a:spcBef>
                <a:spcPts val="0"/>
              </a:spcBef>
            </a:pPr>
            <a:r>
              <a:rPr lang="en-US" sz="1000" dirty="0"/>
              <a:t>2x UH-72</a:t>
            </a:r>
          </a:p>
          <a:p>
            <a:pPr marL="982980" lvl="2" indent="-182880">
              <a:spcBef>
                <a:spcPts val="0"/>
              </a:spcBef>
            </a:pPr>
            <a:r>
              <a:rPr lang="en-US" sz="1000" dirty="0"/>
              <a:t>4x </a:t>
            </a:r>
            <a:r>
              <a:rPr lang="en-US" sz="1000" dirty="0" smtClean="0"/>
              <a:t>CH-47</a:t>
            </a:r>
          </a:p>
          <a:p>
            <a:pPr lvl="1">
              <a:buFont typeface="Wingdings" panose="05000000000000000000" pitchFamily="2" charset="2"/>
              <a:buChar char="ü"/>
            </a:pPr>
            <a:r>
              <a:rPr lang="en-US" sz="1000" dirty="0" smtClean="0"/>
              <a:t>Communications Support (TICP)</a:t>
            </a:r>
          </a:p>
          <a:p>
            <a:pPr lvl="1">
              <a:buFont typeface="Wingdings" panose="05000000000000000000" pitchFamily="2" charset="2"/>
              <a:buChar char="ü"/>
            </a:pPr>
            <a:r>
              <a:rPr lang="en-US" sz="1000" dirty="0" smtClean="0"/>
              <a:t>High Profile Vehicles</a:t>
            </a:r>
          </a:p>
          <a:p>
            <a:pPr marL="982980" lvl="2" indent="-182880">
              <a:spcBef>
                <a:spcPts val="0"/>
              </a:spcBef>
            </a:pPr>
            <a:r>
              <a:rPr lang="en-US" sz="1000" dirty="0"/>
              <a:t>2x SAR Ground Companies</a:t>
            </a:r>
          </a:p>
          <a:p>
            <a:pPr marL="982980" lvl="2" indent="-182880">
              <a:spcBef>
                <a:spcPts val="0"/>
              </a:spcBef>
            </a:pPr>
            <a:r>
              <a:rPr lang="en-US" sz="1000" dirty="0"/>
              <a:t>2x Ground </a:t>
            </a:r>
            <a:r>
              <a:rPr lang="en-US" sz="1000" dirty="0" err="1"/>
              <a:t>Transpo</a:t>
            </a:r>
            <a:r>
              <a:rPr lang="en-US" sz="1000" dirty="0"/>
              <a:t> </a:t>
            </a:r>
            <a:r>
              <a:rPr lang="en-US" sz="1000" dirty="0" smtClean="0"/>
              <a:t>Companies</a:t>
            </a:r>
            <a:endParaRPr lang="en-US" sz="1000" dirty="0"/>
          </a:p>
          <a:p>
            <a:pPr lvl="1">
              <a:buFont typeface="Wingdings" panose="05000000000000000000" pitchFamily="2" charset="2"/>
              <a:buChar char="ü"/>
            </a:pPr>
            <a:r>
              <a:rPr lang="en-US" sz="1000" dirty="0" smtClean="0"/>
              <a:t>Ground Search and Recovery</a:t>
            </a:r>
          </a:p>
          <a:p>
            <a:pPr lvl="1">
              <a:buFont typeface="Wingdings" panose="05000000000000000000" pitchFamily="2" charset="2"/>
              <a:buChar char="ü"/>
            </a:pPr>
            <a:r>
              <a:rPr lang="en-US" sz="1000" dirty="0" smtClean="0"/>
              <a:t>Dept. of Emergency Mgmt: Planners</a:t>
            </a:r>
          </a:p>
          <a:p>
            <a:pPr lvl="1">
              <a:buFont typeface="Wingdings" panose="05000000000000000000" pitchFamily="2" charset="2"/>
              <a:buChar char="ü"/>
            </a:pPr>
            <a:r>
              <a:rPr lang="en-US" sz="1000" dirty="0" smtClean="0"/>
              <a:t>Dept. of Emergency Mgmt: RSOI</a:t>
            </a:r>
          </a:p>
          <a:p>
            <a:pPr lvl="1">
              <a:buFont typeface="Wingdings" panose="05000000000000000000" pitchFamily="2" charset="2"/>
              <a:buChar char="ü"/>
            </a:pPr>
            <a:r>
              <a:rPr lang="en-US" sz="1000" dirty="0" smtClean="0"/>
              <a:t>Dept. of Emergency Mgmt: Liaisons</a:t>
            </a:r>
          </a:p>
          <a:p>
            <a:pPr lvl="1">
              <a:buFont typeface="Wingdings" panose="05000000000000000000" pitchFamily="2" charset="2"/>
              <a:buChar char="ü"/>
            </a:pPr>
            <a:r>
              <a:rPr lang="en-US" sz="1000" dirty="0" smtClean="0"/>
              <a:t>Local Government: Liaisons</a:t>
            </a:r>
          </a:p>
          <a:p>
            <a:pPr>
              <a:buFont typeface="Wingdings" panose="05000000000000000000" pitchFamily="2" charset="2"/>
              <a:buChar char="ü"/>
            </a:pPr>
            <a:endParaRPr lang="en-US" sz="1000" dirty="0" smtClean="0"/>
          </a:p>
          <a:p>
            <a:pPr>
              <a:buFont typeface="Wingdings" panose="05000000000000000000" pitchFamily="2" charset="2"/>
              <a:buChar char="ü"/>
            </a:pPr>
            <a:endParaRPr lang="en-US" sz="1000" dirty="0"/>
          </a:p>
        </p:txBody>
      </p:sp>
      <p:pic>
        <p:nvPicPr>
          <p:cNvPr id="6" name="Picture 5" descr="20150527_005856.jpg"/>
          <p:cNvPicPr>
            <a:picLocks noChangeAspect="1"/>
          </p:cNvPicPr>
          <p:nvPr/>
        </p:nvPicPr>
        <p:blipFill>
          <a:blip r:embed="rId3" cstate="print"/>
          <a:srcRect l="29167" t="22543" r="26667"/>
          <a:stretch>
            <a:fillRect/>
          </a:stretch>
        </p:blipFill>
        <p:spPr>
          <a:xfrm>
            <a:off x="4716605" y="838200"/>
            <a:ext cx="2202491" cy="2172718"/>
          </a:xfrm>
          <a:prstGeom prst="roundRect">
            <a:avLst/>
          </a:prstGeom>
          <a:effectLst>
            <a:softEdge rad="63500"/>
          </a:effectLst>
        </p:spPr>
      </p:pic>
      <p:pic>
        <p:nvPicPr>
          <p:cNvPr id="10" name="Picture 9" descr="635668790174823807-woman-2.jpg"/>
          <p:cNvPicPr>
            <a:picLocks noChangeAspect="1"/>
          </p:cNvPicPr>
          <p:nvPr/>
        </p:nvPicPr>
        <p:blipFill>
          <a:blip r:embed="rId4" cstate="print"/>
          <a:srcRect l="25000" t="10000" r="11413" b="34444"/>
          <a:stretch>
            <a:fillRect/>
          </a:stretch>
        </p:blipFill>
        <p:spPr>
          <a:xfrm>
            <a:off x="6346208" y="5014858"/>
            <a:ext cx="2667000" cy="1747606"/>
          </a:xfrm>
          <a:prstGeom prst="roundRect">
            <a:avLst/>
          </a:prstGeom>
          <a:effectLst>
            <a:softEdge rad="63500"/>
          </a:effectLst>
        </p:spPr>
      </p:pic>
      <p:pic>
        <p:nvPicPr>
          <p:cNvPr id="9" name="Picture 8" descr="17587394073_fef2ac7509_k.jpg"/>
          <p:cNvPicPr>
            <a:picLocks noChangeAspect="1"/>
          </p:cNvPicPr>
          <p:nvPr/>
        </p:nvPicPr>
        <p:blipFill>
          <a:blip r:embed="rId5" cstate="print"/>
          <a:srcRect l="9631" t="26189" r="14394" b="12293"/>
          <a:stretch>
            <a:fillRect/>
          </a:stretch>
        </p:blipFill>
        <p:spPr>
          <a:xfrm>
            <a:off x="3021266" y="5075918"/>
            <a:ext cx="3172542" cy="1705882"/>
          </a:xfrm>
          <a:prstGeom prst="roundRect">
            <a:avLst/>
          </a:prstGeom>
          <a:effectLst>
            <a:softEdge rad="63500"/>
          </a:effectLst>
        </p:spPr>
      </p:pic>
      <p:pic>
        <p:nvPicPr>
          <p:cNvPr id="2" name="Picture 1"/>
          <p:cNvPicPr>
            <a:picLocks noChangeAspect="1"/>
          </p:cNvPicPr>
          <p:nvPr/>
        </p:nvPicPr>
        <p:blipFill>
          <a:blip r:embed="rId6" cstate="print"/>
          <a:stretch>
            <a:fillRect/>
          </a:stretch>
        </p:blipFill>
        <p:spPr>
          <a:xfrm>
            <a:off x="6934200" y="869785"/>
            <a:ext cx="2017912" cy="4145073"/>
          </a:xfrm>
          <a:prstGeom prst="rect">
            <a:avLst/>
          </a:prstGeom>
          <a:effectLst>
            <a:softEdge rad="63500"/>
          </a:effectLst>
        </p:spPr>
      </p:pic>
      <p:pic>
        <p:nvPicPr>
          <p:cNvPr id="11" name="Picture 10" descr="IMAG070511.jpg"/>
          <p:cNvPicPr>
            <a:picLocks noChangeAspect="1"/>
          </p:cNvPicPr>
          <p:nvPr/>
        </p:nvPicPr>
        <p:blipFill>
          <a:blip r:embed="rId7" cstate="print"/>
          <a:srcRect l="4711" t="25000" r="3422" b="21053"/>
          <a:stretch>
            <a:fillRect/>
          </a:stretch>
        </p:blipFill>
        <p:spPr>
          <a:xfrm>
            <a:off x="4716605" y="2971800"/>
            <a:ext cx="2141395" cy="2123308"/>
          </a:xfrm>
          <a:prstGeom prst="roundRect">
            <a:avLst/>
          </a:prstGeom>
          <a:effectLst>
            <a:softEdge rad="63500"/>
          </a:effectLst>
        </p:spPr>
      </p:pic>
      <p:sp>
        <p:nvSpPr>
          <p:cNvPr id="12" name="Title 3"/>
          <p:cNvSpPr txBox="1">
            <a:spLocks/>
          </p:cNvSpPr>
          <p:nvPr/>
        </p:nvSpPr>
        <p:spPr>
          <a:xfrm>
            <a:off x="-20230" y="1371600"/>
            <a:ext cx="5246684"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dirty="0" smtClean="0"/>
              <a:t>54 Missions -30 Locations</a:t>
            </a:r>
          </a:p>
          <a:p>
            <a:pPr marL="457200" indent="-457200">
              <a:buFont typeface="Arial" panose="020B0604020202020204" pitchFamily="34" charset="0"/>
              <a:buChar char="•"/>
            </a:pPr>
            <a:r>
              <a:rPr lang="en-US" sz="1600" dirty="0" smtClean="0"/>
              <a:t>132 Rescues &amp; Evacuations</a:t>
            </a:r>
          </a:p>
          <a:p>
            <a:pPr marL="457200" indent="-457200">
              <a:buFont typeface="Arial" panose="020B0604020202020204" pitchFamily="34" charset="0"/>
              <a:buChar char="•"/>
            </a:pPr>
            <a:r>
              <a:rPr lang="en-US" sz="1600" dirty="0" smtClean="0"/>
              <a:t>9 Declared Disaster Districts</a:t>
            </a:r>
          </a:p>
          <a:p>
            <a:pPr marL="457200" indent="-457200">
              <a:buFont typeface="Arial" panose="020B0604020202020204" pitchFamily="34" charset="0"/>
              <a:buChar char="•"/>
            </a:pPr>
            <a:r>
              <a:rPr lang="en-US" sz="1600" dirty="0" smtClean="0"/>
              <a:t>378 Troops</a:t>
            </a:r>
          </a:p>
          <a:p>
            <a:pPr marL="457200" indent="-457200">
              <a:buFont typeface="Arial" panose="020B0604020202020204" pitchFamily="34" charset="0"/>
              <a:buChar char="•"/>
            </a:pPr>
            <a:r>
              <a:rPr lang="en-US" sz="1600" dirty="0" smtClean="0"/>
              <a:t>30 Days of SAD (7 May-5 Jun 15)</a:t>
            </a:r>
          </a:p>
          <a:p>
            <a:pPr marL="457200" indent="-457200">
              <a:buFont typeface="Arial" panose="020B0604020202020204" pitchFamily="34" charset="0"/>
              <a:buChar char="•"/>
            </a:pPr>
            <a:r>
              <a:rPr lang="en-US" sz="1600" dirty="0" smtClean="0"/>
              <a:t>Multiple Resource Types</a:t>
            </a:r>
            <a:endParaRPr lang="en-US" sz="1600" dirty="0"/>
          </a:p>
        </p:txBody>
      </p:sp>
      <p:pic>
        <p:nvPicPr>
          <p:cNvPr id="3" name="Picture 2"/>
          <p:cNvPicPr>
            <a:picLocks noChangeAspect="1"/>
          </p:cNvPicPr>
          <p:nvPr/>
        </p:nvPicPr>
        <p:blipFill>
          <a:blip r:embed="rId8" cstate="print"/>
          <a:stretch>
            <a:fillRect/>
          </a:stretch>
        </p:blipFill>
        <p:spPr>
          <a:xfrm>
            <a:off x="81883" y="5128759"/>
            <a:ext cx="2857500" cy="1600200"/>
          </a:xfrm>
          <a:prstGeom prst="roundRect">
            <a:avLst>
              <a:gd name="adj" fmla="val 16667"/>
            </a:avLst>
          </a:prstGeom>
          <a:ln>
            <a:no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5245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715962"/>
          </a:xfrm>
        </p:spPr>
        <p:txBody>
          <a:bodyPr>
            <a:normAutofit/>
          </a:bodyPr>
          <a:lstStyle/>
          <a:p>
            <a:r>
              <a:rPr lang="en-US" sz="4000" dirty="0" smtClean="0">
                <a:effectLst>
                  <a:outerShdw blurRad="38100" dist="38100" dir="2700000" algn="tl">
                    <a:srgbClr val="000000">
                      <a:alpha val="43137"/>
                    </a:srgbClr>
                  </a:outerShdw>
                </a:effectLst>
              </a:rPr>
              <a:t>Border Support</a:t>
            </a:r>
            <a:endParaRPr lang="en-US" sz="4000" dirty="0">
              <a:effectLst>
                <a:outerShdw blurRad="38100" dist="38100" dir="2700000" algn="tl">
                  <a:srgbClr val="000000">
                    <a:alpha val="43137"/>
                  </a:srgbClr>
                </a:outerShdw>
              </a:effectLst>
            </a:endParaRPr>
          </a:p>
        </p:txBody>
      </p:sp>
      <p:pic>
        <p:nvPicPr>
          <p:cNvPr id="3" name="Picture 2" descr="https://encrypted-tbn2.gstatic.com/images?q=tbn:ANd9GcTurVEIA2MNy9pPqmNwb13JkFPME2etEyv8UKNKZKofazOuLpm5">
            <a:hlinkClick r:id="rId2"/>
          </p:cNvPr>
          <p:cNvPicPr>
            <a:picLocks noChangeAspect="1" noChangeArrowheads="1"/>
          </p:cNvPicPr>
          <p:nvPr/>
        </p:nvPicPr>
        <p:blipFill>
          <a:blip r:embed="rId3" cstate="print"/>
          <a:srcRect/>
          <a:stretch>
            <a:fillRect/>
          </a:stretch>
        </p:blipFill>
        <p:spPr bwMode="auto">
          <a:xfrm>
            <a:off x="6553200" y="1981200"/>
            <a:ext cx="1701209" cy="1219200"/>
          </a:xfrm>
          <a:prstGeom prst="rect">
            <a:avLst/>
          </a:prstGeom>
          <a:ln>
            <a:noFill/>
          </a:ln>
          <a:effectLst>
            <a:softEdge rad="112500"/>
          </a:effectLst>
        </p:spPr>
      </p:pic>
      <p:pic>
        <p:nvPicPr>
          <p:cNvPr id="5" name="Picture 2" descr="C:\Users\Kerry.Dull\Pictures\UH-72 MEP 1.png"/>
          <p:cNvPicPr>
            <a:picLocks noChangeAspect="1" noChangeArrowheads="1"/>
          </p:cNvPicPr>
          <p:nvPr/>
        </p:nvPicPr>
        <p:blipFill>
          <a:blip r:embed="rId4" cstate="print">
            <a:extLst>
              <a:ext uri="{28A0092B-C50C-407E-A947-70E740481C1C}">
                <a14:useLocalDpi xmlns:a14="http://schemas.microsoft.com/office/drawing/2010/main" val="0"/>
              </a:ext>
            </a:extLst>
          </a:blip>
          <a:srcRect r="2571"/>
          <a:stretch>
            <a:fillRect/>
          </a:stretch>
        </p:blipFill>
        <p:spPr bwMode="auto">
          <a:xfrm>
            <a:off x="7073339" y="5943600"/>
            <a:ext cx="2070661" cy="91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9524" y="2895600"/>
            <a:ext cx="1564476" cy="1058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DSC073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3657600"/>
            <a:ext cx="1515352" cy="1191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5257800"/>
            <a:ext cx="1448137" cy="10626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0" y="1003042"/>
            <a:ext cx="6629400" cy="5262979"/>
          </a:xfrm>
          <a:prstGeom prst="rect">
            <a:avLst/>
          </a:prstGeom>
        </p:spPr>
        <p:txBody>
          <a:bodyPr wrap="square">
            <a:spAutoFit/>
          </a:bodyPr>
          <a:lstStyle/>
          <a:p>
            <a:r>
              <a:rPr lang="en-US" sz="1600" b="1" dirty="0" smtClean="0"/>
              <a:t>OSS</a:t>
            </a:r>
          </a:p>
          <a:p>
            <a:pPr>
              <a:buFontTx/>
              <a:buChar char="-"/>
            </a:pPr>
            <a:r>
              <a:rPr lang="en-US" sz="1600" dirty="0" smtClean="0">
                <a:cs typeface="Arial" pitchFamily="34" charset="0"/>
              </a:rPr>
              <a:t>Ramped up over 1,000 Guardsmen in less than 45 days in support of Department of Public Safety’s Operation Strong Safety to secure the Texas Border assisting in the interdiction of over 15,000</a:t>
            </a:r>
            <a:r>
              <a:rPr lang="en-US" sz="1600" dirty="0" smtClean="0">
                <a:solidFill>
                  <a:srgbClr val="FF0000"/>
                </a:solidFill>
                <a:cs typeface="Arial" pitchFamily="34" charset="0"/>
              </a:rPr>
              <a:t> </a:t>
            </a:r>
            <a:r>
              <a:rPr lang="en-US" sz="1600" dirty="0" smtClean="0">
                <a:cs typeface="Arial" pitchFamily="34" charset="0"/>
              </a:rPr>
              <a:t>illegal entries and seizure of over 337,000 lbs of narcotics.  Support continues with 200 </a:t>
            </a:r>
            <a:r>
              <a:rPr lang="en-US" sz="1600" dirty="0" err="1" smtClean="0">
                <a:cs typeface="Arial" pitchFamily="34" charset="0"/>
              </a:rPr>
              <a:t>pax</a:t>
            </a:r>
            <a:r>
              <a:rPr lang="en-US" sz="1600" dirty="0" smtClean="0">
                <a:cs typeface="Arial" pitchFamily="34" charset="0"/>
              </a:rPr>
              <a:t> minimum through Aug 2015</a:t>
            </a:r>
          </a:p>
          <a:p>
            <a:pPr>
              <a:buFontTx/>
              <a:buChar char="-"/>
            </a:pPr>
            <a:endParaRPr lang="en-US" sz="1600" dirty="0" smtClean="0">
              <a:cs typeface="Arial" pitchFamily="34" charset="0"/>
            </a:endParaRPr>
          </a:p>
          <a:p>
            <a:endParaRPr lang="en-US" sz="1600" dirty="0" smtClean="0">
              <a:cs typeface="Arial" pitchFamily="34" charset="0"/>
            </a:endParaRPr>
          </a:p>
          <a:p>
            <a:r>
              <a:rPr lang="en-US" sz="1600" b="1" dirty="0" smtClean="0">
                <a:cs typeface="Arial" pitchFamily="34" charset="0"/>
              </a:rPr>
              <a:t>Operation Phalanx</a:t>
            </a:r>
          </a:p>
          <a:p>
            <a:r>
              <a:rPr lang="en-US" sz="1600" dirty="0" smtClean="0"/>
              <a:t>-Provided over 85 personnel in support to southwest Border conducting aerial detection and monitoring as well as criminal investigative support to disrupt and interdict trans-criminal organizations as well as drug trafficking organizations in support of Department of Homeland Security.</a:t>
            </a:r>
          </a:p>
          <a:p>
            <a:endParaRPr lang="en-US" sz="1600" dirty="0" smtClean="0"/>
          </a:p>
          <a:p>
            <a:r>
              <a:rPr lang="en-US" sz="1600" b="1" dirty="0" smtClean="0"/>
              <a:t>Joint Counter Drug Task Force</a:t>
            </a:r>
          </a:p>
          <a:p>
            <a:r>
              <a:rPr lang="en-US" sz="1600" dirty="0" smtClean="0"/>
              <a:t>-</a:t>
            </a:r>
            <a:r>
              <a:rPr lang="en-US" sz="1600" dirty="0" smtClean="0">
                <a:solidFill>
                  <a:schemeClr val="dk1"/>
                </a:solidFill>
              </a:rPr>
              <a:t> Leverage unique military capabilities to assist Law  Enforcement Agencies (LEAs) and Community Based  Organizations (CBOs) in the disruption of illicit drug   financing, production, transportation, distribution and promotes drug-free living through community-based education and prevention </a:t>
            </a:r>
            <a:r>
              <a:rPr lang="en-US" sz="1600" dirty="0" smtClean="0"/>
              <a:t>Our Joint Counter Drug</a:t>
            </a:r>
          </a:p>
        </p:txBody>
      </p:sp>
      <p:pic>
        <p:nvPicPr>
          <p:cNvPr id="14338" name="Picture 2"/>
          <p:cNvPicPr>
            <a:picLocks noChangeAspect="1" noChangeArrowheads="1"/>
          </p:cNvPicPr>
          <p:nvPr/>
        </p:nvPicPr>
        <p:blipFill>
          <a:blip r:embed="rId8" cstate="print"/>
          <a:srcRect/>
          <a:stretch>
            <a:fillRect/>
          </a:stretch>
        </p:blipFill>
        <p:spPr bwMode="auto">
          <a:xfrm>
            <a:off x="7447580" y="990601"/>
            <a:ext cx="1696420" cy="1219200"/>
          </a:xfrm>
          <a:prstGeom prst="rect">
            <a:avLst/>
          </a:prstGeom>
          <a:noFill/>
          <a:ln w="9525">
            <a:noFill/>
            <a:miter lim="800000"/>
            <a:headEnd/>
            <a:tailEnd/>
          </a:ln>
        </p:spPr>
      </p:pic>
      <p:pic>
        <p:nvPicPr>
          <p:cNvPr id="36" name="Picture 4" descr="https://encrypted-tbn0.gstatic.com/images?q=tbn:ANd9GcTLlbX8BhGiWN-MtKVrC-5A96c1PeMAwJsm614fBynHALI-Uj3bGw">
            <a:hlinkClick r:id="rId9"/>
          </p:cNvPr>
          <p:cNvPicPr>
            <a:picLocks noChangeAspect="1" noChangeArrowheads="1"/>
          </p:cNvPicPr>
          <p:nvPr/>
        </p:nvPicPr>
        <p:blipFill>
          <a:blip r:embed="rId10" cstate="print"/>
          <a:srcRect/>
          <a:stretch>
            <a:fillRect/>
          </a:stretch>
        </p:blipFill>
        <p:spPr bwMode="auto">
          <a:xfrm>
            <a:off x="7543800" y="4419600"/>
            <a:ext cx="1600200" cy="1064772"/>
          </a:xfrm>
          <a:prstGeom prst="rect">
            <a:avLst/>
          </a:prstGeom>
          <a:ln>
            <a:noFill/>
          </a:ln>
          <a:effectLst>
            <a:softEdge rad="112500"/>
          </a:effectLst>
        </p:spPr>
      </p:pic>
    </p:spTree>
    <p:extLst>
      <p:ext uri="{BB962C8B-B14F-4D97-AF65-F5344CB8AC3E}">
        <p14:creationId xmlns:p14="http://schemas.microsoft.com/office/powerpoint/2010/main" val="74678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900"/>
            <a:ext cx="8229600" cy="838200"/>
          </a:xfrm>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pPr>
              <a:defRPr/>
            </a:pPr>
            <a:fld id="{4582E3B1-4667-4C08-BD2D-579A40DA55A7}" type="slidenum">
              <a:rPr lang="en-US" smtClean="0"/>
              <a:pPr>
                <a:defRPr/>
              </a:pPr>
              <a:t>12</a:t>
            </a:fld>
            <a:endParaRPr lang="en-US"/>
          </a:p>
        </p:txBody>
      </p:sp>
    </p:spTree>
    <p:extLst>
      <p:ext uri="{BB962C8B-B14F-4D97-AF65-F5344CB8AC3E}">
        <p14:creationId xmlns:p14="http://schemas.microsoft.com/office/powerpoint/2010/main" val="208570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5334000" y="2667000"/>
            <a:ext cx="1517650" cy="1204912"/>
          </a:xfrm>
          <a:custGeom>
            <a:avLst/>
            <a:gdLst>
              <a:gd name="connsiteX0" fmla="*/ 743578 w 1517301"/>
              <a:gd name="connsiteY0" fmla="*/ 1205802 h 1205802"/>
              <a:gd name="connsiteX1" fmla="*/ 0 w 1517301"/>
              <a:gd name="connsiteY1" fmla="*/ 0 h 1205802"/>
              <a:gd name="connsiteX2" fmla="*/ 1517301 w 1517301"/>
              <a:gd name="connsiteY2" fmla="*/ 542611 h 1205802"/>
              <a:gd name="connsiteX3" fmla="*/ 743578 w 1517301"/>
              <a:gd name="connsiteY3" fmla="*/ 1205802 h 1205802"/>
            </a:gdLst>
            <a:ahLst/>
            <a:cxnLst>
              <a:cxn ang="0">
                <a:pos x="connsiteX0" y="connsiteY0"/>
              </a:cxn>
              <a:cxn ang="0">
                <a:pos x="connsiteX1" y="connsiteY1"/>
              </a:cxn>
              <a:cxn ang="0">
                <a:pos x="connsiteX2" y="connsiteY2"/>
              </a:cxn>
              <a:cxn ang="0">
                <a:pos x="connsiteX3" y="connsiteY3"/>
              </a:cxn>
            </a:cxnLst>
            <a:rect l="l" t="t" r="r" b="b"/>
            <a:pathLst>
              <a:path w="1517301" h="1205802">
                <a:moveTo>
                  <a:pt x="743578" y="1205802"/>
                </a:moveTo>
                <a:lnTo>
                  <a:pt x="0" y="0"/>
                </a:lnTo>
                <a:lnTo>
                  <a:pt x="1517301" y="542611"/>
                </a:lnTo>
                <a:lnTo>
                  <a:pt x="743578" y="1205802"/>
                </a:lnTo>
                <a:close/>
              </a:path>
            </a:pathLst>
          </a:custGeom>
          <a:solidFill>
            <a:schemeClr val="bg1">
              <a:lumMod val="85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      </a:t>
            </a:r>
            <a:r>
              <a:rPr lang="en-US" sz="1600" dirty="0">
                <a:solidFill>
                  <a:srgbClr val="00B0F0"/>
                </a:solidFill>
              </a:rPr>
              <a:t>14%</a:t>
            </a:r>
          </a:p>
          <a:p>
            <a:pPr>
              <a:defRPr/>
            </a:pPr>
            <a:endParaRPr lang="en-US" sz="1600" dirty="0"/>
          </a:p>
        </p:txBody>
      </p:sp>
      <p:sp>
        <p:nvSpPr>
          <p:cNvPr id="16386" name="Title 48"/>
          <p:cNvSpPr>
            <a:spLocks noGrp="1"/>
          </p:cNvSpPr>
          <p:nvPr>
            <p:ph type="title"/>
          </p:nvPr>
        </p:nvSpPr>
        <p:spPr>
          <a:xfrm>
            <a:off x="990600" y="76200"/>
            <a:ext cx="7162800" cy="715962"/>
          </a:xfrm>
        </p:spPr>
        <p:txBody>
          <a:bodyPr>
            <a:normAutofit/>
          </a:bodyPr>
          <a:lstStyle/>
          <a:p>
            <a:r>
              <a:rPr sz="4000" dirty="0" smtClean="0">
                <a:cs typeface="Arial" charset="0"/>
              </a:rPr>
              <a:t>Texas Military Forces</a:t>
            </a:r>
          </a:p>
        </p:txBody>
      </p:sp>
      <p:pic>
        <p:nvPicPr>
          <p:cNvPr id="16387" name="Picture 8" descr="TexasFlag">
            <a:hlinkClick r:id="rId3"/>
          </p:cNvPr>
          <p:cNvPicPr>
            <a:picLocks noChangeAspect="1" noChangeArrowheads="1"/>
          </p:cNvPicPr>
          <p:nvPr/>
        </p:nvPicPr>
        <p:blipFill>
          <a:blip r:embed="rId4" cstate="print"/>
          <a:srcRect/>
          <a:stretch>
            <a:fillRect/>
          </a:stretch>
        </p:blipFill>
        <p:spPr bwMode="auto">
          <a:xfrm>
            <a:off x="762000" y="1146175"/>
            <a:ext cx="2082800" cy="1063625"/>
          </a:xfrm>
          <a:prstGeom prst="rect">
            <a:avLst/>
          </a:prstGeom>
          <a:noFill/>
          <a:ln w="3175">
            <a:solidFill>
              <a:srgbClr val="000000"/>
            </a:solidFill>
            <a:miter lim="800000"/>
            <a:headEnd/>
            <a:tailEnd/>
          </a:ln>
        </p:spPr>
      </p:pic>
      <p:pic>
        <p:nvPicPr>
          <p:cNvPr id="16389" name="Picture 7" descr="flag1">
            <a:hlinkClick r:id="rId5"/>
          </p:cNvPr>
          <p:cNvPicPr>
            <a:picLocks noChangeAspect="1" noChangeArrowheads="1"/>
          </p:cNvPicPr>
          <p:nvPr/>
        </p:nvPicPr>
        <p:blipFill>
          <a:blip r:embed="rId6" cstate="print"/>
          <a:srcRect/>
          <a:stretch>
            <a:fillRect/>
          </a:stretch>
        </p:blipFill>
        <p:spPr bwMode="auto">
          <a:xfrm>
            <a:off x="7054850" y="1077912"/>
            <a:ext cx="2089150" cy="1066800"/>
          </a:xfrm>
          <a:prstGeom prst="rect">
            <a:avLst/>
          </a:prstGeom>
          <a:noFill/>
          <a:ln w="3175">
            <a:solidFill>
              <a:srgbClr val="000000"/>
            </a:solidFill>
            <a:miter lim="800000"/>
            <a:headEnd/>
            <a:tailEnd/>
          </a:ln>
        </p:spPr>
      </p:pic>
      <p:sp>
        <p:nvSpPr>
          <p:cNvPr id="53" name="TextBox 52"/>
          <p:cNvSpPr txBox="1"/>
          <p:nvPr/>
        </p:nvSpPr>
        <p:spPr>
          <a:xfrm>
            <a:off x="6611937" y="2693783"/>
            <a:ext cx="2532064" cy="4164217"/>
          </a:xfrm>
          <a:prstGeom prst="rect">
            <a:avLst/>
          </a:prstGeom>
          <a:solidFill>
            <a:srgbClr val="E5E5F7"/>
          </a:solidFill>
          <a:ln>
            <a:solidFill>
              <a:srgbClr val="6F3A96"/>
            </a:solidFill>
          </a:ln>
        </p:spPr>
        <p:txBody>
          <a:bodyPr wrap="square">
            <a:spAutoFit/>
          </a:bodyPr>
          <a:lstStyle/>
          <a:p>
            <a:pPr marL="111125" indent="-111125">
              <a:lnSpc>
                <a:spcPct val="90000"/>
              </a:lnSpc>
              <a:defRPr/>
            </a:pPr>
            <a:r>
              <a:rPr lang="en-US" sz="1400" b="1" dirty="0"/>
              <a:t>Homeland Defense</a:t>
            </a:r>
          </a:p>
          <a:p>
            <a:pPr marL="111125" indent="-111125">
              <a:lnSpc>
                <a:spcPct val="90000"/>
              </a:lnSpc>
              <a:buFont typeface="Arial" pitchFamily="34" charset="0"/>
              <a:buChar char="•"/>
              <a:defRPr/>
            </a:pPr>
            <a:r>
              <a:rPr lang="en-US" sz="1400" dirty="0"/>
              <a:t>Augment Combatant Commands</a:t>
            </a:r>
          </a:p>
          <a:p>
            <a:pPr lvl="1" indent="-225425">
              <a:lnSpc>
                <a:spcPct val="80000"/>
              </a:lnSpc>
              <a:buFont typeface="Wingdings" pitchFamily="2" charset="2"/>
              <a:buChar char="Ø"/>
              <a:defRPr/>
            </a:pPr>
            <a:r>
              <a:rPr lang="en-US" sz="1050" dirty="0"/>
              <a:t>CENTCOM</a:t>
            </a:r>
          </a:p>
          <a:p>
            <a:pPr lvl="1" indent="-225425">
              <a:lnSpc>
                <a:spcPct val="80000"/>
              </a:lnSpc>
              <a:buFont typeface="Wingdings" pitchFamily="2" charset="2"/>
              <a:buChar char="Ø"/>
              <a:defRPr/>
            </a:pPr>
            <a:r>
              <a:rPr lang="en-US" sz="1050" dirty="0"/>
              <a:t>PACOM</a:t>
            </a:r>
          </a:p>
          <a:p>
            <a:pPr lvl="1" indent="-225425">
              <a:lnSpc>
                <a:spcPct val="80000"/>
              </a:lnSpc>
              <a:buFont typeface="Wingdings" pitchFamily="2" charset="2"/>
              <a:buChar char="Ø"/>
              <a:defRPr/>
            </a:pPr>
            <a:r>
              <a:rPr lang="en-US" sz="1050" dirty="0"/>
              <a:t>EUCOM</a:t>
            </a:r>
          </a:p>
          <a:p>
            <a:pPr lvl="1" indent="-225425">
              <a:lnSpc>
                <a:spcPct val="80000"/>
              </a:lnSpc>
              <a:buFont typeface="Wingdings" pitchFamily="2" charset="2"/>
              <a:buChar char="Ø"/>
              <a:defRPr/>
            </a:pPr>
            <a:r>
              <a:rPr lang="en-US" sz="1050" dirty="0"/>
              <a:t>NORTHCOM</a:t>
            </a:r>
          </a:p>
          <a:p>
            <a:pPr lvl="1" indent="-225425">
              <a:lnSpc>
                <a:spcPct val="80000"/>
              </a:lnSpc>
              <a:buFont typeface="Wingdings" pitchFamily="2" charset="2"/>
              <a:buChar char="Ø"/>
              <a:defRPr/>
            </a:pPr>
            <a:r>
              <a:rPr lang="en-US" sz="1050" dirty="0"/>
              <a:t>SOUTHCOM</a:t>
            </a:r>
          </a:p>
          <a:p>
            <a:pPr lvl="1" indent="-225425">
              <a:lnSpc>
                <a:spcPct val="80000"/>
              </a:lnSpc>
              <a:buFont typeface="Wingdings" pitchFamily="2" charset="2"/>
              <a:buChar char="Ø"/>
              <a:defRPr/>
            </a:pPr>
            <a:r>
              <a:rPr lang="en-US" sz="1050" dirty="0"/>
              <a:t>AFRICOM</a:t>
            </a:r>
            <a:endParaRPr lang="en-US" sz="1400" dirty="0"/>
          </a:p>
          <a:p>
            <a:pPr marL="111125" indent="-111125">
              <a:lnSpc>
                <a:spcPct val="90000"/>
              </a:lnSpc>
              <a:buFont typeface="Arial" pitchFamily="34" charset="0"/>
              <a:buChar char="•"/>
              <a:defRPr/>
            </a:pPr>
            <a:r>
              <a:rPr lang="en-US" sz="1400" dirty="0"/>
              <a:t>Partnership Programs</a:t>
            </a:r>
          </a:p>
          <a:p>
            <a:pPr marL="461963" indent="-231775">
              <a:lnSpc>
                <a:spcPct val="90000"/>
              </a:lnSpc>
              <a:buFont typeface="Wingdings" pitchFamily="2" charset="2"/>
              <a:buChar char="ü"/>
              <a:defRPr/>
            </a:pPr>
            <a:r>
              <a:rPr lang="en-US" sz="1400" dirty="0"/>
              <a:t>Peace Prairie (Singapore)</a:t>
            </a:r>
          </a:p>
          <a:p>
            <a:pPr marL="461963" indent="-231775">
              <a:lnSpc>
                <a:spcPct val="90000"/>
              </a:lnSpc>
              <a:buFont typeface="Wingdings" pitchFamily="2" charset="2"/>
              <a:buChar char="ü"/>
              <a:defRPr/>
            </a:pPr>
            <a:r>
              <a:rPr lang="en-US" sz="1400" dirty="0"/>
              <a:t>Czech Republic</a:t>
            </a:r>
          </a:p>
          <a:p>
            <a:pPr marL="461963" indent="-231775">
              <a:lnSpc>
                <a:spcPct val="90000"/>
              </a:lnSpc>
              <a:buFont typeface="Wingdings" pitchFamily="2" charset="2"/>
              <a:buChar char="ü"/>
              <a:defRPr/>
            </a:pPr>
            <a:r>
              <a:rPr lang="en-US" sz="1400" dirty="0"/>
              <a:t>Republic of Chile</a:t>
            </a:r>
          </a:p>
          <a:p>
            <a:pPr marL="111125" indent="-111125">
              <a:lnSpc>
                <a:spcPct val="90000"/>
              </a:lnSpc>
              <a:buFont typeface="Arial" pitchFamily="34" charset="0"/>
              <a:buChar char="•"/>
              <a:defRPr/>
            </a:pPr>
            <a:r>
              <a:rPr lang="en-US" sz="1400" dirty="0"/>
              <a:t>NORTHCOM-SEDENA </a:t>
            </a:r>
            <a:r>
              <a:rPr lang="en-US" sz="1400" dirty="0" smtClean="0"/>
              <a:t>Support</a:t>
            </a:r>
            <a:endParaRPr lang="en-US" sz="1400" dirty="0"/>
          </a:p>
          <a:p>
            <a:pPr marL="111125" indent="-111125">
              <a:lnSpc>
                <a:spcPct val="90000"/>
              </a:lnSpc>
              <a:buFont typeface="Arial" pitchFamily="34" charset="0"/>
              <a:buChar char="•"/>
              <a:defRPr/>
            </a:pPr>
            <a:r>
              <a:rPr lang="en-US" sz="1400" dirty="0"/>
              <a:t>Libyan Delegation</a:t>
            </a:r>
          </a:p>
          <a:p>
            <a:pPr marL="111125" indent="-111125">
              <a:lnSpc>
                <a:spcPct val="90000"/>
              </a:lnSpc>
              <a:buFont typeface="Arial" pitchFamily="34" charset="0"/>
              <a:buChar char="•"/>
              <a:defRPr/>
            </a:pPr>
            <a:r>
              <a:rPr lang="en-US" sz="1400" dirty="0"/>
              <a:t>SWB </a:t>
            </a:r>
            <a:r>
              <a:rPr lang="en-US" sz="1400" dirty="0" smtClean="0"/>
              <a:t>Support</a:t>
            </a:r>
          </a:p>
          <a:p>
            <a:pPr marL="111125" indent="-111125">
              <a:lnSpc>
                <a:spcPct val="90000"/>
              </a:lnSpc>
              <a:buFont typeface="Arial" pitchFamily="34" charset="0"/>
              <a:buChar char="•"/>
              <a:defRPr/>
            </a:pPr>
            <a:endParaRPr lang="en-US" sz="1400" dirty="0"/>
          </a:p>
          <a:p>
            <a:pPr>
              <a:lnSpc>
                <a:spcPct val="90000"/>
              </a:lnSpc>
              <a:defRPr/>
            </a:pPr>
            <a:endParaRPr lang="en-US" sz="1400" b="1" dirty="0" smtClean="0"/>
          </a:p>
          <a:p>
            <a:pPr>
              <a:lnSpc>
                <a:spcPct val="90000"/>
              </a:lnSpc>
              <a:defRPr/>
            </a:pPr>
            <a:endParaRPr lang="en-US" sz="1400" b="1" dirty="0"/>
          </a:p>
          <a:p>
            <a:pPr>
              <a:lnSpc>
                <a:spcPct val="90000"/>
              </a:lnSpc>
              <a:defRPr/>
            </a:pPr>
            <a:endParaRPr lang="en-US" sz="1400" b="1" dirty="0" smtClean="0"/>
          </a:p>
          <a:p>
            <a:pPr>
              <a:lnSpc>
                <a:spcPct val="90000"/>
              </a:lnSpc>
              <a:defRPr/>
            </a:pPr>
            <a:endParaRPr lang="en-US" sz="1400" b="1" dirty="0"/>
          </a:p>
        </p:txBody>
      </p:sp>
      <p:sp>
        <p:nvSpPr>
          <p:cNvPr id="16393" name="TextBox 54"/>
          <p:cNvSpPr txBox="1">
            <a:spLocks noChangeArrowheads="1"/>
          </p:cNvSpPr>
          <p:nvPr/>
        </p:nvSpPr>
        <p:spPr bwMode="auto">
          <a:xfrm>
            <a:off x="1066800" y="2250327"/>
            <a:ext cx="1447800" cy="461962"/>
          </a:xfrm>
          <a:prstGeom prst="rect">
            <a:avLst/>
          </a:prstGeom>
          <a:noFill/>
          <a:ln w="9525">
            <a:noFill/>
            <a:miter lim="800000"/>
            <a:headEnd/>
            <a:tailEnd/>
          </a:ln>
        </p:spPr>
        <p:txBody>
          <a:bodyPr>
            <a:spAutoFit/>
          </a:bodyPr>
          <a:lstStyle/>
          <a:p>
            <a:r>
              <a:rPr lang="en-US" sz="2400" b="1" i="1" dirty="0">
                <a:effectLst>
                  <a:outerShdw blurRad="38100" dist="38100" dir="2700000" algn="tl">
                    <a:srgbClr val="000000">
                      <a:alpha val="43137"/>
                    </a:srgbClr>
                  </a:outerShdw>
                </a:effectLst>
              </a:rPr>
              <a:t>State</a:t>
            </a:r>
          </a:p>
        </p:txBody>
      </p:sp>
      <p:sp>
        <p:nvSpPr>
          <p:cNvPr id="16394" name="TextBox 55"/>
          <p:cNvSpPr txBox="1">
            <a:spLocks noChangeArrowheads="1"/>
          </p:cNvSpPr>
          <p:nvPr/>
        </p:nvSpPr>
        <p:spPr bwMode="auto">
          <a:xfrm>
            <a:off x="7379304" y="2281238"/>
            <a:ext cx="1447800" cy="461962"/>
          </a:xfrm>
          <a:prstGeom prst="rect">
            <a:avLst/>
          </a:prstGeom>
          <a:noFill/>
          <a:ln w="9525">
            <a:noFill/>
            <a:miter lim="800000"/>
            <a:headEnd/>
            <a:tailEnd/>
          </a:ln>
        </p:spPr>
        <p:txBody>
          <a:bodyPr>
            <a:spAutoFit/>
          </a:bodyPr>
          <a:lstStyle/>
          <a:p>
            <a:r>
              <a:rPr lang="en-US" sz="2400" b="1" i="1" dirty="0">
                <a:effectLst>
                  <a:outerShdw blurRad="38100" dist="38100" dir="2700000" algn="tl">
                    <a:srgbClr val="000000">
                      <a:alpha val="43137"/>
                    </a:srgbClr>
                  </a:outerShdw>
                </a:effectLst>
              </a:rPr>
              <a:t>Federal</a:t>
            </a:r>
          </a:p>
        </p:txBody>
      </p:sp>
      <p:grpSp>
        <p:nvGrpSpPr>
          <p:cNvPr id="2" name="Group 76"/>
          <p:cNvGrpSpPr>
            <a:grpSpLocks/>
          </p:cNvGrpSpPr>
          <p:nvPr/>
        </p:nvGrpSpPr>
        <p:grpSpPr bwMode="auto">
          <a:xfrm>
            <a:off x="3581400" y="685800"/>
            <a:ext cx="2012950" cy="2057400"/>
            <a:chOff x="3581400" y="685800"/>
            <a:chExt cx="2013313" cy="2057400"/>
          </a:xfrm>
        </p:grpSpPr>
        <p:sp>
          <p:nvSpPr>
            <p:cNvPr id="76" name="Oval 75"/>
            <p:cNvSpPr/>
            <p:nvPr/>
          </p:nvSpPr>
          <p:spPr>
            <a:xfrm>
              <a:off x="3671904" y="736600"/>
              <a:ext cx="1905344" cy="1905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16" name="Picture 35" descr="Department_of_Defense.gif"/>
            <p:cNvPicPr>
              <a:picLocks noChangeAspect="1"/>
            </p:cNvPicPr>
            <p:nvPr/>
          </p:nvPicPr>
          <p:blipFill>
            <a:blip r:embed="rId7" cstate="print">
              <a:clrChange>
                <a:clrFrom>
                  <a:srgbClr val="FFFFFF"/>
                </a:clrFrom>
                <a:clrTo>
                  <a:srgbClr val="FFFFFF">
                    <a:alpha val="0"/>
                  </a:srgbClr>
                </a:clrTo>
              </a:clrChange>
            </a:blip>
            <a:srcRect l="-3008" t="7579" b="3999"/>
            <a:stretch>
              <a:fillRect/>
            </a:stretch>
          </p:blipFill>
          <p:spPr bwMode="auto">
            <a:xfrm>
              <a:off x="3581400" y="685800"/>
              <a:ext cx="2013313" cy="2057400"/>
            </a:xfrm>
            <a:prstGeom prst="rect">
              <a:avLst/>
            </a:prstGeom>
            <a:noFill/>
            <a:ln w="9525">
              <a:noFill/>
              <a:miter lim="800000"/>
              <a:headEnd/>
              <a:tailEnd/>
            </a:ln>
          </p:spPr>
        </p:pic>
      </p:grpSp>
      <p:sp>
        <p:nvSpPr>
          <p:cNvPr id="67" name="Freeform 66"/>
          <p:cNvSpPr/>
          <p:nvPr/>
        </p:nvSpPr>
        <p:spPr>
          <a:xfrm>
            <a:off x="2590800" y="2532063"/>
            <a:ext cx="1185863" cy="2039937"/>
          </a:xfrm>
          <a:custGeom>
            <a:avLst/>
            <a:gdLst>
              <a:gd name="connsiteX0" fmla="*/ 1055077 w 1185706"/>
              <a:gd name="connsiteY0" fmla="*/ 2039816 h 2039816"/>
              <a:gd name="connsiteX1" fmla="*/ 1185706 w 1185706"/>
              <a:gd name="connsiteY1" fmla="*/ 0 h 2039816"/>
              <a:gd name="connsiteX2" fmla="*/ 0 w 1185706"/>
              <a:gd name="connsiteY2" fmla="*/ 1617785 h 2039816"/>
              <a:gd name="connsiteX3" fmla="*/ 1055077 w 1185706"/>
              <a:gd name="connsiteY3" fmla="*/ 2039816 h 2039816"/>
            </a:gdLst>
            <a:ahLst/>
            <a:cxnLst>
              <a:cxn ang="0">
                <a:pos x="connsiteX0" y="connsiteY0"/>
              </a:cxn>
              <a:cxn ang="0">
                <a:pos x="connsiteX1" y="connsiteY1"/>
              </a:cxn>
              <a:cxn ang="0">
                <a:pos x="connsiteX2" y="connsiteY2"/>
              </a:cxn>
              <a:cxn ang="0">
                <a:pos x="connsiteX3" y="connsiteY3"/>
              </a:cxn>
            </a:cxnLst>
            <a:rect l="l" t="t" r="r" b="b"/>
            <a:pathLst>
              <a:path w="1185706" h="2039816">
                <a:moveTo>
                  <a:pt x="1055077" y="2039816"/>
                </a:moveTo>
                <a:lnTo>
                  <a:pt x="1185706" y="0"/>
                </a:lnTo>
                <a:lnTo>
                  <a:pt x="0" y="1617785"/>
                </a:lnTo>
                <a:lnTo>
                  <a:pt x="1055077" y="2039816"/>
                </a:lnTo>
                <a:close/>
              </a:path>
            </a:pathLst>
          </a:custGeom>
          <a:solidFill>
            <a:schemeClr val="bg1">
              <a:lumMod val="85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t>          </a:t>
            </a:r>
            <a:r>
              <a:rPr lang="en-US" dirty="0" smtClean="0"/>
              <a:t> </a:t>
            </a:r>
            <a:r>
              <a:rPr lang="en-US" sz="1600" dirty="0" smtClean="0">
                <a:solidFill>
                  <a:srgbClr val="00B0F0"/>
                </a:solidFill>
              </a:rPr>
              <a:t>19%</a:t>
            </a:r>
            <a:endParaRPr lang="en-US" dirty="0">
              <a:solidFill>
                <a:srgbClr val="00B0F0"/>
              </a:solidFill>
            </a:endParaRPr>
          </a:p>
          <a:p>
            <a:pPr algn="r">
              <a:defRPr/>
            </a:pPr>
            <a:endParaRPr lang="en-US" dirty="0"/>
          </a:p>
        </p:txBody>
      </p:sp>
      <p:sp>
        <p:nvSpPr>
          <p:cNvPr id="35" name="TextBox 34"/>
          <p:cNvSpPr txBox="1"/>
          <p:nvPr/>
        </p:nvSpPr>
        <p:spPr>
          <a:xfrm>
            <a:off x="0" y="2693783"/>
            <a:ext cx="2844800" cy="4164217"/>
          </a:xfrm>
          <a:prstGeom prst="rect">
            <a:avLst/>
          </a:prstGeom>
          <a:solidFill>
            <a:srgbClr val="E5E5F7"/>
          </a:solidFill>
          <a:ln>
            <a:solidFill>
              <a:srgbClr val="6F3A96"/>
            </a:solidFill>
          </a:ln>
        </p:spPr>
        <p:txBody>
          <a:bodyPr wrap="square">
            <a:spAutoFit/>
          </a:bodyPr>
          <a:lstStyle/>
          <a:p>
            <a:pPr marL="111125" indent="-111125">
              <a:lnSpc>
                <a:spcPct val="90000"/>
              </a:lnSpc>
              <a:defRPr/>
            </a:pPr>
            <a:r>
              <a:rPr lang="en-US" sz="1400" b="1" dirty="0"/>
              <a:t>Defense Support to Civil Authorities (DSCA)</a:t>
            </a:r>
          </a:p>
          <a:p>
            <a:pPr marL="111125" indent="-111125">
              <a:lnSpc>
                <a:spcPct val="90000"/>
              </a:lnSpc>
              <a:buFont typeface="Arial" pitchFamily="34" charset="0"/>
              <a:buChar char="•"/>
              <a:defRPr/>
            </a:pPr>
            <a:r>
              <a:rPr lang="en-US" sz="1400" dirty="0"/>
              <a:t>Humanitarian Assistance/ Disaster Relief (HA/DR)</a:t>
            </a:r>
          </a:p>
          <a:p>
            <a:pPr marL="341313" lvl="1" indent="-219075">
              <a:lnSpc>
                <a:spcPct val="90000"/>
              </a:lnSpc>
              <a:buFont typeface="Wingdings" pitchFamily="2" charset="2"/>
              <a:buChar char="ü"/>
              <a:defRPr/>
            </a:pPr>
            <a:r>
              <a:rPr lang="en-US" sz="1400" dirty="0"/>
              <a:t>Hurricanes, Flooding</a:t>
            </a:r>
          </a:p>
          <a:p>
            <a:pPr marL="341313" lvl="1" indent="-219075">
              <a:lnSpc>
                <a:spcPct val="90000"/>
              </a:lnSpc>
              <a:buFont typeface="Wingdings" pitchFamily="2" charset="2"/>
              <a:buChar char="ü"/>
              <a:defRPr/>
            </a:pPr>
            <a:r>
              <a:rPr lang="en-US" sz="1400" dirty="0"/>
              <a:t>Wildfires, Ice Storms </a:t>
            </a:r>
          </a:p>
          <a:p>
            <a:pPr marL="111125" indent="-111125">
              <a:lnSpc>
                <a:spcPct val="90000"/>
              </a:lnSpc>
              <a:buFont typeface="Arial" pitchFamily="34" charset="0"/>
              <a:buChar char="•"/>
              <a:defRPr/>
            </a:pPr>
            <a:r>
              <a:rPr lang="en-US" sz="1400" dirty="0"/>
              <a:t>Medical Support</a:t>
            </a:r>
          </a:p>
          <a:p>
            <a:pPr marL="341313" indent="-230188">
              <a:lnSpc>
                <a:spcPct val="90000"/>
              </a:lnSpc>
              <a:buFont typeface="Wingdings" pitchFamily="2" charset="2"/>
              <a:buChar char="ü"/>
              <a:defRPr/>
            </a:pPr>
            <a:r>
              <a:rPr lang="en-US" sz="1400" dirty="0"/>
              <a:t>Operation Lone Star</a:t>
            </a:r>
          </a:p>
          <a:p>
            <a:pPr marL="341313" indent="-230188">
              <a:lnSpc>
                <a:spcPct val="90000"/>
              </a:lnSpc>
              <a:buFont typeface="Wingdings" pitchFamily="2" charset="2"/>
              <a:buChar char="ü"/>
              <a:defRPr/>
            </a:pPr>
            <a:r>
              <a:rPr lang="en-US" sz="1400" dirty="0"/>
              <a:t>Rabies Eradication—DSHS</a:t>
            </a:r>
          </a:p>
          <a:p>
            <a:pPr marL="111125" indent="-111125">
              <a:lnSpc>
                <a:spcPct val="90000"/>
              </a:lnSpc>
              <a:buFont typeface="Arial" pitchFamily="34" charset="0"/>
              <a:buChar char="•"/>
              <a:defRPr/>
            </a:pPr>
            <a:r>
              <a:rPr lang="en-US" sz="1400" dirty="0"/>
              <a:t>Assisting At-Risk Youth Programs</a:t>
            </a:r>
          </a:p>
          <a:p>
            <a:pPr marL="341313" indent="-222250">
              <a:lnSpc>
                <a:spcPct val="90000"/>
              </a:lnSpc>
              <a:buFont typeface="Wingdings" pitchFamily="2" charset="2"/>
              <a:buChar char="ü"/>
              <a:defRPr/>
            </a:pPr>
            <a:r>
              <a:rPr lang="en-US" sz="1400" dirty="0" err="1"/>
              <a:t>ChalleNGe</a:t>
            </a:r>
            <a:r>
              <a:rPr lang="en-US" sz="1400" dirty="0"/>
              <a:t>/Star Base</a:t>
            </a:r>
          </a:p>
          <a:p>
            <a:pPr marL="111125" indent="-111125">
              <a:lnSpc>
                <a:spcPct val="90000"/>
              </a:lnSpc>
              <a:buFont typeface="Arial" pitchFamily="34" charset="0"/>
              <a:buChar char="•"/>
              <a:defRPr/>
            </a:pPr>
            <a:r>
              <a:rPr lang="en-US" sz="1400" dirty="0"/>
              <a:t>Homeland Security</a:t>
            </a:r>
          </a:p>
          <a:p>
            <a:pPr marL="341313" indent="-230188">
              <a:lnSpc>
                <a:spcPct val="90000"/>
              </a:lnSpc>
              <a:buFont typeface="Wingdings" pitchFamily="2" charset="2"/>
              <a:buChar char="ü"/>
              <a:defRPr/>
            </a:pPr>
            <a:r>
              <a:rPr lang="en-US" sz="1400" dirty="0"/>
              <a:t>Border/Shores/Highways</a:t>
            </a:r>
          </a:p>
          <a:p>
            <a:pPr marL="341313" indent="-230188">
              <a:lnSpc>
                <a:spcPct val="90000"/>
              </a:lnSpc>
              <a:buFont typeface="Wingdings" pitchFamily="2" charset="2"/>
              <a:buChar char="ü"/>
              <a:defRPr/>
            </a:pPr>
            <a:r>
              <a:rPr lang="en-US" sz="1400" dirty="0"/>
              <a:t>Operation Border Star—LEA</a:t>
            </a:r>
          </a:p>
          <a:p>
            <a:pPr marL="341313" indent="-230188">
              <a:lnSpc>
                <a:spcPct val="90000"/>
              </a:lnSpc>
              <a:buFont typeface="Wingdings" pitchFamily="2" charset="2"/>
              <a:buChar char="ü"/>
              <a:defRPr/>
            </a:pPr>
            <a:r>
              <a:rPr lang="en-US" sz="1400" dirty="0"/>
              <a:t>CDAE (Counter Drug Aviation Element) </a:t>
            </a:r>
          </a:p>
          <a:p>
            <a:pPr marL="111125" indent="-111125">
              <a:lnSpc>
                <a:spcPct val="90000"/>
              </a:lnSpc>
              <a:buFont typeface="Arial" pitchFamily="34" charset="0"/>
              <a:buChar char="•"/>
              <a:defRPr/>
            </a:pPr>
            <a:r>
              <a:rPr lang="en-US" sz="1400" b="1" dirty="0"/>
              <a:t>Homeland </a:t>
            </a:r>
            <a:r>
              <a:rPr lang="en-US" sz="1400" b="1" dirty="0" smtClean="0"/>
              <a:t>Defense</a:t>
            </a:r>
          </a:p>
          <a:p>
            <a:pPr marL="111125" indent="-111125">
              <a:lnSpc>
                <a:spcPct val="90000"/>
              </a:lnSpc>
              <a:buFont typeface="Arial" pitchFamily="34" charset="0"/>
              <a:buChar char="•"/>
              <a:defRPr/>
            </a:pPr>
            <a:endParaRPr lang="en-US" sz="1400" b="1" dirty="0"/>
          </a:p>
          <a:p>
            <a:pPr>
              <a:lnSpc>
                <a:spcPct val="90000"/>
              </a:lnSpc>
              <a:defRPr/>
            </a:pPr>
            <a:endParaRPr lang="en-US" sz="1400" b="1" dirty="0" smtClean="0"/>
          </a:p>
          <a:p>
            <a:pPr marL="111125" indent="-111125">
              <a:lnSpc>
                <a:spcPct val="90000"/>
              </a:lnSpc>
              <a:buFont typeface="Arial" pitchFamily="34" charset="0"/>
              <a:buChar char="•"/>
              <a:defRPr/>
            </a:pPr>
            <a:endParaRPr lang="en-US" sz="1400" dirty="0"/>
          </a:p>
        </p:txBody>
      </p:sp>
      <p:sp>
        <p:nvSpPr>
          <p:cNvPr id="74" name="Freeform 73"/>
          <p:cNvSpPr/>
          <p:nvPr/>
        </p:nvSpPr>
        <p:spPr>
          <a:xfrm>
            <a:off x="3581400" y="2532063"/>
            <a:ext cx="1658937" cy="2794000"/>
          </a:xfrm>
          <a:custGeom>
            <a:avLst/>
            <a:gdLst>
              <a:gd name="connsiteX0" fmla="*/ 0 w 1657978"/>
              <a:gd name="connsiteY0" fmla="*/ 2793441 h 2793441"/>
              <a:gd name="connsiteX1" fmla="*/ 150726 w 1657978"/>
              <a:gd name="connsiteY1" fmla="*/ 0 h 2793441"/>
              <a:gd name="connsiteX2" fmla="*/ 1657978 w 1657978"/>
              <a:gd name="connsiteY2" fmla="*/ 2401556 h 2793441"/>
              <a:gd name="connsiteX3" fmla="*/ 0 w 1657978"/>
              <a:gd name="connsiteY3" fmla="*/ 2793441 h 2793441"/>
            </a:gdLst>
            <a:ahLst/>
            <a:cxnLst>
              <a:cxn ang="0">
                <a:pos x="connsiteX0" y="connsiteY0"/>
              </a:cxn>
              <a:cxn ang="0">
                <a:pos x="connsiteX1" y="connsiteY1"/>
              </a:cxn>
              <a:cxn ang="0">
                <a:pos x="connsiteX2" y="connsiteY2"/>
              </a:cxn>
              <a:cxn ang="0">
                <a:pos x="connsiteX3" y="connsiteY3"/>
              </a:cxn>
            </a:cxnLst>
            <a:rect l="l" t="t" r="r" b="b"/>
            <a:pathLst>
              <a:path w="1657978" h="2793441">
                <a:moveTo>
                  <a:pt x="0" y="2793441"/>
                </a:moveTo>
                <a:lnTo>
                  <a:pt x="150726" y="0"/>
                </a:lnTo>
                <a:lnTo>
                  <a:pt x="1657978" y="2401556"/>
                </a:lnTo>
                <a:lnTo>
                  <a:pt x="0" y="2793441"/>
                </a:lnTo>
                <a:close/>
              </a:path>
            </a:pathLst>
          </a:custGeom>
          <a:solidFill>
            <a:schemeClr val="bg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    </a:t>
            </a:r>
            <a:r>
              <a:rPr lang="en-US" sz="2400" b="1" dirty="0">
                <a:solidFill>
                  <a:srgbClr val="0070C0"/>
                </a:solidFill>
              </a:rPr>
              <a:t>32%</a:t>
            </a:r>
            <a:endParaRPr lang="en-US" b="1" dirty="0">
              <a:solidFill>
                <a:srgbClr val="0070C0"/>
              </a:solidFill>
            </a:endParaRPr>
          </a:p>
        </p:txBody>
      </p:sp>
      <p:sp>
        <p:nvSpPr>
          <p:cNvPr id="75" name="Freeform 74"/>
          <p:cNvSpPr/>
          <p:nvPr/>
        </p:nvSpPr>
        <p:spPr>
          <a:xfrm>
            <a:off x="4967288" y="2587625"/>
            <a:ext cx="1357312" cy="1738313"/>
          </a:xfrm>
          <a:custGeom>
            <a:avLst/>
            <a:gdLst>
              <a:gd name="connsiteX0" fmla="*/ 1356527 w 1356527"/>
              <a:gd name="connsiteY0" fmla="*/ 1547446 h 1738365"/>
              <a:gd name="connsiteX1" fmla="*/ 442127 w 1356527"/>
              <a:gd name="connsiteY1" fmla="*/ 0 h 1738365"/>
              <a:gd name="connsiteX2" fmla="*/ 0 w 1356527"/>
              <a:gd name="connsiteY2" fmla="*/ 1738365 h 1738365"/>
              <a:gd name="connsiteX3" fmla="*/ 1356527 w 1356527"/>
              <a:gd name="connsiteY3" fmla="*/ 1547446 h 1738365"/>
            </a:gdLst>
            <a:ahLst/>
            <a:cxnLst>
              <a:cxn ang="0">
                <a:pos x="connsiteX0" y="connsiteY0"/>
              </a:cxn>
              <a:cxn ang="0">
                <a:pos x="connsiteX1" y="connsiteY1"/>
              </a:cxn>
              <a:cxn ang="0">
                <a:pos x="connsiteX2" y="connsiteY2"/>
              </a:cxn>
              <a:cxn ang="0">
                <a:pos x="connsiteX3" y="connsiteY3"/>
              </a:cxn>
            </a:cxnLst>
            <a:rect l="l" t="t" r="r" b="b"/>
            <a:pathLst>
              <a:path w="1356527" h="1738365">
                <a:moveTo>
                  <a:pt x="1356527" y="1547446"/>
                </a:moveTo>
                <a:lnTo>
                  <a:pt x="442127" y="0"/>
                </a:lnTo>
                <a:lnTo>
                  <a:pt x="0" y="1738365"/>
                </a:lnTo>
                <a:lnTo>
                  <a:pt x="1356527" y="1547446"/>
                </a:lnTo>
                <a:close/>
              </a:path>
            </a:pathLst>
          </a:custGeom>
          <a:solidFill>
            <a:schemeClr val="bg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      </a:t>
            </a:r>
            <a:r>
              <a:rPr lang="en-US" sz="2000" b="1" dirty="0">
                <a:solidFill>
                  <a:srgbClr val="0070C0"/>
                </a:solidFill>
              </a:rPr>
              <a:t>21%</a:t>
            </a:r>
          </a:p>
        </p:txBody>
      </p:sp>
      <p:grpSp>
        <p:nvGrpSpPr>
          <p:cNvPr id="5" name="Group 46"/>
          <p:cNvGrpSpPr>
            <a:grpSpLocks/>
          </p:cNvGrpSpPr>
          <p:nvPr/>
        </p:nvGrpSpPr>
        <p:grpSpPr bwMode="auto">
          <a:xfrm>
            <a:off x="3505200" y="4427538"/>
            <a:ext cx="1752600" cy="1762125"/>
            <a:chOff x="3733800" y="3720257"/>
            <a:chExt cx="2362200" cy="2375743"/>
          </a:xfrm>
        </p:grpSpPr>
        <p:sp>
          <p:nvSpPr>
            <p:cNvPr id="46" name="Oval 45"/>
            <p:cNvSpPr/>
            <p:nvPr/>
          </p:nvSpPr>
          <p:spPr>
            <a:xfrm>
              <a:off x="3733800" y="3733099"/>
              <a:ext cx="2362200" cy="23629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10" name="Picture 12" descr="AFG-071024-002.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3733800" y="3720257"/>
              <a:ext cx="2362200" cy="2362200"/>
            </a:xfrm>
            <a:prstGeom prst="rect">
              <a:avLst/>
            </a:prstGeom>
            <a:solidFill>
              <a:schemeClr val="accent1">
                <a:alpha val="0"/>
              </a:schemeClr>
            </a:solidFill>
            <a:ln w="9525">
              <a:noFill/>
              <a:miter lim="800000"/>
              <a:headEnd/>
              <a:tailEnd/>
            </a:ln>
          </p:spPr>
        </p:pic>
      </p:grpSp>
      <p:grpSp>
        <p:nvGrpSpPr>
          <p:cNvPr id="6" name="Group 26"/>
          <p:cNvGrpSpPr>
            <a:grpSpLocks/>
          </p:cNvGrpSpPr>
          <p:nvPr/>
        </p:nvGrpSpPr>
        <p:grpSpPr bwMode="auto">
          <a:xfrm>
            <a:off x="4953000" y="3733800"/>
            <a:ext cx="1447800" cy="1447800"/>
            <a:chOff x="3124200" y="3741632"/>
            <a:chExt cx="2362200" cy="2362200"/>
          </a:xfrm>
        </p:grpSpPr>
        <p:sp>
          <p:nvSpPr>
            <p:cNvPr id="28" name="Oval 27"/>
            <p:cNvSpPr/>
            <p:nvPr/>
          </p:nvSpPr>
          <p:spPr>
            <a:xfrm>
              <a:off x="3157873" y="3775305"/>
              <a:ext cx="2287085" cy="22870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8" name="Picture 28" descr="ANG-full.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3124200" y="3741632"/>
              <a:ext cx="2362200" cy="2362200"/>
            </a:xfrm>
            <a:prstGeom prst="rect">
              <a:avLst/>
            </a:prstGeom>
            <a:noFill/>
            <a:ln w="9525">
              <a:noFill/>
              <a:miter lim="800000"/>
              <a:headEnd/>
              <a:tailEnd/>
            </a:ln>
          </p:spPr>
        </p:pic>
      </p:grpSp>
      <p:sp>
        <p:nvSpPr>
          <p:cNvPr id="33" name="Slide Number Placeholder 462"/>
          <p:cNvSpPr>
            <a:spLocks noGrp="1"/>
          </p:cNvSpPr>
          <p:nvPr>
            <p:ph type="sldNum" sz="quarter" idx="4294967295"/>
          </p:nvPr>
        </p:nvSpPr>
        <p:spPr>
          <a:xfrm>
            <a:off x="7010400" y="6446838"/>
            <a:ext cx="2133600" cy="365125"/>
          </a:xfrm>
          <a:prstGeom prst="rect">
            <a:avLst/>
          </a:prstGeom>
        </p:spPr>
        <p:txBody>
          <a:bodyPr/>
          <a:lstStyle/>
          <a:p>
            <a:pPr>
              <a:defRPr/>
            </a:pPr>
            <a:fld id="{C62511EB-3BA3-42C0-91D9-E54DB47FE58D}" type="slidenum">
              <a:rPr lang="en-US" smtClean="0"/>
              <a:pPr>
                <a:defRPr/>
              </a:pPr>
              <a:t>2</a:t>
            </a:fld>
            <a:endParaRPr lang="en-US" dirty="0"/>
          </a:p>
        </p:txBody>
      </p:sp>
      <p:pic>
        <p:nvPicPr>
          <p:cNvPr id="14338" name="Picture 2" descr="D:\Users\patrick.m.hamilton\Desktop\Abbott-Portrait.jpeg"/>
          <p:cNvPicPr>
            <a:picLocks noChangeAspect="1" noChangeArrowheads="1"/>
          </p:cNvPicPr>
          <p:nvPr/>
        </p:nvPicPr>
        <p:blipFill>
          <a:blip r:embed="rId10" cstate="print"/>
          <a:srcRect/>
          <a:stretch>
            <a:fillRect/>
          </a:stretch>
        </p:blipFill>
        <p:spPr bwMode="auto">
          <a:xfrm>
            <a:off x="67468" y="1088480"/>
            <a:ext cx="1140580" cy="1654719"/>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396" name="Picture 29" descr="US_Department_of_the_Air_Force_seal.png"/>
          <p:cNvPicPr>
            <a:picLocks noChangeAspect="1"/>
          </p:cNvPicPr>
          <p:nvPr/>
        </p:nvPicPr>
        <p:blipFill>
          <a:blip r:embed="rId11" cstate="print"/>
          <a:srcRect/>
          <a:stretch>
            <a:fillRect/>
          </a:stretch>
        </p:blipFill>
        <p:spPr bwMode="auto">
          <a:xfrm>
            <a:off x="4501104" y="1679112"/>
            <a:ext cx="1564002" cy="1564002"/>
          </a:xfrm>
          <a:prstGeom prst="rect">
            <a:avLst/>
          </a:prstGeom>
          <a:noFill/>
          <a:ln w="9525">
            <a:noFill/>
            <a:miter lim="800000"/>
            <a:headEnd/>
            <a:tailEnd/>
          </a:ln>
        </p:spPr>
      </p:pic>
      <p:grpSp>
        <p:nvGrpSpPr>
          <p:cNvPr id="3" name="Group 38"/>
          <p:cNvGrpSpPr>
            <a:grpSpLocks/>
          </p:cNvGrpSpPr>
          <p:nvPr/>
        </p:nvGrpSpPr>
        <p:grpSpPr bwMode="auto">
          <a:xfrm>
            <a:off x="3267670" y="1781232"/>
            <a:ext cx="1445816" cy="1610313"/>
            <a:chOff x="3048000" y="4389456"/>
            <a:chExt cx="1828800" cy="1828800"/>
          </a:xfrm>
        </p:grpSpPr>
        <p:sp>
          <p:nvSpPr>
            <p:cNvPr id="41" name="Oval 40"/>
            <p:cNvSpPr/>
            <p:nvPr/>
          </p:nvSpPr>
          <p:spPr>
            <a:xfrm>
              <a:off x="3068638" y="4389456"/>
              <a:ext cx="1752600" cy="1752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14" name="Picture 43" descr="ArmySealHigh.jp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3048000" y="4389456"/>
              <a:ext cx="1828800" cy="1828800"/>
            </a:xfrm>
            <a:prstGeom prst="rect">
              <a:avLst/>
            </a:prstGeom>
            <a:noFill/>
            <a:ln w="9525">
              <a:noFill/>
              <a:miter lim="800000"/>
              <a:headEnd/>
              <a:tailEnd/>
            </a:ln>
          </p:spPr>
        </p:pic>
      </p:grpSp>
      <p:pic>
        <p:nvPicPr>
          <p:cNvPr id="16390" name="Picture 14"/>
          <p:cNvPicPr>
            <a:picLocks noChangeAspect="1" noChangeArrowheads="1"/>
          </p:cNvPicPr>
          <p:nvPr/>
        </p:nvPicPr>
        <p:blipFill>
          <a:blip r:embed="rId13" cstate="print"/>
          <a:srcRect/>
          <a:stretch>
            <a:fillRect/>
          </a:stretch>
        </p:blipFill>
        <p:spPr bwMode="auto">
          <a:xfrm>
            <a:off x="6413788" y="990600"/>
            <a:ext cx="1130012" cy="1752600"/>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401" name="Picture 61" descr="United_States_AR_seal.png"/>
          <p:cNvPicPr>
            <a:picLocks noChangeAspect="1"/>
          </p:cNvPicPr>
          <p:nvPr/>
        </p:nvPicPr>
        <p:blipFill>
          <a:blip r:embed="rId14" cstate="print"/>
          <a:srcRect/>
          <a:stretch>
            <a:fillRect/>
          </a:stretch>
        </p:blipFill>
        <p:spPr bwMode="auto">
          <a:xfrm>
            <a:off x="2638425" y="3810000"/>
            <a:ext cx="1171575" cy="1171575"/>
          </a:xfrm>
          <a:prstGeom prst="rect">
            <a:avLst/>
          </a:prstGeom>
          <a:noFill/>
          <a:ln w="9525">
            <a:noFill/>
            <a:miter lim="800000"/>
            <a:headEnd/>
            <a:tailEnd/>
          </a:ln>
        </p:spPr>
      </p:pic>
      <p:sp>
        <p:nvSpPr>
          <p:cNvPr id="51" name="Right Arrow 50"/>
          <p:cNvSpPr/>
          <p:nvPr/>
        </p:nvSpPr>
        <p:spPr>
          <a:xfrm>
            <a:off x="2514601" y="6215064"/>
            <a:ext cx="4343400" cy="604201"/>
          </a:xfrm>
          <a:prstGeom prst="rightArrow">
            <a:avLst/>
          </a:prstGeom>
          <a:solidFill>
            <a:srgbClr val="6F3A9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Can be Federalized (Title 10)</a:t>
            </a:r>
          </a:p>
        </p:txBody>
      </p:sp>
      <p:grpSp>
        <p:nvGrpSpPr>
          <p:cNvPr id="4" name="Group 47"/>
          <p:cNvGrpSpPr>
            <a:grpSpLocks/>
          </p:cNvGrpSpPr>
          <p:nvPr/>
        </p:nvGrpSpPr>
        <p:grpSpPr bwMode="auto">
          <a:xfrm>
            <a:off x="5934869" y="3096750"/>
            <a:ext cx="1010444" cy="1054877"/>
            <a:chOff x="5257800" y="4876800"/>
            <a:chExt cx="1219200" cy="1219200"/>
          </a:xfrm>
        </p:grpSpPr>
        <p:sp>
          <p:nvSpPr>
            <p:cNvPr id="50" name="Oval 49"/>
            <p:cNvSpPr/>
            <p:nvPr/>
          </p:nvSpPr>
          <p:spPr>
            <a:xfrm>
              <a:off x="5283200" y="4911272"/>
              <a:ext cx="11430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12" name="Picture 51" descr="USAF_RES.jp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5257800" y="4876800"/>
              <a:ext cx="1219200" cy="12192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6934200" y="6613525"/>
            <a:ext cx="2133600" cy="244475"/>
          </a:xfrm>
          <a:prstGeom prst="rect">
            <a:avLst/>
          </a:prstGeom>
          <a:noFill/>
          <a:ln w="9525">
            <a:noFill/>
            <a:miter lim="800000"/>
            <a:headEnd/>
            <a:tailEnd/>
          </a:ln>
        </p:spPr>
        <p:txBody>
          <a:bodyPr/>
          <a:lstStyle/>
          <a:p>
            <a:pPr algn="r" eaLnBrk="0" fontAlgn="auto" hangingPunct="0">
              <a:spcBef>
                <a:spcPts val="0"/>
              </a:spcBef>
              <a:spcAft>
                <a:spcPts val="0"/>
              </a:spcAft>
              <a:defRPr/>
            </a:pPr>
            <a:fld id="{F062FE05-0EA7-4525-86AD-3FAB606FAF8B}" type="slidenum">
              <a:rPr lang="en-US" sz="1000" b="1">
                <a:latin typeface="+mn-lt"/>
                <a:ea typeface="ＭＳ Ｐゴシック"/>
              </a:rPr>
              <a:pPr algn="r" eaLnBrk="0" fontAlgn="auto" hangingPunct="0">
                <a:spcBef>
                  <a:spcPts val="0"/>
                </a:spcBef>
                <a:spcAft>
                  <a:spcPts val="0"/>
                </a:spcAft>
                <a:defRPr/>
              </a:pPr>
              <a:t>3</a:t>
            </a:fld>
            <a:endParaRPr lang="en-US" sz="1000" b="1">
              <a:latin typeface="+mn-lt"/>
              <a:ea typeface="ＭＳ Ｐゴシック"/>
            </a:endParaRPr>
          </a:p>
        </p:txBody>
      </p:sp>
      <p:sp>
        <p:nvSpPr>
          <p:cNvPr id="17414" name="Rectangle 5"/>
          <p:cNvSpPr>
            <a:spLocks noChangeArrowheads="1"/>
          </p:cNvSpPr>
          <p:nvPr/>
        </p:nvSpPr>
        <p:spPr bwMode="auto">
          <a:xfrm>
            <a:off x="914400" y="-76200"/>
            <a:ext cx="8229600" cy="685800"/>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4000" b="1" dirty="0">
                <a:effectLst>
                  <a:outerShdw blurRad="38100" dist="38100" dir="2700000" algn="tl">
                    <a:srgbClr val="000000">
                      <a:alpha val="43137"/>
                    </a:srgbClr>
                  </a:outerShdw>
                </a:effectLst>
                <a:latin typeface="+mn-lt"/>
                <a:ea typeface="ＭＳ Ｐゴシック"/>
              </a:rPr>
              <a:t>Texas Military </a:t>
            </a:r>
            <a:r>
              <a:rPr lang="en-US" sz="4000" b="1" dirty="0" smtClean="0">
                <a:effectLst>
                  <a:outerShdw blurRad="38100" dist="38100" dir="2700000" algn="tl">
                    <a:srgbClr val="000000">
                      <a:alpha val="43137"/>
                    </a:srgbClr>
                  </a:outerShdw>
                </a:effectLst>
                <a:latin typeface="+mn-lt"/>
                <a:ea typeface="ＭＳ Ｐゴシック"/>
              </a:rPr>
              <a:t>Department</a:t>
            </a:r>
            <a:endParaRPr lang="en-US" sz="2400" b="1" dirty="0">
              <a:effectLst>
                <a:outerShdw blurRad="38100" dist="38100" dir="2700000" algn="tl">
                  <a:srgbClr val="000000">
                    <a:alpha val="43137"/>
                  </a:srgbClr>
                </a:outerShdw>
              </a:effectLst>
              <a:latin typeface="+mn-lt"/>
              <a:ea typeface="ＭＳ Ｐゴシック"/>
            </a:endParaRPr>
          </a:p>
        </p:txBody>
      </p:sp>
      <p:sp>
        <p:nvSpPr>
          <p:cNvPr id="16" name="TextBox 15"/>
          <p:cNvSpPr txBox="1"/>
          <p:nvPr/>
        </p:nvSpPr>
        <p:spPr>
          <a:xfrm>
            <a:off x="3091114" y="494676"/>
            <a:ext cx="3365024" cy="369332"/>
          </a:xfrm>
          <a:prstGeom prst="rect">
            <a:avLst/>
          </a:prstGeom>
          <a:noFill/>
        </p:spPr>
        <p:txBody>
          <a:bodyPr wrap="none" rtlCol="0">
            <a:spAutoFit/>
          </a:bodyPr>
          <a:lstStyle/>
          <a:p>
            <a:r>
              <a:rPr lang="en-US" b="1" dirty="0" smtClean="0"/>
              <a:t>Organization and Leadership</a:t>
            </a:r>
            <a:endParaRPr lang="en-US" b="1" dirty="0"/>
          </a:p>
        </p:txBody>
      </p:sp>
      <p:pic>
        <p:nvPicPr>
          <p:cNvPr id="19465" name="Picture 9" descr="D:\Users\patrick.m.hamilton\Desktop\Maj_Gen__Nichols_140x175_20110718.jpg"/>
          <p:cNvPicPr>
            <a:picLocks noChangeAspect="1" noChangeArrowheads="1"/>
          </p:cNvPicPr>
          <p:nvPr/>
        </p:nvPicPr>
        <p:blipFill>
          <a:blip r:embed="rId3" cstate="print"/>
          <a:srcRect/>
          <a:stretch>
            <a:fillRect/>
          </a:stretch>
        </p:blipFill>
        <p:spPr bwMode="auto">
          <a:xfrm>
            <a:off x="3962400" y="2514599"/>
            <a:ext cx="1295400" cy="1618045"/>
          </a:xfrm>
          <a:prstGeom prst="rect">
            <a:avLst/>
          </a:prstGeom>
          <a:noFill/>
        </p:spPr>
      </p:pic>
      <p:sp>
        <p:nvSpPr>
          <p:cNvPr id="25" name="TextBox 24"/>
          <p:cNvSpPr txBox="1"/>
          <p:nvPr/>
        </p:nvSpPr>
        <p:spPr>
          <a:xfrm>
            <a:off x="3936008" y="4126468"/>
            <a:ext cx="1390124" cy="369332"/>
          </a:xfrm>
          <a:prstGeom prst="rect">
            <a:avLst/>
          </a:prstGeom>
          <a:noFill/>
        </p:spPr>
        <p:txBody>
          <a:bodyPr wrap="none" rtlCol="0">
            <a:spAutoFit/>
          </a:bodyPr>
          <a:lstStyle/>
          <a:p>
            <a:pPr algn="ctr"/>
            <a:r>
              <a:rPr lang="en-US" sz="900" b="1" dirty="0" smtClean="0"/>
              <a:t>The Adjutant General</a:t>
            </a:r>
          </a:p>
          <a:p>
            <a:pPr algn="ctr"/>
            <a:r>
              <a:rPr lang="en-US" sz="900" b="1" dirty="0" smtClean="0"/>
              <a:t>Maj Gen John Nichols</a:t>
            </a:r>
            <a:endParaRPr lang="en-US" sz="900" b="1" dirty="0"/>
          </a:p>
        </p:txBody>
      </p:sp>
      <p:sp>
        <p:nvSpPr>
          <p:cNvPr id="26" name="TextBox 25"/>
          <p:cNvSpPr txBox="1"/>
          <p:nvPr/>
        </p:nvSpPr>
        <p:spPr>
          <a:xfrm>
            <a:off x="2438400" y="4419600"/>
            <a:ext cx="1486304" cy="369332"/>
          </a:xfrm>
          <a:prstGeom prst="rect">
            <a:avLst/>
          </a:prstGeom>
          <a:noFill/>
        </p:spPr>
        <p:txBody>
          <a:bodyPr wrap="none" rtlCol="0">
            <a:spAutoFit/>
          </a:bodyPr>
          <a:lstStyle/>
          <a:p>
            <a:pPr algn="ctr"/>
            <a:r>
              <a:rPr lang="en-US" sz="900" b="1" dirty="0" smtClean="0"/>
              <a:t>Senior Enlisted Advisor</a:t>
            </a:r>
          </a:p>
          <a:p>
            <a:pPr algn="ctr"/>
            <a:r>
              <a:rPr lang="en-US" sz="900" b="1" dirty="0" smtClean="0"/>
              <a:t>CSM </a:t>
            </a:r>
            <a:r>
              <a:rPr lang="en-US" sz="900" b="1" dirty="0" err="1" smtClean="0"/>
              <a:t>Weedon</a:t>
            </a:r>
            <a:endParaRPr lang="en-US" sz="900" b="1" dirty="0"/>
          </a:p>
        </p:txBody>
      </p:sp>
      <p:sp>
        <p:nvSpPr>
          <p:cNvPr id="27" name="TextBox 26"/>
          <p:cNvSpPr txBox="1"/>
          <p:nvPr/>
        </p:nvSpPr>
        <p:spPr>
          <a:xfrm>
            <a:off x="5405243" y="4431268"/>
            <a:ext cx="1178529" cy="369332"/>
          </a:xfrm>
          <a:prstGeom prst="rect">
            <a:avLst/>
          </a:prstGeom>
          <a:noFill/>
        </p:spPr>
        <p:txBody>
          <a:bodyPr wrap="none" rtlCol="0">
            <a:spAutoFit/>
          </a:bodyPr>
          <a:lstStyle/>
          <a:p>
            <a:pPr algn="ctr"/>
            <a:r>
              <a:rPr lang="en-US" sz="900" b="1" dirty="0" smtClean="0"/>
              <a:t>Chief of Staff</a:t>
            </a:r>
          </a:p>
          <a:p>
            <a:pPr algn="ctr"/>
            <a:r>
              <a:rPr lang="en-US" sz="900" b="1" dirty="0" smtClean="0"/>
              <a:t>COL Greg Chaney</a:t>
            </a:r>
            <a:endParaRPr lang="en-US" sz="900" b="1" dirty="0"/>
          </a:p>
        </p:txBody>
      </p:sp>
      <p:sp>
        <p:nvSpPr>
          <p:cNvPr id="28" name="TextBox 27"/>
          <p:cNvSpPr txBox="1"/>
          <p:nvPr/>
        </p:nvSpPr>
        <p:spPr>
          <a:xfrm>
            <a:off x="685800" y="6412468"/>
            <a:ext cx="1422184" cy="369332"/>
          </a:xfrm>
          <a:prstGeom prst="rect">
            <a:avLst/>
          </a:prstGeom>
          <a:noFill/>
        </p:spPr>
        <p:txBody>
          <a:bodyPr wrap="none" rtlCol="0">
            <a:spAutoFit/>
          </a:bodyPr>
          <a:lstStyle/>
          <a:p>
            <a:pPr algn="ctr"/>
            <a:r>
              <a:rPr lang="en-US" sz="900" b="1" dirty="0" smtClean="0"/>
              <a:t>Commander, TXARNG</a:t>
            </a:r>
          </a:p>
          <a:p>
            <a:pPr algn="ctr"/>
            <a:r>
              <a:rPr lang="en-US" sz="900" b="1" dirty="0" smtClean="0"/>
              <a:t>MG Len Smith</a:t>
            </a:r>
            <a:endParaRPr lang="en-US" sz="900" b="1" dirty="0"/>
          </a:p>
        </p:txBody>
      </p:sp>
      <p:sp>
        <p:nvSpPr>
          <p:cNvPr id="29" name="TextBox 28"/>
          <p:cNvSpPr txBox="1"/>
          <p:nvPr/>
        </p:nvSpPr>
        <p:spPr>
          <a:xfrm>
            <a:off x="2359706" y="6400800"/>
            <a:ext cx="1326004" cy="369332"/>
          </a:xfrm>
          <a:prstGeom prst="rect">
            <a:avLst/>
          </a:prstGeom>
          <a:noFill/>
        </p:spPr>
        <p:txBody>
          <a:bodyPr wrap="none" rtlCol="0">
            <a:spAutoFit/>
          </a:bodyPr>
          <a:lstStyle/>
          <a:p>
            <a:pPr algn="ctr"/>
            <a:r>
              <a:rPr lang="en-US" sz="900" b="1" dirty="0" smtClean="0"/>
              <a:t>Commander, TXANG</a:t>
            </a:r>
          </a:p>
          <a:p>
            <a:pPr algn="ctr"/>
            <a:r>
              <a:rPr lang="en-US" sz="900" b="1" dirty="0" smtClean="0"/>
              <a:t>Maj Gen Ken Wisian</a:t>
            </a:r>
            <a:endParaRPr lang="en-US" sz="900" b="1" dirty="0"/>
          </a:p>
        </p:txBody>
      </p:sp>
      <p:sp>
        <p:nvSpPr>
          <p:cNvPr id="31" name="TextBox 30"/>
          <p:cNvSpPr txBox="1"/>
          <p:nvPr/>
        </p:nvSpPr>
        <p:spPr>
          <a:xfrm>
            <a:off x="5266643" y="6400800"/>
            <a:ext cx="1608134" cy="369332"/>
          </a:xfrm>
          <a:prstGeom prst="rect">
            <a:avLst/>
          </a:prstGeom>
          <a:noFill/>
        </p:spPr>
        <p:txBody>
          <a:bodyPr wrap="none" rtlCol="0">
            <a:spAutoFit/>
          </a:bodyPr>
          <a:lstStyle/>
          <a:p>
            <a:pPr algn="ctr"/>
            <a:r>
              <a:rPr lang="en-US" sz="900" b="1" dirty="0" smtClean="0"/>
              <a:t>Commander, DOMOPS TF</a:t>
            </a:r>
          </a:p>
          <a:p>
            <a:pPr algn="ctr"/>
            <a:r>
              <a:rPr lang="en-US" sz="900" b="1" dirty="0" smtClean="0"/>
              <a:t>BG Pat Hamilton</a:t>
            </a:r>
          </a:p>
        </p:txBody>
      </p:sp>
      <p:sp>
        <p:nvSpPr>
          <p:cNvPr id="32" name="TextBox 31"/>
          <p:cNvSpPr txBox="1"/>
          <p:nvPr/>
        </p:nvSpPr>
        <p:spPr>
          <a:xfrm>
            <a:off x="7078439" y="6400800"/>
            <a:ext cx="1184940" cy="369332"/>
          </a:xfrm>
          <a:prstGeom prst="rect">
            <a:avLst/>
          </a:prstGeom>
          <a:noFill/>
        </p:spPr>
        <p:txBody>
          <a:bodyPr wrap="none" rtlCol="0">
            <a:spAutoFit/>
          </a:bodyPr>
          <a:lstStyle/>
          <a:p>
            <a:pPr algn="ctr"/>
            <a:r>
              <a:rPr lang="en-US" sz="900" b="1" dirty="0" smtClean="0"/>
              <a:t>Director TXMD</a:t>
            </a:r>
          </a:p>
          <a:p>
            <a:pPr algn="ctr"/>
            <a:r>
              <a:rPr lang="en-US" sz="900" b="1" dirty="0" smtClean="0"/>
              <a:t>Mr. Duane Waddill</a:t>
            </a:r>
            <a:endParaRPr lang="en-US" sz="900" b="1" dirty="0"/>
          </a:p>
        </p:txBody>
      </p:sp>
      <p:sp>
        <p:nvSpPr>
          <p:cNvPr id="35" name="TextBox 34"/>
          <p:cNvSpPr txBox="1"/>
          <p:nvPr/>
        </p:nvSpPr>
        <p:spPr>
          <a:xfrm>
            <a:off x="5229660" y="1676400"/>
            <a:ext cx="1409360" cy="369332"/>
          </a:xfrm>
          <a:prstGeom prst="rect">
            <a:avLst/>
          </a:prstGeom>
          <a:noFill/>
        </p:spPr>
        <p:txBody>
          <a:bodyPr wrap="none" rtlCol="0">
            <a:spAutoFit/>
          </a:bodyPr>
          <a:lstStyle/>
          <a:p>
            <a:pPr algn="ctr"/>
            <a:r>
              <a:rPr lang="en-US" sz="900" b="1" dirty="0" smtClean="0"/>
              <a:t>Commander in Chief</a:t>
            </a:r>
          </a:p>
          <a:p>
            <a:pPr algn="ctr"/>
            <a:r>
              <a:rPr lang="en-US" sz="900" b="1" dirty="0" smtClean="0"/>
              <a:t>Governor Greg Abbott</a:t>
            </a:r>
            <a:endParaRPr lang="en-US" sz="900" b="1" dirty="0"/>
          </a:p>
        </p:txBody>
      </p:sp>
      <p:pic>
        <p:nvPicPr>
          <p:cNvPr id="24577" name="Picture 1" descr="D:\Users\patrick.m.hamilton\Desktop\Photos\GEN_Wisian-140x175.jpg"/>
          <p:cNvPicPr>
            <a:picLocks noChangeAspect="1" noChangeArrowheads="1"/>
          </p:cNvPicPr>
          <p:nvPr/>
        </p:nvPicPr>
        <p:blipFill>
          <a:blip r:embed="rId4" cstate="print"/>
          <a:srcRect/>
          <a:stretch>
            <a:fillRect/>
          </a:stretch>
        </p:blipFill>
        <p:spPr bwMode="auto">
          <a:xfrm>
            <a:off x="2362200" y="4876800"/>
            <a:ext cx="1219200" cy="1524000"/>
          </a:xfrm>
          <a:prstGeom prst="rect">
            <a:avLst/>
          </a:prstGeom>
          <a:noFill/>
        </p:spPr>
      </p:pic>
      <p:pic>
        <p:nvPicPr>
          <p:cNvPr id="33" name="Picture 32" descr="waddill-98x123-tx.jpg"/>
          <p:cNvPicPr>
            <a:picLocks noChangeAspect="1"/>
          </p:cNvPicPr>
          <p:nvPr/>
        </p:nvPicPr>
        <p:blipFill>
          <a:blip r:embed="rId5" cstate="print"/>
          <a:stretch>
            <a:fillRect/>
          </a:stretch>
        </p:blipFill>
        <p:spPr>
          <a:xfrm>
            <a:off x="7010400" y="4876800"/>
            <a:ext cx="1209387" cy="1517904"/>
          </a:xfrm>
          <a:prstGeom prst="rect">
            <a:avLst/>
          </a:prstGeom>
        </p:spPr>
      </p:pic>
      <p:pic>
        <p:nvPicPr>
          <p:cNvPr id="22531" name="Picture 3" descr="Assistant Adjutant General - Army"/>
          <p:cNvPicPr>
            <a:picLocks noChangeAspect="1" noChangeArrowheads="1"/>
          </p:cNvPicPr>
          <p:nvPr/>
        </p:nvPicPr>
        <p:blipFill>
          <a:blip r:embed="rId6" cstate="print"/>
          <a:srcRect/>
          <a:stretch>
            <a:fillRect/>
          </a:stretch>
        </p:blipFill>
        <p:spPr bwMode="auto">
          <a:xfrm>
            <a:off x="762000" y="4876800"/>
            <a:ext cx="1211580" cy="1514476"/>
          </a:xfrm>
          <a:prstGeom prst="rect">
            <a:avLst/>
          </a:prstGeom>
          <a:noFill/>
        </p:spPr>
      </p:pic>
      <p:pic>
        <p:nvPicPr>
          <p:cNvPr id="22533" name="Picture 5" descr="Picture">
            <a:hlinkClick r:id="rId7"/>
          </p:cNvPr>
          <p:cNvPicPr>
            <a:picLocks noChangeAspect="1" noChangeArrowheads="1"/>
          </p:cNvPicPr>
          <p:nvPr/>
        </p:nvPicPr>
        <p:blipFill>
          <a:blip r:embed="rId8" cstate="print"/>
          <a:srcRect/>
          <a:stretch>
            <a:fillRect/>
          </a:stretch>
        </p:blipFill>
        <p:spPr bwMode="auto">
          <a:xfrm>
            <a:off x="5562599" y="2960132"/>
            <a:ext cx="1158453" cy="1459469"/>
          </a:xfrm>
          <a:prstGeom prst="rect">
            <a:avLst/>
          </a:prstGeom>
          <a:noFill/>
        </p:spPr>
      </p:pic>
      <p:pic>
        <p:nvPicPr>
          <p:cNvPr id="2" name="Picture 1" descr="D:\Users\patrick.m.hamilton\Desktop\HAMILTON BG .jpg"/>
          <p:cNvPicPr>
            <a:picLocks noChangeAspect="1" noChangeArrowheads="1"/>
          </p:cNvPicPr>
          <p:nvPr/>
        </p:nvPicPr>
        <p:blipFill>
          <a:blip r:embed="rId9" cstate="print"/>
          <a:srcRect/>
          <a:stretch>
            <a:fillRect/>
          </a:stretch>
        </p:blipFill>
        <p:spPr bwMode="auto">
          <a:xfrm>
            <a:off x="5460762" y="4878222"/>
            <a:ext cx="1244838" cy="1556048"/>
          </a:xfrm>
          <a:prstGeom prst="rect">
            <a:avLst/>
          </a:prstGeom>
          <a:noFill/>
        </p:spPr>
      </p:pic>
      <p:pic>
        <p:nvPicPr>
          <p:cNvPr id="16386" name="Picture 2" descr="C:\Users\bobbie.jackson\AppData\Local\Microsoft\Windows\Temporary Internet Files\Content.Outlook\TPVIWZMJ\140917_BG Bettey Command Photo.jpg"/>
          <p:cNvPicPr>
            <a:picLocks noChangeAspect="1" noChangeArrowheads="1"/>
          </p:cNvPicPr>
          <p:nvPr/>
        </p:nvPicPr>
        <p:blipFill>
          <a:blip r:embed="rId10" cstate="print"/>
          <a:srcRect/>
          <a:stretch>
            <a:fillRect/>
          </a:stretch>
        </p:blipFill>
        <p:spPr bwMode="auto">
          <a:xfrm>
            <a:off x="3907716" y="4876800"/>
            <a:ext cx="1219200" cy="1524993"/>
          </a:xfrm>
          <a:prstGeom prst="rect">
            <a:avLst/>
          </a:prstGeom>
          <a:noFill/>
        </p:spPr>
      </p:pic>
      <p:sp>
        <p:nvSpPr>
          <p:cNvPr id="24" name="TextBox 23"/>
          <p:cNvSpPr txBox="1"/>
          <p:nvPr/>
        </p:nvSpPr>
        <p:spPr>
          <a:xfrm>
            <a:off x="3727388" y="6401710"/>
            <a:ext cx="1492716" cy="369332"/>
          </a:xfrm>
          <a:prstGeom prst="rect">
            <a:avLst/>
          </a:prstGeom>
          <a:noFill/>
        </p:spPr>
        <p:txBody>
          <a:bodyPr wrap="none" rtlCol="0">
            <a:spAutoFit/>
          </a:bodyPr>
          <a:lstStyle/>
          <a:p>
            <a:pPr algn="ctr"/>
            <a:r>
              <a:rPr lang="en-US" sz="900" b="1" dirty="0" smtClean="0"/>
              <a:t>Commander, TXSG</a:t>
            </a:r>
          </a:p>
          <a:p>
            <a:pPr algn="ctr"/>
            <a:r>
              <a:rPr lang="en-US" sz="900" b="1" dirty="0" smtClean="0"/>
              <a:t>MG Gerald “Jake” Betty</a:t>
            </a:r>
            <a:endParaRPr lang="en-US" sz="900" b="1" dirty="0"/>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85272" y="2879923"/>
            <a:ext cx="1214269" cy="1532892"/>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86356" y="990600"/>
            <a:ext cx="1271444" cy="1453633"/>
          </a:xfrm>
          <a:prstGeom prst="rect">
            <a:avLst/>
          </a:prstGeom>
        </p:spPr>
      </p:pic>
    </p:spTree>
    <p:extLst>
      <p:ext uri="{BB962C8B-B14F-4D97-AF65-F5344CB8AC3E}">
        <p14:creationId xmlns:p14="http://schemas.microsoft.com/office/powerpoint/2010/main" val="24689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1" y="894546"/>
            <a:ext cx="9144000" cy="6059507"/>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C925B7E8-CA39-492E-B572-011374FA8664}" type="slidenum">
              <a:rPr lang="en-US" smtClean="0"/>
              <a:pPr>
                <a:defRPr/>
              </a:pPr>
              <a:t>4</a:t>
            </a:fld>
            <a:endParaRPr lang="en-US"/>
          </a:p>
        </p:txBody>
      </p:sp>
      <p:pic>
        <p:nvPicPr>
          <p:cNvPr id="5" name="Picture 70" descr="Army Officer Major General"/>
          <p:cNvPicPr>
            <a:picLocks noChangeAspect="1" noChangeArrowheads="1"/>
          </p:cNvPicPr>
          <p:nvPr/>
        </p:nvPicPr>
        <p:blipFill>
          <a:blip r:embed="rId3" cstate="print"/>
          <a:srcRect/>
          <a:stretch>
            <a:fillRect/>
          </a:stretch>
        </p:blipFill>
        <p:spPr bwMode="auto">
          <a:xfrm>
            <a:off x="3766844" y="1711912"/>
            <a:ext cx="304800" cy="155575"/>
          </a:xfrm>
          <a:prstGeom prst="rect">
            <a:avLst/>
          </a:prstGeom>
          <a:solidFill>
            <a:srgbClr val="FF0000"/>
          </a:solidFill>
          <a:ln w="9525">
            <a:solidFill>
              <a:schemeClr val="tx1"/>
            </a:solidFill>
            <a:miter lim="800000"/>
            <a:headEnd/>
            <a:tailEnd/>
          </a:ln>
        </p:spPr>
      </p:pic>
      <p:pic>
        <p:nvPicPr>
          <p:cNvPr id="7" name="Picture 70" descr="Army Officer Major General"/>
          <p:cNvPicPr>
            <a:picLocks noChangeAspect="1" noChangeArrowheads="1"/>
          </p:cNvPicPr>
          <p:nvPr/>
        </p:nvPicPr>
        <p:blipFill>
          <a:blip r:embed="rId3" cstate="print"/>
          <a:srcRect/>
          <a:stretch>
            <a:fillRect/>
          </a:stretch>
        </p:blipFill>
        <p:spPr bwMode="auto">
          <a:xfrm>
            <a:off x="1676400" y="3411244"/>
            <a:ext cx="304800" cy="155575"/>
          </a:xfrm>
          <a:prstGeom prst="rect">
            <a:avLst/>
          </a:prstGeom>
          <a:solidFill>
            <a:srgbClr val="FF0000"/>
          </a:solidFill>
          <a:ln w="9525">
            <a:solidFill>
              <a:schemeClr val="tx1"/>
            </a:solidFill>
            <a:miter lim="800000"/>
            <a:headEnd/>
            <a:tailEnd/>
          </a:ln>
        </p:spPr>
      </p:pic>
      <p:pic>
        <p:nvPicPr>
          <p:cNvPr id="8" name="Picture 66" descr="Army Officer Colonel"/>
          <p:cNvPicPr>
            <a:picLocks noChangeAspect="1" noChangeArrowheads="1"/>
          </p:cNvPicPr>
          <p:nvPr/>
        </p:nvPicPr>
        <p:blipFill>
          <a:blip r:embed="rId4" cstate="print"/>
          <a:srcRect/>
          <a:stretch>
            <a:fillRect/>
          </a:stretch>
        </p:blipFill>
        <p:spPr bwMode="auto">
          <a:xfrm>
            <a:off x="5064712" y="2388834"/>
            <a:ext cx="269875" cy="152400"/>
          </a:xfrm>
          <a:prstGeom prst="rect">
            <a:avLst/>
          </a:prstGeom>
          <a:solidFill>
            <a:srgbClr val="008000"/>
          </a:solidFill>
          <a:ln w="9525">
            <a:solidFill>
              <a:schemeClr val="tx1"/>
            </a:solidFill>
            <a:miter lim="800000"/>
            <a:headEnd/>
            <a:tailEnd/>
          </a:ln>
        </p:spPr>
      </p:pic>
      <p:pic>
        <p:nvPicPr>
          <p:cNvPr id="9" name="Picture 68" descr="Army Officer Brigadier General"/>
          <p:cNvPicPr>
            <a:picLocks noChangeAspect="1" noChangeArrowheads="1"/>
          </p:cNvPicPr>
          <p:nvPr/>
        </p:nvPicPr>
        <p:blipFill>
          <a:blip r:embed="rId5" cstate="print"/>
          <a:srcRect/>
          <a:stretch>
            <a:fillRect/>
          </a:stretch>
        </p:blipFill>
        <p:spPr bwMode="auto">
          <a:xfrm>
            <a:off x="6400800" y="3420122"/>
            <a:ext cx="160338" cy="152400"/>
          </a:xfrm>
          <a:prstGeom prst="rect">
            <a:avLst/>
          </a:prstGeom>
          <a:solidFill>
            <a:srgbClr val="FF0000"/>
          </a:solidFill>
          <a:ln w="9525">
            <a:solidFill>
              <a:schemeClr val="tx1"/>
            </a:solidFill>
            <a:miter lim="800000"/>
            <a:headEnd/>
            <a:tailEnd/>
          </a:ln>
        </p:spPr>
      </p:pic>
      <p:sp>
        <p:nvSpPr>
          <p:cNvPr id="11" name="Rectangle 4"/>
          <p:cNvSpPr>
            <a:spLocks noChangeArrowheads="1"/>
          </p:cNvSpPr>
          <p:nvPr/>
        </p:nvSpPr>
        <p:spPr bwMode="auto">
          <a:xfrm>
            <a:off x="1143000" y="76200"/>
            <a:ext cx="8001000" cy="685800"/>
          </a:xfrm>
          <a:prstGeom prst="rect">
            <a:avLst/>
          </a:prstGeom>
          <a:noFill/>
          <a:ln w="9525">
            <a:noFill/>
            <a:miter lim="800000"/>
            <a:headEnd/>
            <a:tailEnd/>
          </a:ln>
        </p:spPr>
        <p:txBody>
          <a:bodyPr anchor="ctr"/>
          <a:lstStyle/>
          <a:p>
            <a:pPr eaLnBrk="0" hangingPunct="0"/>
            <a:r>
              <a:rPr lang="en-US" sz="3600" b="1" dirty="0" smtClean="0">
                <a:effectLst>
                  <a:outerShdw blurRad="38100" dist="38100" dir="2700000" algn="tl">
                    <a:srgbClr val="000000">
                      <a:alpha val="43137"/>
                    </a:srgbClr>
                  </a:outerShdw>
                </a:effectLst>
                <a:cs typeface="Arial" pitchFamily="34" charset="0"/>
              </a:rPr>
              <a:t>Texas Army National Guard Units</a:t>
            </a:r>
            <a:endParaRPr lang="en-US" sz="3600" b="1" dirty="0">
              <a:effectLst>
                <a:outerShdw blurRad="38100" dist="38100" dir="2700000" algn="tl">
                  <a:srgbClr val="000000">
                    <a:alpha val="43137"/>
                  </a:srgbClr>
                </a:outerShdw>
              </a:effectLst>
              <a:cs typeface="Arial" pitchFamily="34" charset="0"/>
            </a:endParaRPr>
          </a:p>
        </p:txBody>
      </p:sp>
      <p:sp>
        <p:nvSpPr>
          <p:cNvPr id="13" name="TextBox 12"/>
          <p:cNvSpPr txBox="1"/>
          <p:nvPr/>
        </p:nvSpPr>
        <p:spPr>
          <a:xfrm>
            <a:off x="1206716" y="2680244"/>
            <a:ext cx="1422184" cy="369332"/>
          </a:xfrm>
          <a:prstGeom prst="rect">
            <a:avLst/>
          </a:prstGeom>
          <a:noFill/>
        </p:spPr>
        <p:txBody>
          <a:bodyPr wrap="none" rtlCol="0">
            <a:spAutoFit/>
          </a:bodyPr>
          <a:lstStyle/>
          <a:p>
            <a:pPr algn="ctr"/>
            <a:r>
              <a:rPr lang="en-US" sz="900" b="1" dirty="0" smtClean="0"/>
              <a:t>Commander, TXARNG</a:t>
            </a:r>
          </a:p>
          <a:p>
            <a:pPr algn="ctr"/>
            <a:r>
              <a:rPr lang="en-US" sz="900" b="1" dirty="0" smtClean="0"/>
              <a:t>MG Len Smith</a:t>
            </a:r>
            <a:endParaRPr lang="en-US" sz="900" b="1" dirty="0"/>
          </a:p>
        </p:txBody>
      </p:sp>
      <p:pic>
        <p:nvPicPr>
          <p:cNvPr id="22532" name="Picture 4" descr="http://t1.gstatic.com/images?q=tbn:ANd9GcR3dJAmIaEt8_50n9yWm-VphKWa8gqtmrwUrynFt1JZNkDueSJZScNsLjQ">
            <a:hlinkClick r:id="rId6"/>
          </p:cNvPr>
          <p:cNvPicPr>
            <a:picLocks noChangeAspect="1" noChangeArrowheads="1"/>
          </p:cNvPicPr>
          <p:nvPr/>
        </p:nvPicPr>
        <p:blipFill>
          <a:blip r:embed="rId7" cstate="print"/>
          <a:srcRect/>
          <a:stretch>
            <a:fillRect/>
          </a:stretch>
        </p:blipFill>
        <p:spPr bwMode="auto">
          <a:xfrm>
            <a:off x="2438400" y="3657600"/>
            <a:ext cx="381000" cy="535782"/>
          </a:xfrm>
          <a:prstGeom prst="rect">
            <a:avLst/>
          </a:prstGeom>
          <a:ln>
            <a:noFill/>
          </a:ln>
          <a:effectLst>
            <a:outerShdw blurRad="292100" dist="139700" dir="2700000" algn="tl" rotWithShape="0">
              <a:srgbClr val="333333">
                <a:alpha val="65000"/>
              </a:srgbClr>
            </a:outerShdw>
          </a:effectLst>
        </p:spPr>
      </p:pic>
      <p:pic>
        <p:nvPicPr>
          <p:cNvPr id="22534" name="Picture 6" descr="http://t0.gstatic.com/images?q=tbn:ANd9GcSyk_ULIozAPAn1IhXP0ik--zgTxOI4OX0h2owFY_R4eQXCAoGGswMfSA">
            <a:hlinkClick r:id="rId8"/>
          </p:cNvPr>
          <p:cNvPicPr>
            <a:picLocks noChangeAspect="1" noChangeArrowheads="1"/>
          </p:cNvPicPr>
          <p:nvPr/>
        </p:nvPicPr>
        <p:blipFill>
          <a:blip r:embed="rId9" cstate="print"/>
          <a:srcRect/>
          <a:stretch>
            <a:fillRect/>
          </a:stretch>
        </p:blipFill>
        <p:spPr bwMode="auto">
          <a:xfrm>
            <a:off x="7086601" y="3657600"/>
            <a:ext cx="533399" cy="533400"/>
          </a:xfrm>
          <a:prstGeom prst="rect">
            <a:avLst/>
          </a:prstGeom>
          <a:ln>
            <a:noFill/>
          </a:ln>
          <a:effectLst>
            <a:outerShdw blurRad="292100" dist="139700" dir="2700000" algn="tl" rotWithShape="0">
              <a:srgbClr val="333333">
                <a:alpha val="65000"/>
              </a:srgbClr>
            </a:outerShdw>
          </a:effectLst>
        </p:spPr>
      </p:pic>
      <p:pic>
        <p:nvPicPr>
          <p:cNvPr id="22536" name="Picture 8" descr="http://t3.gstatic.com/images?q=tbn:ANd9GcTiYJuOvvw-VYXinvFQ9JwuJrYw5YoHil9oqcHqlAieHrDedkH02B5uSw">
            <a:hlinkClick r:id="rId10"/>
          </p:cNvPr>
          <p:cNvPicPr>
            <a:picLocks noChangeAspect="1" noChangeArrowheads="1"/>
          </p:cNvPicPr>
          <p:nvPr/>
        </p:nvPicPr>
        <p:blipFill>
          <a:blip r:embed="rId11" cstate="print"/>
          <a:srcRect/>
          <a:stretch>
            <a:fillRect/>
          </a:stretch>
        </p:blipFill>
        <p:spPr bwMode="auto">
          <a:xfrm>
            <a:off x="1" y="0"/>
            <a:ext cx="1142999" cy="110577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428679" y="1074392"/>
            <a:ext cx="1285929" cy="523220"/>
          </a:xfrm>
          <a:prstGeom prst="rect">
            <a:avLst/>
          </a:prstGeom>
          <a:noFill/>
        </p:spPr>
        <p:txBody>
          <a:bodyPr wrap="none" rtlCol="0">
            <a:spAutoFit/>
          </a:bodyPr>
          <a:lstStyle/>
          <a:p>
            <a:r>
              <a:rPr lang="en-US" sz="2800" b="1" dirty="0" smtClean="0"/>
              <a:t>15,081</a:t>
            </a:r>
            <a:endParaRPr lang="en-US" sz="2800" b="1" dirty="0"/>
          </a:p>
        </p:txBody>
      </p:sp>
      <p:pic>
        <p:nvPicPr>
          <p:cNvPr id="22540" name="Picture 12" descr="http://www.rucker.army.mil/images/aircraft/ph-uh6001-LG.jpg"/>
          <p:cNvPicPr>
            <a:picLocks noChangeAspect="1" noChangeArrowheads="1"/>
          </p:cNvPicPr>
          <p:nvPr/>
        </p:nvPicPr>
        <p:blipFill>
          <a:blip r:embed="rId12" cstate="print"/>
          <a:srcRect/>
          <a:stretch>
            <a:fillRect/>
          </a:stretch>
        </p:blipFill>
        <p:spPr bwMode="auto">
          <a:xfrm>
            <a:off x="6928003" y="1074055"/>
            <a:ext cx="1752600" cy="1121664"/>
          </a:xfrm>
          <a:prstGeom prst="rect">
            <a:avLst/>
          </a:prstGeom>
          <a:ln>
            <a:noFill/>
          </a:ln>
          <a:effectLst>
            <a:outerShdw blurRad="190500" algn="tl" rotWithShape="0">
              <a:srgbClr val="000000">
                <a:alpha val="70000"/>
              </a:srgbClr>
            </a:outerShdw>
          </a:effectLst>
        </p:spPr>
      </p:pic>
      <p:pic>
        <p:nvPicPr>
          <p:cNvPr id="17" name="Picture 5" descr="afgh texas033"/>
          <p:cNvPicPr>
            <a:picLocks noChangeAspect="1" noChangeArrowheads="1"/>
          </p:cNvPicPr>
          <p:nvPr/>
        </p:nvPicPr>
        <p:blipFill>
          <a:blip r:embed="rId13" cstate="print"/>
          <a:srcRect/>
          <a:stretch>
            <a:fillRect/>
          </a:stretch>
        </p:blipFill>
        <p:spPr bwMode="auto">
          <a:xfrm>
            <a:off x="7366000" y="2012045"/>
            <a:ext cx="1778000" cy="1333500"/>
          </a:xfrm>
          <a:prstGeom prst="rect">
            <a:avLst/>
          </a:prstGeom>
          <a:ln>
            <a:noFill/>
          </a:ln>
          <a:effectLst>
            <a:outerShdw blurRad="190500" algn="tl" rotWithShape="0">
              <a:srgbClr val="000000">
                <a:alpha val="70000"/>
              </a:srgbClr>
            </a:outerShdw>
          </a:effectLst>
        </p:spPr>
      </p:pic>
      <p:pic>
        <p:nvPicPr>
          <p:cNvPr id="18" name="Picture 3" descr="Assistant Adjutant General - Army"/>
          <p:cNvPicPr>
            <a:picLocks noChangeAspect="1" noChangeArrowheads="1"/>
          </p:cNvPicPr>
          <p:nvPr/>
        </p:nvPicPr>
        <p:blipFill>
          <a:blip r:embed="rId14" cstate="print"/>
          <a:srcRect/>
          <a:stretch>
            <a:fillRect/>
          </a:stretch>
        </p:blipFill>
        <p:spPr bwMode="auto">
          <a:xfrm>
            <a:off x="1320777" y="1097968"/>
            <a:ext cx="1211580" cy="1514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04800" y="5518061"/>
            <a:ext cx="8534400" cy="1200329"/>
          </a:xfrm>
          <a:prstGeom prst="rect">
            <a:avLst/>
          </a:prstGeom>
          <a:solidFill>
            <a:schemeClr val="accent3">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US" b="1" dirty="0" smtClean="0"/>
              <a:t>MISSION</a:t>
            </a:r>
          </a:p>
          <a:p>
            <a:r>
              <a:rPr lang="en-US" dirty="0" smtClean="0"/>
              <a:t>The </a:t>
            </a:r>
            <a:r>
              <a:rPr lang="en-US" dirty="0"/>
              <a:t>incredible versatility of the Texas Army National Guard enables us to respond to domestic emergencies, combat missions, counterdrug efforts, reconstruction missions and more—all with equal speed, strength and efficiency.</a:t>
            </a:r>
            <a:endParaRPr lang="en-US" dirty="0">
              <a:effectLst/>
            </a:endParaRPr>
          </a:p>
        </p:txBody>
      </p:sp>
      <p:sp>
        <p:nvSpPr>
          <p:cNvPr id="4" name="Rectangle 3"/>
          <p:cNvSpPr/>
          <p:nvPr/>
        </p:nvSpPr>
        <p:spPr bwMode="auto">
          <a:xfrm>
            <a:off x="7569200" y="4790440"/>
            <a:ext cx="838200" cy="533400"/>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solidFill>
                  <a:schemeClr val="bg1"/>
                </a:solidFill>
                <a:effectLst/>
                <a:latin typeface="Arial" pitchFamily="34" charset="0"/>
              </a:rPr>
              <a:t>SOD-A</a:t>
            </a:r>
          </a:p>
        </p:txBody>
      </p:sp>
    </p:spTree>
    <p:extLst>
      <p:ext uri="{BB962C8B-B14F-4D97-AF65-F5344CB8AC3E}">
        <p14:creationId xmlns:p14="http://schemas.microsoft.com/office/powerpoint/2010/main" val="4174970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25B7E8-CA39-492E-B572-011374FA8664}" type="slidenum">
              <a:rPr lang="en-US" smtClean="0"/>
              <a:pPr>
                <a:defRPr/>
              </a:pPr>
              <a:t>5</a:t>
            </a:fld>
            <a:endParaRPr lang="en-US"/>
          </a:p>
        </p:txBody>
      </p:sp>
      <p:sp>
        <p:nvSpPr>
          <p:cNvPr id="11" name="Rectangle 4"/>
          <p:cNvSpPr>
            <a:spLocks noChangeArrowheads="1"/>
          </p:cNvSpPr>
          <p:nvPr/>
        </p:nvSpPr>
        <p:spPr bwMode="auto">
          <a:xfrm>
            <a:off x="1066800" y="76200"/>
            <a:ext cx="8077200" cy="685800"/>
          </a:xfrm>
          <a:prstGeom prst="rect">
            <a:avLst/>
          </a:prstGeom>
          <a:noFill/>
          <a:ln w="9525">
            <a:noFill/>
            <a:miter lim="800000"/>
            <a:headEnd/>
            <a:tailEnd/>
          </a:ln>
        </p:spPr>
        <p:txBody>
          <a:bodyPr anchor="ctr"/>
          <a:lstStyle/>
          <a:p>
            <a:pPr eaLnBrk="0" hangingPunct="0"/>
            <a:r>
              <a:rPr lang="en-US" sz="4000" b="1" dirty="0" smtClean="0">
                <a:effectLst>
                  <a:outerShdw blurRad="38100" dist="38100" dir="2700000" algn="tl">
                    <a:srgbClr val="000000">
                      <a:alpha val="43137"/>
                    </a:srgbClr>
                  </a:outerShdw>
                </a:effectLst>
                <a:cs typeface="Arial" pitchFamily="34" charset="0"/>
              </a:rPr>
              <a:t>Texas Air National Guard Units</a:t>
            </a:r>
            <a:endParaRPr lang="en-US" sz="4000" b="1" dirty="0">
              <a:effectLst>
                <a:outerShdw blurRad="38100" dist="38100" dir="2700000" algn="tl">
                  <a:srgbClr val="000000">
                    <a:alpha val="43137"/>
                  </a:srgbClr>
                </a:outerShdw>
              </a:effectLst>
              <a:cs typeface="Arial" pitchFamily="34" charset="0"/>
            </a:endParaRPr>
          </a:p>
        </p:txBody>
      </p:sp>
      <p:pic>
        <p:nvPicPr>
          <p:cNvPr id="41987" name="Picture 3"/>
          <p:cNvPicPr>
            <a:picLocks noChangeAspect="1" noChangeArrowheads="1"/>
          </p:cNvPicPr>
          <p:nvPr/>
        </p:nvPicPr>
        <p:blipFill>
          <a:blip r:embed="rId2" cstate="print"/>
          <a:srcRect/>
          <a:stretch>
            <a:fillRect/>
          </a:stretch>
        </p:blipFill>
        <p:spPr bwMode="auto">
          <a:xfrm>
            <a:off x="0" y="1062140"/>
            <a:ext cx="9144000" cy="579586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3" name="Picture 66" descr="Army Officer Colonel"/>
          <p:cNvPicPr>
            <a:picLocks noChangeAspect="1" noChangeArrowheads="1"/>
          </p:cNvPicPr>
          <p:nvPr/>
        </p:nvPicPr>
        <p:blipFill>
          <a:blip r:embed="rId3" cstate="print"/>
          <a:srcRect/>
          <a:stretch>
            <a:fillRect/>
          </a:stretch>
        </p:blipFill>
        <p:spPr bwMode="auto">
          <a:xfrm>
            <a:off x="6705600" y="3991064"/>
            <a:ext cx="269875" cy="152400"/>
          </a:xfrm>
          <a:prstGeom prst="rect">
            <a:avLst/>
          </a:prstGeom>
          <a:solidFill>
            <a:srgbClr val="0000FF"/>
          </a:solidFill>
          <a:ln w="9525">
            <a:solidFill>
              <a:schemeClr val="tx1"/>
            </a:solidFill>
            <a:miter lim="800000"/>
            <a:headEnd/>
            <a:tailEnd/>
          </a:ln>
        </p:spPr>
      </p:pic>
      <p:pic>
        <p:nvPicPr>
          <p:cNvPr id="14" name="Picture 66" descr="Army Officer Colonel"/>
          <p:cNvPicPr>
            <a:picLocks noChangeAspect="1" noChangeArrowheads="1"/>
          </p:cNvPicPr>
          <p:nvPr/>
        </p:nvPicPr>
        <p:blipFill>
          <a:blip r:embed="rId3" cstate="print"/>
          <a:srcRect/>
          <a:stretch>
            <a:fillRect/>
          </a:stretch>
        </p:blipFill>
        <p:spPr bwMode="auto">
          <a:xfrm>
            <a:off x="4648200" y="3124200"/>
            <a:ext cx="269875" cy="152400"/>
          </a:xfrm>
          <a:prstGeom prst="rect">
            <a:avLst/>
          </a:prstGeom>
          <a:solidFill>
            <a:srgbClr val="0000FF"/>
          </a:solidFill>
          <a:ln w="9525">
            <a:solidFill>
              <a:schemeClr val="tx1"/>
            </a:solidFill>
            <a:miter lim="800000"/>
            <a:headEnd/>
            <a:tailEnd/>
          </a:ln>
        </p:spPr>
      </p:pic>
      <p:pic>
        <p:nvPicPr>
          <p:cNvPr id="15" name="Picture 66" descr="Army Officer Colonel"/>
          <p:cNvPicPr>
            <a:picLocks noChangeAspect="1" noChangeArrowheads="1"/>
          </p:cNvPicPr>
          <p:nvPr/>
        </p:nvPicPr>
        <p:blipFill>
          <a:blip r:embed="rId3" cstate="print"/>
          <a:srcRect/>
          <a:stretch>
            <a:fillRect/>
          </a:stretch>
        </p:blipFill>
        <p:spPr bwMode="auto">
          <a:xfrm>
            <a:off x="2667000" y="3124200"/>
            <a:ext cx="269875" cy="152400"/>
          </a:xfrm>
          <a:prstGeom prst="rect">
            <a:avLst/>
          </a:prstGeom>
          <a:solidFill>
            <a:srgbClr val="0000FF"/>
          </a:solidFill>
          <a:ln w="9525">
            <a:solidFill>
              <a:schemeClr val="tx1"/>
            </a:solidFill>
            <a:miter lim="800000"/>
            <a:headEnd/>
            <a:tailEnd/>
          </a:ln>
        </p:spPr>
      </p:pic>
      <p:pic>
        <p:nvPicPr>
          <p:cNvPr id="16" name="Picture 68" descr="Army Officer Brigadier General"/>
          <p:cNvPicPr>
            <a:picLocks noChangeAspect="1" noChangeArrowheads="1"/>
          </p:cNvPicPr>
          <p:nvPr/>
        </p:nvPicPr>
        <p:blipFill>
          <a:blip r:embed="rId4" cstate="print"/>
          <a:srcRect/>
          <a:stretch>
            <a:fillRect/>
          </a:stretch>
        </p:blipFill>
        <p:spPr bwMode="auto">
          <a:xfrm>
            <a:off x="6019800" y="2286000"/>
            <a:ext cx="160337" cy="152400"/>
          </a:xfrm>
          <a:prstGeom prst="rect">
            <a:avLst/>
          </a:prstGeom>
          <a:solidFill>
            <a:srgbClr val="0000FF"/>
          </a:solidFill>
          <a:ln w="9525">
            <a:solidFill>
              <a:schemeClr val="tx1"/>
            </a:solidFill>
            <a:miter lim="800000"/>
            <a:headEnd/>
            <a:tailEnd/>
          </a:ln>
        </p:spPr>
      </p:pic>
      <p:pic>
        <p:nvPicPr>
          <p:cNvPr id="17" name="Picture 66" descr="Army Officer Colonel"/>
          <p:cNvPicPr>
            <a:picLocks noChangeAspect="1" noChangeArrowheads="1"/>
          </p:cNvPicPr>
          <p:nvPr/>
        </p:nvPicPr>
        <p:blipFill>
          <a:blip r:embed="rId3" cstate="print"/>
          <a:srcRect/>
          <a:stretch>
            <a:fillRect/>
          </a:stretch>
        </p:blipFill>
        <p:spPr bwMode="auto">
          <a:xfrm>
            <a:off x="6705600" y="3124200"/>
            <a:ext cx="269875" cy="152400"/>
          </a:xfrm>
          <a:prstGeom prst="rect">
            <a:avLst/>
          </a:prstGeom>
          <a:solidFill>
            <a:srgbClr val="0000FF"/>
          </a:solidFill>
          <a:ln w="9525">
            <a:solidFill>
              <a:schemeClr val="tx1"/>
            </a:solidFill>
            <a:miter lim="800000"/>
            <a:headEnd/>
            <a:tailEnd/>
          </a:ln>
        </p:spPr>
      </p:pic>
      <p:pic>
        <p:nvPicPr>
          <p:cNvPr id="10" name="Picture 70" descr="Army Officer Major General"/>
          <p:cNvPicPr>
            <a:picLocks noChangeAspect="1" noChangeArrowheads="1"/>
          </p:cNvPicPr>
          <p:nvPr/>
        </p:nvPicPr>
        <p:blipFill>
          <a:blip r:embed="rId5" cstate="print"/>
          <a:srcRect/>
          <a:stretch>
            <a:fillRect/>
          </a:stretch>
        </p:blipFill>
        <p:spPr bwMode="auto">
          <a:xfrm>
            <a:off x="4648200" y="1676400"/>
            <a:ext cx="304800" cy="155575"/>
          </a:xfrm>
          <a:prstGeom prst="rect">
            <a:avLst/>
          </a:prstGeom>
          <a:solidFill>
            <a:srgbClr val="0000FF"/>
          </a:solidFill>
          <a:ln w="9525">
            <a:solidFill>
              <a:schemeClr val="tx1"/>
            </a:solidFill>
            <a:miter lim="800000"/>
            <a:headEnd/>
            <a:tailEnd/>
          </a:ln>
        </p:spPr>
      </p:pic>
      <p:sp>
        <p:nvSpPr>
          <p:cNvPr id="19" name="TextBox 18"/>
          <p:cNvSpPr txBox="1"/>
          <p:nvPr/>
        </p:nvSpPr>
        <p:spPr>
          <a:xfrm>
            <a:off x="836539" y="2831068"/>
            <a:ext cx="1176925" cy="369332"/>
          </a:xfrm>
          <a:prstGeom prst="rect">
            <a:avLst/>
          </a:prstGeom>
          <a:noFill/>
        </p:spPr>
        <p:txBody>
          <a:bodyPr wrap="none" rtlCol="0">
            <a:spAutoFit/>
          </a:bodyPr>
          <a:lstStyle/>
          <a:p>
            <a:pPr algn="ctr"/>
            <a:r>
              <a:rPr lang="en-US" sz="900" b="1" dirty="0" smtClean="0"/>
              <a:t>Commander, TXANG</a:t>
            </a:r>
          </a:p>
          <a:p>
            <a:pPr algn="ctr"/>
            <a:r>
              <a:rPr lang="en-US" sz="900" b="1" dirty="0" smtClean="0"/>
              <a:t>Maj Gen Ken Wisian</a:t>
            </a:r>
            <a:endParaRPr lang="en-US" sz="900" b="1" dirty="0"/>
          </a:p>
        </p:txBody>
      </p:sp>
      <p:pic>
        <p:nvPicPr>
          <p:cNvPr id="21506" name="Picture 2" descr="http://t3.gstatic.com/images?q=tbn:ANd9GcS5mOlLnS8W3Pc_eUnMPubaqZOa74dp5T0aWDp1W1ICxgy_6zcNg5RTOl6qsw">
            <a:hlinkClick r:id="rId6"/>
          </p:cNvPr>
          <p:cNvPicPr>
            <a:picLocks noChangeAspect="1" noChangeArrowheads="1"/>
          </p:cNvPicPr>
          <p:nvPr/>
        </p:nvPicPr>
        <p:blipFill>
          <a:blip r:embed="rId7" cstate="print"/>
          <a:srcRect/>
          <a:stretch>
            <a:fillRect/>
          </a:stretch>
        </p:blipFill>
        <p:spPr bwMode="auto">
          <a:xfrm>
            <a:off x="0" y="27592"/>
            <a:ext cx="1143000" cy="103454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1509" name="Picture 5" descr="http://t3.gstatic.com/images?q=tbn:ANd9GcQ1JvwEiPqj-vAhK9krJqylwxJnWBJkYivvMQYrLIzC0o--FV4LMXzRMw0">
            <a:hlinkClick r:id="rId8"/>
          </p:cNvPr>
          <p:cNvPicPr>
            <a:picLocks noChangeAspect="1" noChangeArrowheads="1"/>
          </p:cNvPicPr>
          <p:nvPr/>
        </p:nvPicPr>
        <p:blipFill>
          <a:blip r:embed="rId9" cstate="print"/>
          <a:srcRect/>
          <a:stretch>
            <a:fillRect/>
          </a:stretch>
        </p:blipFill>
        <p:spPr bwMode="auto">
          <a:xfrm>
            <a:off x="5181600" y="2819400"/>
            <a:ext cx="381000" cy="384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1" name="Picture 7" descr="http://t3.gstatic.com/images?q=tbn:ANd9GcT2PKNdfCW-Y-l4udop4WE_5f4CTNpTHzPdsw6F2dl8vyRlfFOUBvYTRA">
            <a:hlinkClick r:id="rId10"/>
          </p:cNvPr>
          <p:cNvPicPr>
            <a:picLocks noChangeAspect="1" noChangeArrowheads="1"/>
          </p:cNvPicPr>
          <p:nvPr/>
        </p:nvPicPr>
        <p:blipFill>
          <a:blip r:embed="rId11" cstate="print"/>
          <a:srcRect/>
          <a:stretch>
            <a:fillRect/>
          </a:stretch>
        </p:blipFill>
        <p:spPr bwMode="auto">
          <a:xfrm>
            <a:off x="3292964" y="2819400"/>
            <a:ext cx="358449" cy="35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3" name="Picture 9" descr="http://t1.gstatic.com/images?q=tbn:ANd9GcRplPCWx7xRHiTystBo5wgNuy5WHmyxrtuzCCxksTwu_s7iykiC8ARIYds">
            <a:hlinkClick r:id="rId12"/>
          </p:cNvPr>
          <p:cNvPicPr>
            <a:picLocks noChangeAspect="1" noChangeArrowheads="1"/>
          </p:cNvPicPr>
          <p:nvPr/>
        </p:nvPicPr>
        <p:blipFill>
          <a:blip r:embed="rId13" cstate="print"/>
          <a:srcRect/>
          <a:stretch>
            <a:fillRect/>
          </a:stretch>
        </p:blipFill>
        <p:spPr bwMode="auto">
          <a:xfrm>
            <a:off x="7162800" y="2908408"/>
            <a:ext cx="380999" cy="36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5" name="Picture 11" descr="http://t1.gstatic.com/images?q=tbn:ANd9GcRr06qIPMNp1opnL2y1hnoNhLuWBOjsBVp0XckyDdDAjPCBJXftUAPglgcu">
            <a:hlinkClick r:id="rId14"/>
          </p:cNvPr>
          <p:cNvPicPr>
            <a:picLocks noChangeAspect="1" noChangeArrowheads="1"/>
          </p:cNvPicPr>
          <p:nvPr/>
        </p:nvPicPr>
        <p:blipFill>
          <a:blip r:embed="rId15" cstate="print"/>
          <a:srcRect/>
          <a:stretch>
            <a:fillRect/>
          </a:stretch>
        </p:blipFill>
        <p:spPr bwMode="auto">
          <a:xfrm>
            <a:off x="3886200" y="4735157"/>
            <a:ext cx="1424365" cy="1013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9" name="Picture 15" descr="http://t1.gstatic.com/images?q=tbn:ANd9GcQHsbBb9EyWWw-ko7lSSZAsDTX_8HqcknSs29n42-f1HHWKcSF1gJep0fo">
            <a:hlinkClick r:id="rId16"/>
          </p:cNvPr>
          <p:cNvPicPr>
            <a:picLocks noChangeAspect="1" noChangeArrowheads="1"/>
          </p:cNvPicPr>
          <p:nvPr/>
        </p:nvPicPr>
        <p:blipFill>
          <a:blip r:embed="rId17" cstate="print"/>
          <a:srcRect/>
          <a:stretch>
            <a:fillRect/>
          </a:stretch>
        </p:blipFill>
        <p:spPr bwMode="auto">
          <a:xfrm>
            <a:off x="1143000" y="4724400"/>
            <a:ext cx="1585329" cy="1044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4375298" y="1033790"/>
            <a:ext cx="1085554" cy="523220"/>
          </a:xfrm>
          <a:prstGeom prst="rect">
            <a:avLst/>
          </a:prstGeom>
          <a:noFill/>
        </p:spPr>
        <p:txBody>
          <a:bodyPr wrap="none" rtlCol="0">
            <a:spAutoFit/>
          </a:bodyPr>
          <a:lstStyle/>
          <a:p>
            <a:r>
              <a:rPr lang="en-US" sz="2800" b="1" dirty="0" smtClean="0"/>
              <a:t>3,028</a:t>
            </a:r>
            <a:endParaRPr lang="en-US" sz="2800" b="1" dirty="0"/>
          </a:p>
        </p:txBody>
      </p:sp>
      <p:pic>
        <p:nvPicPr>
          <p:cNvPr id="23" name="Picture 6" descr="D:\Users\david.s.burger\Desktop\DSCA Pics\Picture5.jpg"/>
          <p:cNvPicPr>
            <a:picLocks noChangeAspect="1" noChangeArrowheads="1"/>
          </p:cNvPicPr>
          <p:nvPr/>
        </p:nvPicPr>
        <p:blipFill>
          <a:blip r:embed="rId18" cstate="print"/>
          <a:srcRect/>
          <a:stretch>
            <a:fillRect/>
          </a:stretch>
        </p:blipFill>
        <p:spPr bwMode="auto">
          <a:xfrm>
            <a:off x="6328010" y="4735157"/>
            <a:ext cx="1444390" cy="962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7154" name="Picture 2" descr="Deputy Adjutant General - Air">
            <a:hlinkClick r:id="rId19"/>
          </p:cNvPr>
          <p:cNvPicPr>
            <a:picLocks noChangeAspect="1" noChangeArrowheads="1"/>
          </p:cNvPicPr>
          <p:nvPr/>
        </p:nvPicPr>
        <p:blipFill>
          <a:blip r:embed="rId20" cstate="print"/>
          <a:srcRect/>
          <a:stretch>
            <a:fillRect/>
          </a:stretch>
        </p:blipFill>
        <p:spPr bwMode="auto">
          <a:xfrm>
            <a:off x="762000" y="1219200"/>
            <a:ext cx="142875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381000" y="5615430"/>
            <a:ext cx="8534400" cy="1200329"/>
          </a:xfrm>
          <a:prstGeom prst="rect">
            <a:avLst/>
          </a:prstGeom>
          <a:solidFill>
            <a:schemeClr val="accent3">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US" b="1">
                <a:solidFill>
                  <a:srgbClr val="3D3D3D"/>
                </a:solidFill>
              </a:rPr>
              <a:t>MISSION</a:t>
            </a:r>
          </a:p>
          <a:p>
            <a:r>
              <a:rPr lang="en-US">
                <a:solidFill>
                  <a:srgbClr val="3D3D3D"/>
                </a:solidFill>
              </a:rPr>
              <a:t>Be ready to defend the homeland as the Governor’s first responders and decisively take the fight to the enemy abroad with superb Leadership, relevant training, and equipped citizen-Airmen in our Total Force Core Functions. </a:t>
            </a:r>
            <a:endParaRPr lang="en-US" dirty="0"/>
          </a:p>
        </p:txBody>
      </p:sp>
    </p:spTree>
    <p:extLst>
      <p:ext uri="{BB962C8B-B14F-4D97-AF65-F5344CB8AC3E}">
        <p14:creationId xmlns:p14="http://schemas.microsoft.com/office/powerpoint/2010/main" val="279663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25B7E8-CA39-492E-B572-011374FA8664}" type="slidenum">
              <a:rPr lang="en-US" smtClean="0"/>
              <a:pPr>
                <a:defRPr/>
              </a:pPr>
              <a:t>6</a:t>
            </a:fld>
            <a:endParaRPr lang="en-US"/>
          </a:p>
        </p:txBody>
      </p:sp>
      <p:sp>
        <p:nvSpPr>
          <p:cNvPr id="11" name="Rectangle 4"/>
          <p:cNvSpPr>
            <a:spLocks noChangeArrowheads="1"/>
          </p:cNvSpPr>
          <p:nvPr/>
        </p:nvSpPr>
        <p:spPr bwMode="auto">
          <a:xfrm>
            <a:off x="1219200" y="0"/>
            <a:ext cx="8001000" cy="685800"/>
          </a:xfrm>
          <a:prstGeom prst="rect">
            <a:avLst/>
          </a:prstGeom>
          <a:noFill/>
          <a:ln w="9525">
            <a:noFill/>
            <a:miter lim="800000"/>
            <a:headEnd/>
            <a:tailEnd/>
          </a:ln>
        </p:spPr>
        <p:txBody>
          <a:bodyPr anchor="ctr"/>
          <a:lstStyle/>
          <a:p>
            <a:pPr eaLnBrk="0" hangingPunct="0"/>
            <a:r>
              <a:rPr lang="en-US" sz="4000" b="1" dirty="0" smtClean="0">
                <a:effectLst>
                  <a:outerShdw blurRad="38100" dist="38100" dir="2700000" algn="tl">
                    <a:srgbClr val="000000">
                      <a:alpha val="43137"/>
                    </a:srgbClr>
                  </a:outerShdw>
                </a:effectLst>
                <a:cs typeface="Arial" pitchFamily="34" charset="0"/>
              </a:rPr>
              <a:t>Texas State Guard</a:t>
            </a:r>
            <a:endParaRPr lang="en-US" sz="4000" b="1" dirty="0">
              <a:effectLst>
                <a:outerShdw blurRad="38100" dist="38100" dir="2700000" algn="tl">
                  <a:srgbClr val="000000">
                    <a:alpha val="43137"/>
                  </a:srgbClr>
                </a:outerShdw>
              </a:effectLst>
              <a:cs typeface="Arial" pitchFamily="34" charset="0"/>
            </a:endParaRPr>
          </a:p>
        </p:txBody>
      </p:sp>
      <p:pic>
        <p:nvPicPr>
          <p:cNvPr id="44034" name="Picture 2"/>
          <p:cNvPicPr>
            <a:picLocks noChangeAspect="1" noChangeArrowheads="1"/>
          </p:cNvPicPr>
          <p:nvPr/>
        </p:nvPicPr>
        <p:blipFill>
          <a:blip r:embed="rId3" cstate="print"/>
          <a:srcRect/>
          <a:stretch>
            <a:fillRect/>
          </a:stretch>
        </p:blipFill>
        <p:spPr bwMode="auto">
          <a:xfrm>
            <a:off x="-1104" y="960115"/>
            <a:ext cx="9145103" cy="5897885"/>
          </a:xfrm>
          <a:prstGeom prst="rect">
            <a:avLst/>
          </a:prstGeom>
          <a:noFill/>
          <a:ln w="9525">
            <a:noFill/>
            <a:miter lim="800000"/>
            <a:headEnd/>
            <a:tailEnd/>
          </a:ln>
        </p:spPr>
      </p:pic>
      <p:pic>
        <p:nvPicPr>
          <p:cNvPr id="10" name="Picture 68" descr="Army Officer Brigadier General"/>
          <p:cNvPicPr>
            <a:picLocks noChangeAspect="1" noChangeArrowheads="1"/>
          </p:cNvPicPr>
          <p:nvPr/>
        </p:nvPicPr>
        <p:blipFill>
          <a:blip r:embed="rId4" cstate="print"/>
          <a:srcRect/>
          <a:stretch>
            <a:fillRect/>
          </a:stretch>
        </p:blipFill>
        <p:spPr bwMode="auto">
          <a:xfrm>
            <a:off x="5727700" y="2336800"/>
            <a:ext cx="160338" cy="152400"/>
          </a:xfrm>
          <a:prstGeom prst="rect">
            <a:avLst/>
          </a:prstGeom>
          <a:solidFill>
            <a:srgbClr val="FF0000"/>
          </a:solidFill>
          <a:ln w="9525">
            <a:solidFill>
              <a:schemeClr val="tx1"/>
            </a:solidFill>
            <a:miter lim="800000"/>
            <a:headEnd/>
            <a:tailEnd/>
          </a:ln>
        </p:spPr>
      </p:pic>
      <p:pic>
        <p:nvPicPr>
          <p:cNvPr id="17" name="Picture 70" descr="Army Officer Major General"/>
          <p:cNvPicPr>
            <a:picLocks noChangeAspect="1" noChangeArrowheads="1"/>
          </p:cNvPicPr>
          <p:nvPr/>
        </p:nvPicPr>
        <p:blipFill>
          <a:blip r:embed="rId5" cstate="print"/>
          <a:srcRect/>
          <a:stretch>
            <a:fillRect/>
          </a:stretch>
        </p:blipFill>
        <p:spPr bwMode="auto">
          <a:xfrm>
            <a:off x="4356100" y="1625600"/>
            <a:ext cx="304800" cy="155575"/>
          </a:xfrm>
          <a:prstGeom prst="rect">
            <a:avLst/>
          </a:prstGeom>
          <a:solidFill>
            <a:srgbClr val="FF0000"/>
          </a:solidFill>
          <a:ln w="9525">
            <a:solidFill>
              <a:schemeClr val="tx1"/>
            </a:solidFill>
            <a:miter lim="800000"/>
            <a:headEnd/>
            <a:tailEnd/>
          </a:ln>
        </p:spPr>
      </p:pic>
      <p:pic>
        <p:nvPicPr>
          <p:cNvPr id="18" name="Picture 68" descr="Army Officer Brigadier General"/>
          <p:cNvPicPr>
            <a:picLocks noChangeAspect="1" noChangeArrowheads="1"/>
          </p:cNvPicPr>
          <p:nvPr/>
        </p:nvPicPr>
        <p:blipFill>
          <a:blip r:embed="rId4" cstate="print"/>
          <a:srcRect/>
          <a:stretch>
            <a:fillRect/>
          </a:stretch>
        </p:blipFill>
        <p:spPr bwMode="auto">
          <a:xfrm>
            <a:off x="2400300" y="3352800"/>
            <a:ext cx="160338" cy="152400"/>
          </a:xfrm>
          <a:prstGeom prst="rect">
            <a:avLst/>
          </a:prstGeom>
          <a:solidFill>
            <a:srgbClr val="FF0000"/>
          </a:solidFill>
          <a:ln w="9525">
            <a:solidFill>
              <a:schemeClr val="tx1"/>
            </a:solidFill>
            <a:miter lim="800000"/>
            <a:headEnd/>
            <a:tailEnd/>
          </a:ln>
        </p:spPr>
      </p:pic>
      <p:pic>
        <p:nvPicPr>
          <p:cNvPr id="19" name="Picture 68" descr="Army Officer Brigadier General"/>
          <p:cNvPicPr>
            <a:picLocks noChangeAspect="1" noChangeArrowheads="1"/>
          </p:cNvPicPr>
          <p:nvPr/>
        </p:nvPicPr>
        <p:blipFill>
          <a:blip r:embed="rId4" cstate="print"/>
          <a:srcRect/>
          <a:stretch>
            <a:fillRect/>
          </a:stretch>
        </p:blipFill>
        <p:spPr bwMode="auto">
          <a:xfrm>
            <a:off x="3619500" y="3365500"/>
            <a:ext cx="160337" cy="152400"/>
          </a:xfrm>
          <a:prstGeom prst="rect">
            <a:avLst/>
          </a:prstGeom>
          <a:solidFill>
            <a:srgbClr val="0000FF"/>
          </a:solidFill>
          <a:ln w="9525">
            <a:solidFill>
              <a:schemeClr val="tx1"/>
            </a:solidFill>
            <a:miter lim="800000"/>
            <a:headEnd/>
            <a:tailEnd/>
          </a:ln>
        </p:spPr>
      </p:pic>
      <p:pic>
        <p:nvPicPr>
          <p:cNvPr id="20" name="Picture 68" descr="Army Officer Brigadier General"/>
          <p:cNvPicPr>
            <a:picLocks noChangeAspect="1" noChangeArrowheads="1"/>
          </p:cNvPicPr>
          <p:nvPr/>
        </p:nvPicPr>
        <p:blipFill>
          <a:blip r:embed="rId4" cstate="print"/>
          <a:srcRect/>
          <a:stretch>
            <a:fillRect/>
          </a:stretch>
        </p:blipFill>
        <p:spPr bwMode="auto">
          <a:xfrm>
            <a:off x="5257800" y="3352800"/>
            <a:ext cx="160338" cy="152400"/>
          </a:xfrm>
          <a:prstGeom prst="rect">
            <a:avLst/>
          </a:prstGeom>
          <a:solidFill>
            <a:srgbClr val="FF0000"/>
          </a:solidFill>
          <a:ln w="9525">
            <a:solidFill>
              <a:schemeClr val="tx1"/>
            </a:solidFill>
            <a:miter lim="800000"/>
            <a:headEnd/>
            <a:tailEnd/>
          </a:ln>
        </p:spPr>
      </p:pic>
      <p:pic>
        <p:nvPicPr>
          <p:cNvPr id="21" name="Picture 68" descr="Army Officer Brigadier General"/>
          <p:cNvPicPr>
            <a:picLocks noChangeAspect="1" noChangeArrowheads="1"/>
          </p:cNvPicPr>
          <p:nvPr/>
        </p:nvPicPr>
        <p:blipFill>
          <a:blip r:embed="rId4" cstate="print"/>
          <a:srcRect/>
          <a:stretch>
            <a:fillRect/>
          </a:stretch>
        </p:blipFill>
        <p:spPr bwMode="auto">
          <a:xfrm>
            <a:off x="6477000" y="3378200"/>
            <a:ext cx="160338" cy="152400"/>
          </a:xfrm>
          <a:prstGeom prst="rect">
            <a:avLst/>
          </a:prstGeom>
          <a:solidFill>
            <a:srgbClr val="FF0000"/>
          </a:solidFill>
          <a:ln w="9525">
            <a:solidFill>
              <a:schemeClr val="tx1"/>
            </a:solidFill>
            <a:miter lim="800000"/>
            <a:headEnd/>
            <a:tailEnd/>
          </a:ln>
        </p:spPr>
      </p:pic>
      <p:sp>
        <p:nvSpPr>
          <p:cNvPr id="23" name="TextBox 22"/>
          <p:cNvSpPr txBox="1"/>
          <p:nvPr/>
        </p:nvSpPr>
        <p:spPr>
          <a:xfrm>
            <a:off x="797554" y="2819400"/>
            <a:ext cx="1492716" cy="369332"/>
          </a:xfrm>
          <a:prstGeom prst="rect">
            <a:avLst/>
          </a:prstGeom>
          <a:noFill/>
        </p:spPr>
        <p:txBody>
          <a:bodyPr wrap="none" rtlCol="0">
            <a:spAutoFit/>
          </a:bodyPr>
          <a:lstStyle/>
          <a:p>
            <a:pPr algn="ctr"/>
            <a:r>
              <a:rPr lang="en-US" sz="900" b="1" dirty="0" smtClean="0"/>
              <a:t>Commander, TXSG</a:t>
            </a:r>
          </a:p>
          <a:p>
            <a:pPr algn="ctr"/>
            <a:r>
              <a:rPr lang="en-US" sz="900" b="1" dirty="0" smtClean="0"/>
              <a:t>MG Gerald “Jake” Betty</a:t>
            </a:r>
            <a:endParaRPr lang="en-US" sz="900" b="1" dirty="0"/>
          </a:p>
        </p:txBody>
      </p:sp>
      <p:pic>
        <p:nvPicPr>
          <p:cNvPr id="13" name="Picture 6" descr="txsg%20crest"/>
          <p:cNvPicPr>
            <a:picLocks noChangeAspect="1" noChangeArrowheads="1"/>
          </p:cNvPicPr>
          <p:nvPr/>
        </p:nvPicPr>
        <p:blipFill>
          <a:blip r:embed="rId6" cstate="print"/>
          <a:srcRect/>
          <a:stretch>
            <a:fillRect/>
          </a:stretch>
        </p:blipFill>
        <p:spPr bwMode="auto">
          <a:xfrm>
            <a:off x="-1103" y="-10758"/>
            <a:ext cx="1180789" cy="110904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pic>
        <p:nvPicPr>
          <p:cNvPr id="16" name="Picture 5" descr="Sleeping Area 2"/>
          <p:cNvPicPr>
            <a:picLocks noChangeAspect="1" noChangeArrowheads="1"/>
          </p:cNvPicPr>
          <p:nvPr/>
        </p:nvPicPr>
        <p:blipFill>
          <a:blip r:embed="rId7" cstate="print"/>
          <a:stretch>
            <a:fillRect/>
          </a:stretch>
        </p:blipFill>
        <p:spPr bwMode="auto">
          <a:xfrm>
            <a:off x="6320038" y="1148979"/>
            <a:ext cx="2647950" cy="1417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1"/>
          <p:cNvPicPr>
            <a:picLocks noChangeAspect="1" noChangeArrowheads="1"/>
          </p:cNvPicPr>
          <p:nvPr/>
        </p:nvPicPr>
        <p:blipFill>
          <a:blip r:embed="rId8" cstate="print"/>
          <a:stretch>
            <a:fillRect/>
          </a:stretch>
        </p:blipFill>
        <p:spPr bwMode="auto">
          <a:xfrm>
            <a:off x="7156799" y="2157255"/>
            <a:ext cx="1987200" cy="1451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3965723" y="1076765"/>
            <a:ext cx="1085554" cy="523220"/>
          </a:xfrm>
          <a:prstGeom prst="rect">
            <a:avLst/>
          </a:prstGeom>
          <a:noFill/>
        </p:spPr>
        <p:txBody>
          <a:bodyPr wrap="none" rtlCol="0">
            <a:spAutoFit/>
          </a:bodyPr>
          <a:lstStyle/>
          <a:p>
            <a:r>
              <a:rPr lang="en-US" sz="2800" b="1" dirty="0" smtClean="0"/>
              <a:t>2,300</a:t>
            </a:r>
            <a:endParaRPr lang="en-US" sz="2800" b="1" dirty="0"/>
          </a:p>
        </p:txBody>
      </p:sp>
      <p:pic>
        <p:nvPicPr>
          <p:cNvPr id="17410" name="Picture 2" descr="C:\Users\bobbie.jackson\AppData\Local\Microsoft\Windows\Temporary Internet Files\Content.Outlook\TPVIWZMJ\140917_BG Bettey Command Photo.jpg"/>
          <p:cNvPicPr>
            <a:picLocks noChangeAspect="1" noChangeArrowheads="1"/>
          </p:cNvPicPr>
          <p:nvPr/>
        </p:nvPicPr>
        <p:blipFill>
          <a:blip r:embed="rId9" cstate="print"/>
          <a:srcRect/>
          <a:stretch>
            <a:fillRect/>
          </a:stretch>
        </p:blipFill>
        <p:spPr bwMode="auto">
          <a:xfrm>
            <a:off x="990600" y="1360842"/>
            <a:ext cx="1143000" cy="1429682"/>
          </a:xfrm>
          <a:prstGeom prst="rect">
            <a:avLst/>
          </a:prstGeom>
          <a:noFill/>
        </p:spPr>
      </p:pic>
      <p:sp>
        <p:nvSpPr>
          <p:cNvPr id="22" name="Rectangle 21"/>
          <p:cNvSpPr/>
          <p:nvPr/>
        </p:nvSpPr>
        <p:spPr>
          <a:xfrm>
            <a:off x="279400" y="4572000"/>
            <a:ext cx="8762999" cy="1477328"/>
          </a:xfrm>
          <a:prstGeom prst="rect">
            <a:avLst/>
          </a:prstGeom>
          <a:solidFill>
            <a:schemeClr val="accent3">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US" b="1" dirty="0">
                <a:solidFill>
                  <a:srgbClr val="3D3D3D"/>
                </a:solidFill>
              </a:rPr>
              <a:t>MISSION</a:t>
            </a:r>
          </a:p>
          <a:p>
            <a:r>
              <a:rPr lang="en-US" dirty="0" smtClean="0"/>
              <a:t>Provide mission-ready </a:t>
            </a:r>
            <a:r>
              <a:rPr lang="en-US" dirty="0"/>
              <a:t>military forces to assist state and local authorities in times of state emergencies; to conduct homeland security and community service activities under the umbrella of Defense Support to Civil Authorities; and to augment the Texas Army National Guard and Texas Air National Guard as required</a:t>
            </a:r>
            <a:r>
              <a:rPr lang="en-US" dirty="0" smtClean="0"/>
              <a:t>.</a:t>
            </a:r>
            <a:endParaRPr lang="en-US" dirty="0"/>
          </a:p>
        </p:txBody>
      </p:sp>
    </p:spTree>
    <p:extLst>
      <p:ext uri="{BB962C8B-B14F-4D97-AF65-F5344CB8AC3E}">
        <p14:creationId xmlns:p14="http://schemas.microsoft.com/office/powerpoint/2010/main" val="3985674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0" y="1066800"/>
            <a:ext cx="9144000" cy="65532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0"/>
          </p:nvPr>
        </p:nvSpPr>
        <p:spPr>
          <a:xfrm>
            <a:off x="6934200" y="6378516"/>
            <a:ext cx="2133600" cy="244475"/>
          </a:xfrm>
        </p:spPr>
        <p:txBody>
          <a:bodyPr/>
          <a:lstStyle/>
          <a:p>
            <a:pPr>
              <a:defRPr/>
            </a:pPr>
            <a:fld id="{C925B7E8-CA39-492E-B572-011374FA8664}" type="slidenum">
              <a:rPr lang="en-US" smtClean="0"/>
              <a:pPr>
                <a:defRPr/>
              </a:pPr>
              <a:t>7</a:t>
            </a:fld>
            <a:endParaRPr lang="en-US"/>
          </a:p>
        </p:txBody>
      </p:sp>
      <p:sp>
        <p:nvSpPr>
          <p:cNvPr id="11" name="Rectangle 4"/>
          <p:cNvSpPr>
            <a:spLocks noChangeArrowheads="1"/>
          </p:cNvSpPr>
          <p:nvPr/>
        </p:nvSpPr>
        <p:spPr bwMode="auto">
          <a:xfrm>
            <a:off x="1143000" y="76200"/>
            <a:ext cx="8001000" cy="685800"/>
          </a:xfrm>
          <a:prstGeom prst="rect">
            <a:avLst/>
          </a:prstGeom>
          <a:noFill/>
          <a:ln w="9525">
            <a:noFill/>
            <a:miter lim="800000"/>
            <a:headEnd/>
            <a:tailEnd/>
          </a:ln>
        </p:spPr>
        <p:txBody>
          <a:bodyPr anchor="ctr"/>
          <a:lstStyle/>
          <a:p>
            <a:pPr algn="ctr" eaLnBrk="0" hangingPunct="0"/>
            <a:r>
              <a:rPr lang="en-US" sz="4000" b="1" dirty="0" smtClean="0">
                <a:solidFill>
                  <a:schemeClr val="tx2"/>
                </a:solidFill>
                <a:effectLst>
                  <a:outerShdw blurRad="38100" dist="38100" dir="2700000" algn="tl">
                    <a:srgbClr val="000000">
                      <a:alpha val="43137"/>
                    </a:srgbClr>
                  </a:outerShdw>
                </a:effectLst>
                <a:cs typeface="Arial" pitchFamily="34" charset="0"/>
              </a:rPr>
              <a:t>Domestic Operation Task Force</a:t>
            </a:r>
            <a:endParaRPr lang="en-US" sz="4000" b="1" dirty="0">
              <a:solidFill>
                <a:schemeClr val="tx2"/>
              </a:solidFill>
              <a:effectLst>
                <a:outerShdw blurRad="38100" dist="38100" dir="2700000" algn="tl">
                  <a:srgbClr val="000000">
                    <a:alpha val="43137"/>
                  </a:srgbClr>
                </a:outerShdw>
              </a:effectLst>
              <a:cs typeface="Arial" pitchFamily="34" charset="0"/>
            </a:endParaRPr>
          </a:p>
        </p:txBody>
      </p:sp>
      <p:pic>
        <p:nvPicPr>
          <p:cNvPr id="10" name="Picture 68" descr="Army Officer Brigadier General"/>
          <p:cNvPicPr>
            <a:picLocks noChangeAspect="1" noChangeArrowheads="1"/>
          </p:cNvPicPr>
          <p:nvPr/>
        </p:nvPicPr>
        <p:blipFill>
          <a:blip r:embed="rId4" cstate="print"/>
          <a:srcRect/>
          <a:stretch>
            <a:fillRect/>
          </a:stretch>
        </p:blipFill>
        <p:spPr bwMode="auto">
          <a:xfrm>
            <a:off x="4220792" y="1712721"/>
            <a:ext cx="160338" cy="152400"/>
          </a:xfrm>
          <a:prstGeom prst="rect">
            <a:avLst/>
          </a:prstGeom>
          <a:solidFill>
            <a:srgbClr val="FF0000"/>
          </a:solidFill>
          <a:ln w="9525">
            <a:solidFill>
              <a:schemeClr val="tx1"/>
            </a:solidFill>
            <a:miter lim="800000"/>
            <a:headEnd/>
            <a:tailEnd/>
          </a:ln>
        </p:spPr>
      </p:pic>
      <p:pic>
        <p:nvPicPr>
          <p:cNvPr id="12" name="Picture 66" descr="Army Officer Colonel"/>
          <p:cNvPicPr>
            <a:picLocks noChangeAspect="1" noChangeArrowheads="1"/>
          </p:cNvPicPr>
          <p:nvPr/>
        </p:nvPicPr>
        <p:blipFill>
          <a:blip r:embed="rId5" cstate="print"/>
          <a:srcRect/>
          <a:stretch>
            <a:fillRect/>
          </a:stretch>
        </p:blipFill>
        <p:spPr bwMode="auto">
          <a:xfrm>
            <a:off x="2133600" y="3270191"/>
            <a:ext cx="269875" cy="152400"/>
          </a:xfrm>
          <a:prstGeom prst="rect">
            <a:avLst/>
          </a:prstGeom>
          <a:solidFill>
            <a:srgbClr val="008000"/>
          </a:solidFill>
          <a:ln w="9525">
            <a:solidFill>
              <a:schemeClr val="tx1"/>
            </a:solidFill>
            <a:miter lim="800000"/>
            <a:headEnd/>
            <a:tailEnd/>
          </a:ln>
        </p:spPr>
      </p:pic>
      <p:pic>
        <p:nvPicPr>
          <p:cNvPr id="13" name="Picture 66" descr="Army Officer Colonel"/>
          <p:cNvPicPr>
            <a:picLocks noChangeAspect="1" noChangeArrowheads="1"/>
          </p:cNvPicPr>
          <p:nvPr/>
        </p:nvPicPr>
        <p:blipFill>
          <a:blip r:embed="rId5" cstate="print"/>
          <a:srcRect/>
          <a:stretch>
            <a:fillRect/>
          </a:stretch>
        </p:blipFill>
        <p:spPr bwMode="auto">
          <a:xfrm>
            <a:off x="3352800" y="3270191"/>
            <a:ext cx="269875" cy="152400"/>
          </a:xfrm>
          <a:prstGeom prst="rect">
            <a:avLst/>
          </a:prstGeom>
          <a:solidFill>
            <a:srgbClr val="008000"/>
          </a:solidFill>
          <a:ln w="9525">
            <a:solidFill>
              <a:schemeClr val="tx1"/>
            </a:solidFill>
            <a:miter lim="800000"/>
            <a:headEnd/>
            <a:tailEnd/>
          </a:ln>
        </p:spPr>
      </p:pic>
      <p:pic>
        <p:nvPicPr>
          <p:cNvPr id="14" name="Picture 66" descr="Army Officer Colonel"/>
          <p:cNvPicPr>
            <a:picLocks noChangeAspect="1" noChangeArrowheads="1"/>
          </p:cNvPicPr>
          <p:nvPr/>
        </p:nvPicPr>
        <p:blipFill>
          <a:blip r:embed="rId5" cstate="print"/>
          <a:srcRect/>
          <a:stretch>
            <a:fillRect/>
          </a:stretch>
        </p:blipFill>
        <p:spPr bwMode="auto">
          <a:xfrm>
            <a:off x="5003562" y="3287283"/>
            <a:ext cx="269875" cy="152400"/>
          </a:xfrm>
          <a:prstGeom prst="rect">
            <a:avLst/>
          </a:prstGeom>
          <a:solidFill>
            <a:srgbClr val="008000"/>
          </a:solidFill>
          <a:ln w="9525">
            <a:solidFill>
              <a:schemeClr val="tx1"/>
            </a:solidFill>
            <a:miter lim="800000"/>
            <a:headEnd/>
            <a:tailEnd/>
          </a:ln>
        </p:spPr>
      </p:pic>
      <p:pic>
        <p:nvPicPr>
          <p:cNvPr id="15" name="Picture 66" descr="Army Officer Colonel"/>
          <p:cNvPicPr>
            <a:picLocks noChangeAspect="1" noChangeArrowheads="1"/>
          </p:cNvPicPr>
          <p:nvPr/>
        </p:nvPicPr>
        <p:blipFill>
          <a:blip r:embed="rId5" cstate="print"/>
          <a:srcRect/>
          <a:stretch>
            <a:fillRect/>
          </a:stretch>
        </p:blipFill>
        <p:spPr bwMode="auto">
          <a:xfrm>
            <a:off x="5486400" y="2355791"/>
            <a:ext cx="269875" cy="152400"/>
          </a:xfrm>
          <a:prstGeom prst="rect">
            <a:avLst/>
          </a:prstGeom>
          <a:solidFill>
            <a:srgbClr val="008000"/>
          </a:solidFill>
          <a:ln w="9525">
            <a:solidFill>
              <a:schemeClr val="tx1"/>
            </a:solidFill>
            <a:miter lim="800000"/>
            <a:headEnd/>
            <a:tailEnd/>
          </a:ln>
        </p:spPr>
      </p:pic>
      <p:pic>
        <p:nvPicPr>
          <p:cNvPr id="16" name="Picture 72" descr="Army Officer LT Colonel"/>
          <p:cNvPicPr>
            <a:picLocks noChangeAspect="1" noChangeArrowheads="1"/>
          </p:cNvPicPr>
          <p:nvPr/>
        </p:nvPicPr>
        <p:blipFill>
          <a:blip r:embed="rId6" cstate="print"/>
          <a:srcRect/>
          <a:stretch>
            <a:fillRect/>
          </a:stretch>
        </p:blipFill>
        <p:spPr bwMode="auto">
          <a:xfrm>
            <a:off x="6273800" y="3266751"/>
            <a:ext cx="152400" cy="165100"/>
          </a:xfrm>
          <a:prstGeom prst="rect">
            <a:avLst/>
          </a:prstGeom>
          <a:solidFill>
            <a:srgbClr val="008000"/>
          </a:solidFill>
          <a:ln w="9525">
            <a:solidFill>
              <a:schemeClr val="tx1"/>
            </a:solidFill>
            <a:miter lim="800000"/>
            <a:headEnd/>
            <a:tailEnd/>
          </a:ln>
        </p:spPr>
      </p:pic>
      <p:sp>
        <p:nvSpPr>
          <p:cNvPr id="17" name="TextBox 16"/>
          <p:cNvSpPr txBox="1"/>
          <p:nvPr/>
        </p:nvSpPr>
        <p:spPr>
          <a:xfrm>
            <a:off x="446837" y="2983468"/>
            <a:ext cx="1608134" cy="369332"/>
          </a:xfrm>
          <a:prstGeom prst="rect">
            <a:avLst/>
          </a:prstGeom>
          <a:noFill/>
        </p:spPr>
        <p:txBody>
          <a:bodyPr wrap="none" rtlCol="0">
            <a:spAutoFit/>
          </a:bodyPr>
          <a:lstStyle/>
          <a:p>
            <a:pPr algn="ctr"/>
            <a:r>
              <a:rPr lang="en-US" sz="900" b="1" dirty="0" smtClean="0"/>
              <a:t>Commander, DOMOPS TF</a:t>
            </a:r>
          </a:p>
          <a:p>
            <a:pPr algn="ctr"/>
            <a:r>
              <a:rPr lang="en-US" sz="900" b="1" dirty="0" smtClean="0"/>
              <a:t>BG Pat Hamilton</a:t>
            </a:r>
            <a:endParaRPr lang="en-US" sz="900" b="1" dirty="0"/>
          </a:p>
        </p:txBody>
      </p:sp>
      <p:pic>
        <p:nvPicPr>
          <p:cNvPr id="20482" name="Picture 2" descr="http://t3.gstatic.com/images?q=tbn:ANd9GcR7VTlXAa2nEjcpM9Tt35EPmc1G3Ji4iryLEqYP-5gt87lJjt4tsefxBM0">
            <a:hlinkClick r:id="rId7"/>
          </p:cNvPr>
          <p:cNvPicPr>
            <a:picLocks noChangeAspect="1" noChangeArrowheads="1"/>
          </p:cNvPicPr>
          <p:nvPr/>
        </p:nvPicPr>
        <p:blipFill>
          <a:blip r:embed="rId8" cstate="print"/>
          <a:srcRect/>
          <a:stretch>
            <a:fillRect/>
          </a:stretch>
        </p:blipFill>
        <p:spPr bwMode="auto">
          <a:xfrm>
            <a:off x="2667000" y="3886200"/>
            <a:ext cx="304800" cy="395417"/>
          </a:xfrm>
          <a:prstGeom prst="rect">
            <a:avLst/>
          </a:prstGeom>
          <a:noFill/>
        </p:spPr>
      </p:pic>
      <p:pic>
        <p:nvPicPr>
          <p:cNvPr id="20484" name="Picture 4" descr="http://t3.gstatic.com/images?q=tbn:ANd9GcTEygVOjFyzgUVeiOWiziONM15cjbWWbDMgfQmUvOkHuqi0o91frLU1oJpO">
            <a:hlinkClick r:id="rId9"/>
          </p:cNvPr>
          <p:cNvPicPr>
            <a:picLocks noChangeAspect="1" noChangeArrowheads="1"/>
          </p:cNvPicPr>
          <p:nvPr/>
        </p:nvPicPr>
        <p:blipFill>
          <a:blip r:embed="rId10" cstate="print"/>
          <a:srcRect/>
          <a:stretch>
            <a:fillRect/>
          </a:stretch>
        </p:blipFill>
        <p:spPr bwMode="auto">
          <a:xfrm>
            <a:off x="3840965" y="3886200"/>
            <a:ext cx="346074" cy="415896"/>
          </a:xfrm>
          <a:prstGeom prst="rect">
            <a:avLst/>
          </a:prstGeom>
          <a:noFill/>
        </p:spPr>
      </p:pic>
      <p:sp>
        <p:nvSpPr>
          <p:cNvPr id="20" name="TextBox 19"/>
          <p:cNvSpPr txBox="1"/>
          <p:nvPr/>
        </p:nvSpPr>
        <p:spPr>
          <a:xfrm>
            <a:off x="612531" y="3351115"/>
            <a:ext cx="1085554" cy="523220"/>
          </a:xfrm>
          <a:prstGeom prst="rect">
            <a:avLst/>
          </a:prstGeom>
          <a:noFill/>
        </p:spPr>
        <p:txBody>
          <a:bodyPr wrap="none" rtlCol="0">
            <a:spAutoFit/>
          </a:bodyPr>
          <a:lstStyle/>
          <a:p>
            <a:r>
              <a:rPr lang="en-US" sz="2800" b="1" dirty="0" smtClean="0"/>
              <a:t>4,300</a:t>
            </a:r>
            <a:endParaRPr lang="en-US" sz="2800" b="1" dirty="0"/>
          </a:p>
        </p:txBody>
      </p:sp>
      <p:pic>
        <p:nvPicPr>
          <p:cNvPr id="22" name="Picture 6" descr="katrina-08-28-2005-1545z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096" y="4456802"/>
            <a:ext cx="1694490" cy="1246841"/>
          </a:xfrm>
          <a:prstGeom prst="roundRect">
            <a:avLst>
              <a:gd name="adj" fmla="val 16667"/>
            </a:avLst>
          </a:prstGeom>
          <a:ln w="12700">
            <a:solidFill>
              <a:schemeClr val="bg1"/>
            </a:solidFill>
            <a:miter lim="800000"/>
            <a:headEnd/>
            <a:tailEnd/>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13" descr="6125274385_29f3eb0c57.jpg"/>
          <p:cNvPicPr>
            <a:picLocks noChangeAspect="1"/>
          </p:cNvPicPr>
          <p:nvPr/>
        </p:nvPicPr>
        <p:blipFill>
          <a:blip r:embed="rId12" cstate="print"/>
          <a:srcRect/>
          <a:stretch>
            <a:fillRect/>
          </a:stretch>
        </p:blipFill>
        <p:spPr bwMode="auto">
          <a:xfrm>
            <a:off x="2363694" y="4465708"/>
            <a:ext cx="1698180" cy="1246841"/>
          </a:xfrm>
          <a:prstGeom prst="roundRect">
            <a:avLst>
              <a:gd name="adj" fmla="val 16667"/>
            </a:avLst>
          </a:prstGeom>
          <a:ln w="12700">
            <a:solidFill>
              <a:schemeClr val="bg1"/>
            </a:solid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pic>
        <p:nvPicPr>
          <p:cNvPr id="18434" name="Picture 2" descr="https://www.tx.ngb.army.mil/sites/71stTC/cst/CST_Pictures/_w/IMG_0867_JPG.jpg">
            <a:hlinkClick r:id="rId13"/>
          </p:cNvPr>
          <p:cNvPicPr>
            <a:picLocks noChangeAspect="1" noChangeArrowheads="1"/>
          </p:cNvPicPr>
          <p:nvPr/>
        </p:nvPicPr>
        <p:blipFill>
          <a:blip r:embed="rId14" cstate="print"/>
          <a:srcRect/>
          <a:stretch>
            <a:fillRect/>
          </a:stretch>
        </p:blipFill>
        <p:spPr bwMode="auto">
          <a:xfrm>
            <a:off x="4040094" y="4436406"/>
            <a:ext cx="1581064" cy="1244356"/>
          </a:xfrm>
          <a:prstGeom prst="roundRect">
            <a:avLst>
              <a:gd name="adj" fmla="val 16667"/>
            </a:avLst>
          </a:prstGeom>
          <a:ln w="12700">
            <a:solidFill>
              <a:schemeClr val="bg1"/>
            </a:solid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1" descr="D:\Users\patrick.m.hamilton\Desktop\HAMILTON BG .jpg"/>
          <p:cNvPicPr>
            <a:picLocks noChangeAspect="1" noChangeArrowheads="1"/>
          </p:cNvPicPr>
          <p:nvPr/>
        </p:nvPicPr>
        <p:blipFill>
          <a:blip r:embed="rId15" cstate="print"/>
          <a:srcRect/>
          <a:stretch>
            <a:fillRect/>
          </a:stretch>
        </p:blipFill>
        <p:spPr bwMode="auto">
          <a:xfrm>
            <a:off x="609600" y="1138518"/>
            <a:ext cx="1304290" cy="184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bwMode="auto">
          <a:xfrm>
            <a:off x="6367584" y="3590192"/>
            <a:ext cx="1117600" cy="2602"/>
          </a:xfrm>
          <a:prstGeom prst="line">
            <a:avLst/>
          </a:prstGeom>
          <a:ln w="19050" cap="rnd">
            <a:solidFill>
              <a:schemeClr val="accent4">
                <a:lumMod val="65000"/>
                <a:lumOff val="3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a:off x="7491835" y="3590192"/>
            <a:ext cx="0" cy="83024"/>
          </a:xfrm>
          <a:prstGeom prst="line">
            <a:avLst/>
          </a:prstGeom>
          <a:ln w="19050" cap="rnd">
            <a:solidFill>
              <a:schemeClr val="accent3">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Rectangle 8"/>
          <p:cNvSpPr/>
          <p:nvPr/>
        </p:nvSpPr>
        <p:spPr bwMode="auto">
          <a:xfrm>
            <a:off x="7063096" y="3640016"/>
            <a:ext cx="861704" cy="570824"/>
          </a:xfrm>
          <a:prstGeom prst="rect">
            <a:avLst/>
          </a:prstGeom>
          <a:solidFill>
            <a:srgbClr val="5E278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TextBox 17"/>
          <p:cNvSpPr txBox="1"/>
          <p:nvPr/>
        </p:nvSpPr>
        <p:spPr>
          <a:xfrm>
            <a:off x="7239000" y="3733800"/>
            <a:ext cx="533400" cy="369332"/>
          </a:xfrm>
          <a:prstGeom prst="rect">
            <a:avLst/>
          </a:prstGeom>
          <a:noFill/>
        </p:spPr>
        <p:txBody>
          <a:bodyPr wrap="square" rtlCol="0">
            <a:spAutoFit/>
          </a:bodyPr>
          <a:lstStyle/>
          <a:p>
            <a:pPr algn="ctr"/>
            <a:r>
              <a:rPr lang="en-US" sz="900" b="1" dirty="0" smtClean="0">
                <a:solidFill>
                  <a:schemeClr val="bg1">
                    <a:lumMod val="85000"/>
                  </a:schemeClr>
                </a:solidFill>
                <a:effectLst>
                  <a:outerShdw blurRad="38100" dist="38100" dir="2700000" algn="tl">
                    <a:srgbClr val="000000">
                      <a:alpha val="43137"/>
                    </a:srgbClr>
                  </a:outerShdw>
                </a:effectLst>
                <a:latin typeface="Calibri" panose="020F0502020204030204" pitchFamily="34" charset="0"/>
              </a:rPr>
              <a:t>Joint TF OSS</a:t>
            </a:r>
            <a:endParaRPr lang="en-US" sz="900" b="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ndParaRPr>
          </a:p>
        </p:txBody>
      </p:sp>
      <p:pic>
        <p:nvPicPr>
          <p:cNvPr id="30" name="Picture 72" descr="Army Officer LT Colonel"/>
          <p:cNvPicPr>
            <a:picLocks noChangeAspect="1" noChangeArrowheads="1"/>
          </p:cNvPicPr>
          <p:nvPr/>
        </p:nvPicPr>
        <p:blipFill>
          <a:blip r:embed="rId6" cstate="print"/>
          <a:srcRect/>
          <a:stretch>
            <a:fillRect/>
          </a:stretch>
        </p:blipFill>
        <p:spPr bwMode="auto">
          <a:xfrm>
            <a:off x="7391400" y="3276600"/>
            <a:ext cx="152400" cy="165100"/>
          </a:xfrm>
          <a:prstGeom prst="rect">
            <a:avLst/>
          </a:prstGeom>
          <a:solidFill>
            <a:srgbClr val="008000"/>
          </a:solidFill>
          <a:ln w="9525">
            <a:solidFill>
              <a:schemeClr val="tx1"/>
            </a:solidFill>
            <a:miter lim="800000"/>
            <a:headEnd/>
            <a:tailEnd/>
          </a:ln>
        </p:spPr>
      </p:pic>
      <p:pic>
        <p:nvPicPr>
          <p:cNvPr id="19" name="Picture 18"/>
          <p:cNvPicPr>
            <a:picLocks noChangeAspect="1"/>
          </p:cNvPicPr>
          <p:nvPr/>
        </p:nvPicPr>
        <p:blipFill>
          <a:blip r:embed="rId16" cstate="print"/>
          <a:stretch>
            <a:fillRect/>
          </a:stretch>
        </p:blipFill>
        <p:spPr>
          <a:xfrm>
            <a:off x="5564094" y="4445448"/>
            <a:ext cx="1569488" cy="1226272"/>
          </a:xfrm>
          <a:prstGeom prst="roundRect">
            <a:avLst>
              <a:gd name="adj" fmla="val 1666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2" name="Picture 12" descr="http://upload.wikimedia.org/wikipedia/commons/thumb/4/4b/UH-72_Lakota2.jpg/300px-UH-72_Lakota2.jpg"/>
          <p:cNvPicPr>
            <a:picLocks noChangeAspect="1" noChangeArrowheads="1"/>
          </p:cNvPicPr>
          <p:nvPr/>
        </p:nvPicPr>
        <p:blipFill>
          <a:blip r:embed="rId17" cstate="print"/>
          <a:srcRect/>
          <a:stretch>
            <a:fillRect/>
          </a:stretch>
        </p:blipFill>
        <p:spPr bwMode="auto">
          <a:xfrm>
            <a:off x="7088094" y="4419600"/>
            <a:ext cx="1522506" cy="1215077"/>
          </a:xfrm>
          <a:prstGeom prst="roundRect">
            <a:avLst>
              <a:gd name="adj" fmla="val 16667"/>
            </a:avLst>
          </a:prstGeom>
          <a:ln w="12700">
            <a:solidFill>
              <a:schemeClr val="bg1"/>
            </a:solid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TextBox 2"/>
          <p:cNvSpPr txBox="1">
            <a:spLocks noChangeArrowheads="1"/>
          </p:cNvSpPr>
          <p:nvPr/>
        </p:nvSpPr>
        <p:spPr bwMode="auto">
          <a:xfrm>
            <a:off x="114300" y="4289362"/>
            <a:ext cx="8915400" cy="2597054"/>
          </a:xfrm>
          <a:prstGeom prst="rect">
            <a:avLst/>
          </a:prstGeom>
          <a:solidFill>
            <a:srgbClr val="5E2785">
              <a:alpha val="21000"/>
            </a:srgbClr>
          </a:solidFill>
          <a:ln>
            <a:solidFill>
              <a:schemeClr val="bg2">
                <a:lumMod val="20000"/>
                <a:lumOff val="80000"/>
              </a:schemeClr>
            </a:solidFill>
          </a:ln>
          <a:effectLst>
            <a:outerShdw blurRad="63500" sx="102000" sy="102000" algn="ctr" rotWithShape="0">
              <a:schemeClr val="bg1">
                <a:alpha val="40000"/>
              </a:schemeClr>
            </a:outerShdw>
            <a:softEdge rad="31750"/>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indent="3175" algn="ctr">
              <a:buNone/>
            </a:pPr>
            <a:endParaRPr lang="en-US" sz="1200" dirty="0" smtClean="0"/>
          </a:p>
          <a:p>
            <a:pPr indent="3175" algn="ctr">
              <a:buNone/>
            </a:pPr>
            <a:endParaRPr lang="en-US" sz="1200" dirty="0"/>
          </a:p>
          <a:p>
            <a:pPr indent="3175" algn="ctr">
              <a:buNone/>
            </a:pPr>
            <a:endParaRPr lang="en-US" sz="1200" dirty="0" smtClean="0"/>
          </a:p>
          <a:p>
            <a:pPr indent="3175" algn="ctr">
              <a:buNone/>
            </a:pPr>
            <a:endParaRPr lang="en-US" sz="1200" dirty="0"/>
          </a:p>
          <a:p>
            <a:pPr indent="3175" algn="ctr">
              <a:buNone/>
            </a:pPr>
            <a:endParaRPr lang="en-US" sz="1200" dirty="0" smtClean="0"/>
          </a:p>
          <a:p>
            <a:pPr indent="3175" algn="ctr">
              <a:buNone/>
            </a:pPr>
            <a:endParaRPr lang="en-US" sz="1200" dirty="0"/>
          </a:p>
          <a:p>
            <a:pPr indent="3175" algn="ctr">
              <a:buNone/>
            </a:pPr>
            <a:endParaRPr lang="en-US" sz="1200" dirty="0" smtClean="0"/>
          </a:p>
          <a:p>
            <a:pPr indent="3175" algn="ctr">
              <a:buNone/>
            </a:pPr>
            <a:endParaRPr lang="en-US" sz="1200" dirty="0"/>
          </a:p>
          <a:p>
            <a:pPr indent="3175" algn="ctr">
              <a:buNone/>
            </a:pPr>
            <a:r>
              <a:rPr lang="en-US" sz="1200" b="1" dirty="0" smtClean="0"/>
              <a:t>MISSION</a:t>
            </a:r>
          </a:p>
          <a:p>
            <a:pPr indent="3175" algn="ctr">
              <a:buNone/>
            </a:pPr>
            <a:r>
              <a:rPr lang="en-US" sz="1200" dirty="0" smtClean="0"/>
              <a:t>Provide </a:t>
            </a:r>
            <a:r>
              <a:rPr lang="en-US" sz="1200" dirty="0"/>
              <a:t>direction and oversight of Texas Military Forces throughout Texas and Federal Emergency Management Agency (FEMA) Region VI during emergencies and disasters as part of Defense Support of Civil Authorities (DSCA) or civil support operations to save lives, alleviate suffering and protect property. When authorized, provide mission command of Title 32 and Title 10 forces within a Dual Status Command for immediate and long term DSCA response at the request of the Governor of Texas</a:t>
            </a:r>
            <a:endParaRPr lang="en-US" sz="12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229600" cy="838200"/>
          </a:xfrm>
        </p:spPr>
        <p:txBody>
          <a:bodyPr/>
          <a:lstStyle/>
          <a:p>
            <a:r>
              <a:rPr lang="en-US" dirty="0" smtClean="0">
                <a:effectLst>
                  <a:outerShdw blurRad="38100" dist="38100" dir="2700000" algn="tl">
                    <a:srgbClr val="000000">
                      <a:alpha val="43137"/>
                    </a:srgbClr>
                  </a:outerShdw>
                </a:effectLst>
              </a:rPr>
              <a:t>DOMOPS CIVIL SUPPORT MISSION</a:t>
            </a:r>
            <a:endParaRPr lang="en-US"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0570275"/>
              </p:ext>
            </p:extLst>
          </p:nvPr>
        </p:nvGraphicFramePr>
        <p:xfrm>
          <a:off x="457200" y="990600"/>
          <a:ext cx="8229600" cy="562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801D7009-E8F8-46C1-9EB3-D5331865956B}" type="slidenum">
              <a:rPr lang="en-US" smtClean="0"/>
              <a:pPr>
                <a:defRPr/>
              </a:pPr>
              <a:t>8</a:t>
            </a:fld>
            <a:endParaRPr lang="en-US"/>
          </a:p>
        </p:txBody>
      </p:sp>
      <p:sp>
        <p:nvSpPr>
          <p:cNvPr id="3" name="TextBox 2"/>
          <p:cNvSpPr txBox="1"/>
          <p:nvPr/>
        </p:nvSpPr>
        <p:spPr>
          <a:xfrm>
            <a:off x="914400" y="3303880"/>
            <a:ext cx="1981200" cy="523220"/>
          </a:xfrm>
          <a:prstGeom prst="rect">
            <a:avLst/>
          </a:prstGeom>
          <a:noFill/>
        </p:spPr>
        <p:txBody>
          <a:bodyPr wrap="square" rtlCol="0">
            <a:spAutoFit/>
          </a:bodyPr>
          <a:lstStyle/>
          <a:p>
            <a:pPr algn="ctr"/>
            <a:r>
              <a:rPr lang="en-US" sz="1400" b="1" dirty="0" smtClean="0"/>
              <a:t>TEXAS ARMY NATIONAL GUARD</a:t>
            </a:r>
            <a:endParaRPr lang="en-US" sz="1400" b="1" dirty="0"/>
          </a:p>
        </p:txBody>
      </p:sp>
      <p:sp>
        <p:nvSpPr>
          <p:cNvPr id="6" name="TextBox 5"/>
          <p:cNvSpPr txBox="1"/>
          <p:nvPr/>
        </p:nvSpPr>
        <p:spPr>
          <a:xfrm>
            <a:off x="3581400" y="3282108"/>
            <a:ext cx="1981200" cy="523220"/>
          </a:xfrm>
          <a:prstGeom prst="rect">
            <a:avLst/>
          </a:prstGeom>
          <a:noFill/>
        </p:spPr>
        <p:txBody>
          <a:bodyPr wrap="square" rtlCol="0">
            <a:spAutoFit/>
          </a:bodyPr>
          <a:lstStyle/>
          <a:p>
            <a:pPr algn="ctr"/>
            <a:r>
              <a:rPr lang="en-US" sz="1400" b="1" dirty="0" smtClean="0"/>
              <a:t>TEXAS AIR NATIONAL GUARD</a:t>
            </a:r>
            <a:endParaRPr lang="en-US" sz="1400" b="1" dirty="0"/>
          </a:p>
        </p:txBody>
      </p:sp>
      <p:sp>
        <p:nvSpPr>
          <p:cNvPr id="7" name="TextBox 6"/>
          <p:cNvSpPr txBox="1"/>
          <p:nvPr/>
        </p:nvSpPr>
        <p:spPr>
          <a:xfrm>
            <a:off x="6248400" y="3286780"/>
            <a:ext cx="1981200" cy="523220"/>
          </a:xfrm>
          <a:prstGeom prst="rect">
            <a:avLst/>
          </a:prstGeom>
          <a:noFill/>
        </p:spPr>
        <p:txBody>
          <a:bodyPr wrap="square" rtlCol="0">
            <a:spAutoFit/>
          </a:bodyPr>
          <a:lstStyle/>
          <a:p>
            <a:pPr algn="ctr"/>
            <a:r>
              <a:rPr lang="en-US" sz="1400" b="1" dirty="0" smtClean="0"/>
              <a:t>TEXAS STATE GUARD</a:t>
            </a:r>
            <a:endParaRPr lang="en-US" sz="1400" b="1" dirty="0"/>
          </a:p>
        </p:txBody>
      </p:sp>
    </p:spTree>
    <p:extLst>
      <p:ext uri="{BB962C8B-B14F-4D97-AF65-F5344CB8AC3E}">
        <p14:creationId xmlns:p14="http://schemas.microsoft.com/office/powerpoint/2010/main" val="2955989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 name="Picture 671" descr="texa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74320" y="457200"/>
            <a:ext cx="6614668" cy="6172200"/>
          </a:xfrm>
          <a:prstGeom prst="rect">
            <a:avLst/>
          </a:prstGeom>
          <a:ln w="12700">
            <a:noFill/>
          </a:ln>
        </p:spPr>
      </p:pic>
      <p:grpSp>
        <p:nvGrpSpPr>
          <p:cNvPr id="2" name="Group 497"/>
          <p:cNvGrpSpPr/>
          <p:nvPr/>
        </p:nvGrpSpPr>
        <p:grpSpPr>
          <a:xfrm>
            <a:off x="182880" y="2268194"/>
            <a:ext cx="5657850" cy="3218207"/>
            <a:chOff x="182880" y="2268194"/>
            <a:chExt cx="5657850" cy="3218206"/>
          </a:xfrm>
        </p:grpSpPr>
        <p:grpSp>
          <p:nvGrpSpPr>
            <p:cNvPr id="3" name="Group 229"/>
            <p:cNvGrpSpPr/>
            <p:nvPr/>
          </p:nvGrpSpPr>
          <p:grpSpPr>
            <a:xfrm>
              <a:off x="182880" y="2268194"/>
              <a:ext cx="5657850" cy="3218206"/>
              <a:chOff x="182880" y="2268194"/>
              <a:chExt cx="5657850" cy="3218206"/>
            </a:xfrm>
          </p:grpSpPr>
          <p:grpSp>
            <p:nvGrpSpPr>
              <p:cNvPr id="4" name="Group 190"/>
              <p:cNvGrpSpPr/>
              <p:nvPr/>
            </p:nvGrpSpPr>
            <p:grpSpPr>
              <a:xfrm>
                <a:off x="182880" y="2268194"/>
                <a:ext cx="5657850" cy="3218206"/>
                <a:chOff x="182880" y="2260574"/>
                <a:chExt cx="5657850" cy="3218206"/>
              </a:xfrm>
            </p:grpSpPr>
            <p:sp>
              <p:nvSpPr>
                <p:cNvPr id="521" name="Rectangle 520"/>
                <p:cNvSpPr/>
                <p:nvPr/>
              </p:nvSpPr>
              <p:spPr>
                <a:xfrm>
                  <a:off x="4892040" y="4023360"/>
                  <a:ext cx="449162" cy="253916"/>
                </a:xfrm>
                <a:prstGeom prst="rect">
                  <a:avLst/>
                </a:prstGeom>
              </p:spPr>
              <p:txBody>
                <a:bodyPr wrap="none">
                  <a:spAutoFit/>
                </a:bodyPr>
                <a:lstStyle/>
                <a:p>
                  <a:r>
                    <a:rPr lang="en-US" sz="1050" b="1" dirty="0" smtClean="0">
                      <a:solidFill>
                        <a:prstClr val="black"/>
                      </a:solidFill>
                      <a:latin typeface="Calibri"/>
                    </a:rPr>
                    <a:t>HOU</a:t>
                  </a:r>
                  <a:endParaRPr lang="en-US" sz="1050" dirty="0"/>
                </a:p>
              </p:txBody>
            </p:sp>
            <p:grpSp>
              <p:nvGrpSpPr>
                <p:cNvPr id="5" name="Group 1487"/>
                <p:cNvGrpSpPr/>
                <p:nvPr/>
              </p:nvGrpSpPr>
              <p:grpSpPr>
                <a:xfrm>
                  <a:off x="182880" y="2260574"/>
                  <a:ext cx="5657850" cy="3218206"/>
                  <a:chOff x="182880" y="2252663"/>
                  <a:chExt cx="5657850" cy="3218206"/>
                </a:xfrm>
              </p:grpSpPr>
              <p:sp>
                <p:nvSpPr>
                  <p:cNvPr id="530" name="Freeform 529"/>
                  <p:cNvSpPr/>
                  <p:nvPr/>
                </p:nvSpPr>
                <p:spPr>
                  <a:xfrm>
                    <a:off x="3220085" y="2252663"/>
                    <a:ext cx="1076325" cy="3218206"/>
                  </a:xfrm>
                  <a:custGeom>
                    <a:avLst/>
                    <a:gdLst>
                      <a:gd name="connsiteX0" fmla="*/ 0 w 1076325"/>
                      <a:gd name="connsiteY0" fmla="*/ 3214687 h 3218206"/>
                      <a:gd name="connsiteX1" fmla="*/ 9525 w 1076325"/>
                      <a:gd name="connsiteY1" fmla="*/ 3133725 h 3218206"/>
                      <a:gd name="connsiteX2" fmla="*/ 19050 w 1076325"/>
                      <a:gd name="connsiteY2" fmla="*/ 3100387 h 3218206"/>
                      <a:gd name="connsiteX3" fmla="*/ 28575 w 1076325"/>
                      <a:gd name="connsiteY3" fmla="*/ 3086100 h 3218206"/>
                      <a:gd name="connsiteX4" fmla="*/ 47625 w 1076325"/>
                      <a:gd name="connsiteY4" fmla="*/ 3062287 h 3218206"/>
                      <a:gd name="connsiteX5" fmla="*/ 52387 w 1076325"/>
                      <a:gd name="connsiteY5" fmla="*/ 3048000 h 3218206"/>
                      <a:gd name="connsiteX6" fmla="*/ 61912 w 1076325"/>
                      <a:gd name="connsiteY6" fmla="*/ 3033712 h 3218206"/>
                      <a:gd name="connsiteX7" fmla="*/ 80962 w 1076325"/>
                      <a:gd name="connsiteY7" fmla="*/ 2990850 h 3218206"/>
                      <a:gd name="connsiteX8" fmla="*/ 85725 w 1076325"/>
                      <a:gd name="connsiteY8" fmla="*/ 2962275 h 3218206"/>
                      <a:gd name="connsiteX9" fmla="*/ 100012 w 1076325"/>
                      <a:gd name="connsiteY9" fmla="*/ 2881312 h 3218206"/>
                      <a:gd name="connsiteX10" fmla="*/ 104775 w 1076325"/>
                      <a:gd name="connsiteY10" fmla="*/ 2847975 h 3218206"/>
                      <a:gd name="connsiteX11" fmla="*/ 114300 w 1076325"/>
                      <a:gd name="connsiteY11" fmla="*/ 2819400 h 3218206"/>
                      <a:gd name="connsiteX12" fmla="*/ 119062 w 1076325"/>
                      <a:gd name="connsiteY12" fmla="*/ 2747962 h 3218206"/>
                      <a:gd name="connsiteX13" fmla="*/ 138112 w 1076325"/>
                      <a:gd name="connsiteY13" fmla="*/ 2705100 h 3218206"/>
                      <a:gd name="connsiteX14" fmla="*/ 147637 w 1076325"/>
                      <a:gd name="connsiteY14" fmla="*/ 2676525 h 3218206"/>
                      <a:gd name="connsiteX15" fmla="*/ 152400 w 1076325"/>
                      <a:gd name="connsiteY15" fmla="*/ 2662237 h 3218206"/>
                      <a:gd name="connsiteX16" fmla="*/ 161925 w 1076325"/>
                      <a:gd name="connsiteY16" fmla="*/ 2647950 h 3218206"/>
                      <a:gd name="connsiteX17" fmla="*/ 166687 w 1076325"/>
                      <a:gd name="connsiteY17" fmla="*/ 2633662 h 3218206"/>
                      <a:gd name="connsiteX18" fmla="*/ 176212 w 1076325"/>
                      <a:gd name="connsiteY18" fmla="*/ 2619375 h 3218206"/>
                      <a:gd name="connsiteX19" fmla="*/ 190500 w 1076325"/>
                      <a:gd name="connsiteY19" fmla="*/ 2581275 h 3218206"/>
                      <a:gd name="connsiteX20" fmla="*/ 204787 w 1076325"/>
                      <a:gd name="connsiteY20" fmla="*/ 2533650 h 3218206"/>
                      <a:gd name="connsiteX21" fmla="*/ 214312 w 1076325"/>
                      <a:gd name="connsiteY21" fmla="*/ 2509837 h 3218206"/>
                      <a:gd name="connsiteX22" fmla="*/ 228600 w 1076325"/>
                      <a:gd name="connsiteY22" fmla="*/ 2490787 h 3218206"/>
                      <a:gd name="connsiteX23" fmla="*/ 247650 w 1076325"/>
                      <a:gd name="connsiteY23" fmla="*/ 2447925 h 3218206"/>
                      <a:gd name="connsiteX24" fmla="*/ 252412 w 1076325"/>
                      <a:gd name="connsiteY24" fmla="*/ 2433637 h 3218206"/>
                      <a:gd name="connsiteX25" fmla="*/ 280987 w 1076325"/>
                      <a:gd name="connsiteY25" fmla="*/ 2424112 h 3218206"/>
                      <a:gd name="connsiteX26" fmla="*/ 295275 w 1076325"/>
                      <a:gd name="connsiteY26" fmla="*/ 2409825 h 3218206"/>
                      <a:gd name="connsiteX27" fmla="*/ 323850 w 1076325"/>
                      <a:gd name="connsiteY27" fmla="*/ 2390775 h 3218206"/>
                      <a:gd name="connsiteX28" fmla="*/ 347662 w 1076325"/>
                      <a:gd name="connsiteY28" fmla="*/ 2371725 h 3218206"/>
                      <a:gd name="connsiteX29" fmla="*/ 361950 w 1076325"/>
                      <a:gd name="connsiteY29" fmla="*/ 2362200 h 3218206"/>
                      <a:gd name="connsiteX30" fmla="*/ 390525 w 1076325"/>
                      <a:gd name="connsiteY30" fmla="*/ 2352675 h 3218206"/>
                      <a:gd name="connsiteX31" fmla="*/ 423862 w 1076325"/>
                      <a:gd name="connsiteY31" fmla="*/ 2314575 h 3218206"/>
                      <a:gd name="connsiteX32" fmla="*/ 438150 w 1076325"/>
                      <a:gd name="connsiteY32" fmla="*/ 2309812 h 3218206"/>
                      <a:gd name="connsiteX33" fmla="*/ 466725 w 1076325"/>
                      <a:gd name="connsiteY33" fmla="*/ 2252662 h 3218206"/>
                      <a:gd name="connsiteX34" fmla="*/ 495300 w 1076325"/>
                      <a:gd name="connsiteY34" fmla="*/ 2224087 h 3218206"/>
                      <a:gd name="connsiteX35" fmla="*/ 509587 w 1076325"/>
                      <a:gd name="connsiteY35" fmla="*/ 2219325 h 3218206"/>
                      <a:gd name="connsiteX36" fmla="*/ 528637 w 1076325"/>
                      <a:gd name="connsiteY36" fmla="*/ 2205037 h 3218206"/>
                      <a:gd name="connsiteX37" fmla="*/ 542925 w 1076325"/>
                      <a:gd name="connsiteY37" fmla="*/ 2200275 h 3218206"/>
                      <a:gd name="connsiteX38" fmla="*/ 557212 w 1076325"/>
                      <a:gd name="connsiteY38" fmla="*/ 2190750 h 3218206"/>
                      <a:gd name="connsiteX39" fmla="*/ 585787 w 1076325"/>
                      <a:gd name="connsiteY39" fmla="*/ 2176462 h 3218206"/>
                      <a:gd name="connsiteX40" fmla="*/ 623887 w 1076325"/>
                      <a:gd name="connsiteY40" fmla="*/ 2143125 h 3218206"/>
                      <a:gd name="connsiteX41" fmla="*/ 638175 w 1076325"/>
                      <a:gd name="connsiteY41" fmla="*/ 2133600 h 3218206"/>
                      <a:gd name="connsiteX42" fmla="*/ 652462 w 1076325"/>
                      <a:gd name="connsiteY42" fmla="*/ 2124075 h 3218206"/>
                      <a:gd name="connsiteX43" fmla="*/ 676275 w 1076325"/>
                      <a:gd name="connsiteY43" fmla="*/ 2076450 h 3218206"/>
                      <a:gd name="connsiteX44" fmla="*/ 685800 w 1076325"/>
                      <a:gd name="connsiteY44" fmla="*/ 2047875 h 3218206"/>
                      <a:gd name="connsiteX45" fmla="*/ 723900 w 1076325"/>
                      <a:gd name="connsiteY45" fmla="*/ 2019300 h 3218206"/>
                      <a:gd name="connsiteX46" fmla="*/ 738187 w 1076325"/>
                      <a:gd name="connsiteY46" fmla="*/ 2005012 h 3218206"/>
                      <a:gd name="connsiteX47" fmla="*/ 747712 w 1076325"/>
                      <a:gd name="connsiteY47" fmla="*/ 1990725 h 3218206"/>
                      <a:gd name="connsiteX48" fmla="*/ 762000 w 1076325"/>
                      <a:gd name="connsiteY48" fmla="*/ 1985962 h 3218206"/>
                      <a:gd name="connsiteX49" fmla="*/ 771525 w 1076325"/>
                      <a:gd name="connsiteY49" fmla="*/ 1943100 h 3218206"/>
                      <a:gd name="connsiteX50" fmla="*/ 781050 w 1076325"/>
                      <a:gd name="connsiteY50" fmla="*/ 1924050 h 3218206"/>
                      <a:gd name="connsiteX51" fmla="*/ 790575 w 1076325"/>
                      <a:gd name="connsiteY51" fmla="*/ 1895475 h 3218206"/>
                      <a:gd name="connsiteX52" fmla="*/ 800100 w 1076325"/>
                      <a:gd name="connsiteY52" fmla="*/ 1866900 h 3218206"/>
                      <a:gd name="connsiteX53" fmla="*/ 809625 w 1076325"/>
                      <a:gd name="connsiteY53" fmla="*/ 1833562 h 3218206"/>
                      <a:gd name="connsiteX54" fmla="*/ 785812 w 1076325"/>
                      <a:gd name="connsiteY54" fmla="*/ 1838325 h 3218206"/>
                      <a:gd name="connsiteX55" fmla="*/ 790575 w 1076325"/>
                      <a:gd name="connsiteY55" fmla="*/ 1809750 h 3218206"/>
                      <a:gd name="connsiteX56" fmla="*/ 842962 w 1076325"/>
                      <a:gd name="connsiteY56" fmla="*/ 1714500 h 3218206"/>
                      <a:gd name="connsiteX57" fmla="*/ 857250 w 1076325"/>
                      <a:gd name="connsiteY57" fmla="*/ 1700212 h 3218206"/>
                      <a:gd name="connsiteX58" fmla="*/ 876300 w 1076325"/>
                      <a:gd name="connsiteY58" fmla="*/ 1652587 h 3218206"/>
                      <a:gd name="connsiteX59" fmla="*/ 881062 w 1076325"/>
                      <a:gd name="connsiteY59" fmla="*/ 1638300 h 3218206"/>
                      <a:gd name="connsiteX60" fmla="*/ 890587 w 1076325"/>
                      <a:gd name="connsiteY60" fmla="*/ 1538287 h 3218206"/>
                      <a:gd name="connsiteX61" fmla="*/ 895350 w 1076325"/>
                      <a:gd name="connsiteY61" fmla="*/ 1524000 h 3218206"/>
                      <a:gd name="connsiteX62" fmla="*/ 900112 w 1076325"/>
                      <a:gd name="connsiteY62" fmla="*/ 1504950 h 3218206"/>
                      <a:gd name="connsiteX63" fmla="*/ 909637 w 1076325"/>
                      <a:gd name="connsiteY63" fmla="*/ 1485900 h 3218206"/>
                      <a:gd name="connsiteX64" fmla="*/ 919162 w 1076325"/>
                      <a:gd name="connsiteY64" fmla="*/ 1452562 h 3218206"/>
                      <a:gd name="connsiteX65" fmla="*/ 928687 w 1076325"/>
                      <a:gd name="connsiteY65" fmla="*/ 1423987 h 3218206"/>
                      <a:gd name="connsiteX66" fmla="*/ 942975 w 1076325"/>
                      <a:gd name="connsiteY66" fmla="*/ 1409700 h 3218206"/>
                      <a:gd name="connsiteX67" fmla="*/ 976312 w 1076325"/>
                      <a:gd name="connsiteY67" fmla="*/ 1366837 h 3218206"/>
                      <a:gd name="connsiteX68" fmla="*/ 990600 w 1076325"/>
                      <a:gd name="connsiteY68" fmla="*/ 1362075 h 3218206"/>
                      <a:gd name="connsiteX69" fmla="*/ 1000125 w 1076325"/>
                      <a:gd name="connsiteY69" fmla="*/ 1333500 h 3218206"/>
                      <a:gd name="connsiteX70" fmla="*/ 1004887 w 1076325"/>
                      <a:gd name="connsiteY70" fmla="*/ 1319212 h 3218206"/>
                      <a:gd name="connsiteX71" fmla="*/ 1014412 w 1076325"/>
                      <a:gd name="connsiteY71" fmla="*/ 1300162 h 3218206"/>
                      <a:gd name="connsiteX72" fmla="*/ 1028700 w 1076325"/>
                      <a:gd name="connsiteY72" fmla="*/ 1271587 h 3218206"/>
                      <a:gd name="connsiteX73" fmla="*/ 1038225 w 1076325"/>
                      <a:gd name="connsiteY73" fmla="*/ 1233487 h 3218206"/>
                      <a:gd name="connsiteX74" fmla="*/ 1047750 w 1076325"/>
                      <a:gd name="connsiteY74" fmla="*/ 1204912 h 3218206"/>
                      <a:gd name="connsiteX75" fmla="*/ 1052512 w 1076325"/>
                      <a:gd name="connsiteY75" fmla="*/ 1190625 h 3218206"/>
                      <a:gd name="connsiteX76" fmla="*/ 1062037 w 1076325"/>
                      <a:gd name="connsiteY76" fmla="*/ 1171575 h 3218206"/>
                      <a:gd name="connsiteX77" fmla="*/ 1071562 w 1076325"/>
                      <a:gd name="connsiteY77" fmla="*/ 1157287 h 3218206"/>
                      <a:gd name="connsiteX78" fmla="*/ 1076325 w 1076325"/>
                      <a:gd name="connsiteY78" fmla="*/ 1143000 h 3218206"/>
                      <a:gd name="connsiteX79" fmla="*/ 1071562 w 1076325"/>
                      <a:gd name="connsiteY79" fmla="*/ 971550 h 3218206"/>
                      <a:gd name="connsiteX80" fmla="*/ 1052512 w 1076325"/>
                      <a:gd name="connsiteY80" fmla="*/ 895350 h 3218206"/>
                      <a:gd name="connsiteX81" fmla="*/ 1042987 w 1076325"/>
                      <a:gd name="connsiteY81" fmla="*/ 866775 h 3218206"/>
                      <a:gd name="connsiteX82" fmla="*/ 1033462 w 1076325"/>
                      <a:gd name="connsiteY82" fmla="*/ 838200 h 3218206"/>
                      <a:gd name="connsiteX83" fmla="*/ 1028700 w 1076325"/>
                      <a:gd name="connsiteY83" fmla="*/ 823912 h 3218206"/>
                      <a:gd name="connsiteX84" fmla="*/ 1019175 w 1076325"/>
                      <a:gd name="connsiteY84" fmla="*/ 790575 h 3218206"/>
                      <a:gd name="connsiteX85" fmla="*/ 1004887 w 1076325"/>
                      <a:gd name="connsiteY85" fmla="*/ 762000 h 3218206"/>
                      <a:gd name="connsiteX86" fmla="*/ 995362 w 1076325"/>
                      <a:gd name="connsiteY86" fmla="*/ 723900 h 3218206"/>
                      <a:gd name="connsiteX87" fmla="*/ 990600 w 1076325"/>
                      <a:gd name="connsiteY87" fmla="*/ 709612 h 3218206"/>
                      <a:gd name="connsiteX88" fmla="*/ 976312 w 1076325"/>
                      <a:gd name="connsiteY88" fmla="*/ 695325 h 3218206"/>
                      <a:gd name="connsiteX89" fmla="*/ 966787 w 1076325"/>
                      <a:gd name="connsiteY89" fmla="*/ 681037 h 3218206"/>
                      <a:gd name="connsiteX90" fmla="*/ 957262 w 1076325"/>
                      <a:gd name="connsiteY90" fmla="*/ 638175 h 3218206"/>
                      <a:gd name="connsiteX91" fmla="*/ 952500 w 1076325"/>
                      <a:gd name="connsiteY91" fmla="*/ 604837 h 3218206"/>
                      <a:gd name="connsiteX92" fmla="*/ 966787 w 1076325"/>
                      <a:gd name="connsiteY92" fmla="*/ 552450 h 3218206"/>
                      <a:gd name="connsiteX93" fmla="*/ 976312 w 1076325"/>
                      <a:gd name="connsiteY93" fmla="*/ 533400 h 3218206"/>
                      <a:gd name="connsiteX94" fmla="*/ 1000125 w 1076325"/>
                      <a:gd name="connsiteY94" fmla="*/ 495300 h 3218206"/>
                      <a:gd name="connsiteX95" fmla="*/ 1004887 w 1076325"/>
                      <a:gd name="connsiteY95" fmla="*/ 476250 h 3218206"/>
                      <a:gd name="connsiteX96" fmla="*/ 1014412 w 1076325"/>
                      <a:gd name="connsiteY96" fmla="*/ 461962 h 3218206"/>
                      <a:gd name="connsiteX97" fmla="*/ 1028700 w 1076325"/>
                      <a:gd name="connsiteY97" fmla="*/ 438150 h 3218206"/>
                      <a:gd name="connsiteX98" fmla="*/ 1038225 w 1076325"/>
                      <a:gd name="connsiteY98" fmla="*/ 409575 h 3218206"/>
                      <a:gd name="connsiteX99" fmla="*/ 1052512 w 1076325"/>
                      <a:gd name="connsiteY99" fmla="*/ 366712 h 3218206"/>
                      <a:gd name="connsiteX100" fmla="*/ 1057275 w 1076325"/>
                      <a:gd name="connsiteY100" fmla="*/ 352425 h 3218206"/>
                      <a:gd name="connsiteX101" fmla="*/ 1047750 w 1076325"/>
                      <a:gd name="connsiteY101" fmla="*/ 319087 h 3218206"/>
                      <a:gd name="connsiteX102" fmla="*/ 1052512 w 1076325"/>
                      <a:gd name="connsiteY102" fmla="*/ 304800 h 3218206"/>
                      <a:gd name="connsiteX103" fmla="*/ 1057275 w 1076325"/>
                      <a:gd name="connsiteY103" fmla="*/ 280987 h 3218206"/>
                      <a:gd name="connsiteX104" fmla="*/ 1062037 w 1076325"/>
                      <a:gd name="connsiteY104" fmla="*/ 123825 h 3218206"/>
                      <a:gd name="connsiteX105" fmla="*/ 1057275 w 1076325"/>
                      <a:gd name="connsiteY105" fmla="*/ 0 h 32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076325" h="3218206">
                        <a:moveTo>
                          <a:pt x="0" y="3214687"/>
                        </a:moveTo>
                        <a:cubicBezTo>
                          <a:pt x="12769" y="3176378"/>
                          <a:pt x="138" y="3218206"/>
                          <a:pt x="9525" y="3133725"/>
                        </a:cubicBezTo>
                        <a:cubicBezTo>
                          <a:pt x="9961" y="3129798"/>
                          <a:pt x="16469" y="3105550"/>
                          <a:pt x="19050" y="3100387"/>
                        </a:cubicBezTo>
                        <a:cubicBezTo>
                          <a:pt x="21610" y="3095268"/>
                          <a:pt x="25400" y="3090862"/>
                          <a:pt x="28575" y="3086100"/>
                        </a:cubicBezTo>
                        <a:cubicBezTo>
                          <a:pt x="40544" y="3050189"/>
                          <a:pt x="23006" y="3093060"/>
                          <a:pt x="47625" y="3062287"/>
                        </a:cubicBezTo>
                        <a:cubicBezTo>
                          <a:pt x="50761" y="3058367"/>
                          <a:pt x="50142" y="3052490"/>
                          <a:pt x="52387" y="3048000"/>
                        </a:cubicBezTo>
                        <a:cubicBezTo>
                          <a:pt x="54947" y="3042880"/>
                          <a:pt x="59587" y="3038943"/>
                          <a:pt x="61912" y="3033712"/>
                        </a:cubicBezTo>
                        <a:cubicBezTo>
                          <a:pt x="84580" y="2982708"/>
                          <a:pt x="59407" y="3023182"/>
                          <a:pt x="80962" y="2990850"/>
                        </a:cubicBezTo>
                        <a:cubicBezTo>
                          <a:pt x="82550" y="2981325"/>
                          <a:pt x="83998" y="2971776"/>
                          <a:pt x="85725" y="2962275"/>
                        </a:cubicBezTo>
                        <a:cubicBezTo>
                          <a:pt x="94090" y="2916270"/>
                          <a:pt x="89597" y="2954211"/>
                          <a:pt x="100012" y="2881312"/>
                        </a:cubicBezTo>
                        <a:cubicBezTo>
                          <a:pt x="101600" y="2870200"/>
                          <a:pt x="102251" y="2858913"/>
                          <a:pt x="104775" y="2847975"/>
                        </a:cubicBezTo>
                        <a:cubicBezTo>
                          <a:pt x="107033" y="2838192"/>
                          <a:pt x="114300" y="2819400"/>
                          <a:pt x="114300" y="2819400"/>
                        </a:cubicBezTo>
                        <a:cubicBezTo>
                          <a:pt x="115887" y="2795587"/>
                          <a:pt x="115687" y="2771588"/>
                          <a:pt x="119062" y="2747962"/>
                        </a:cubicBezTo>
                        <a:cubicBezTo>
                          <a:pt x="125032" y="2706168"/>
                          <a:pt x="126076" y="2732181"/>
                          <a:pt x="138112" y="2705100"/>
                        </a:cubicBezTo>
                        <a:cubicBezTo>
                          <a:pt x="142190" y="2695925"/>
                          <a:pt x="144462" y="2686050"/>
                          <a:pt x="147637" y="2676525"/>
                        </a:cubicBezTo>
                        <a:cubicBezTo>
                          <a:pt x="149225" y="2671762"/>
                          <a:pt x="149615" y="2666414"/>
                          <a:pt x="152400" y="2662237"/>
                        </a:cubicBezTo>
                        <a:lnTo>
                          <a:pt x="161925" y="2647950"/>
                        </a:lnTo>
                        <a:cubicBezTo>
                          <a:pt x="163512" y="2643187"/>
                          <a:pt x="164442" y="2638152"/>
                          <a:pt x="166687" y="2633662"/>
                        </a:cubicBezTo>
                        <a:cubicBezTo>
                          <a:pt x="169247" y="2628543"/>
                          <a:pt x="174202" y="2624734"/>
                          <a:pt x="176212" y="2619375"/>
                        </a:cubicBezTo>
                        <a:cubicBezTo>
                          <a:pt x="193868" y="2572295"/>
                          <a:pt x="168162" y="2614780"/>
                          <a:pt x="190500" y="2581275"/>
                        </a:cubicBezTo>
                        <a:cubicBezTo>
                          <a:pt x="193650" y="2570250"/>
                          <a:pt x="199738" y="2547113"/>
                          <a:pt x="204787" y="2533650"/>
                        </a:cubicBezTo>
                        <a:cubicBezTo>
                          <a:pt x="207789" y="2525645"/>
                          <a:pt x="210160" y="2517310"/>
                          <a:pt x="214312" y="2509837"/>
                        </a:cubicBezTo>
                        <a:cubicBezTo>
                          <a:pt x="218167" y="2502898"/>
                          <a:pt x="223837" y="2497137"/>
                          <a:pt x="228600" y="2490787"/>
                        </a:cubicBezTo>
                        <a:cubicBezTo>
                          <a:pt x="239935" y="2456782"/>
                          <a:pt x="232556" y="2470566"/>
                          <a:pt x="247650" y="2447925"/>
                        </a:cubicBezTo>
                        <a:cubicBezTo>
                          <a:pt x="249237" y="2443162"/>
                          <a:pt x="248327" y="2436555"/>
                          <a:pt x="252412" y="2433637"/>
                        </a:cubicBezTo>
                        <a:cubicBezTo>
                          <a:pt x="260582" y="2427801"/>
                          <a:pt x="280987" y="2424112"/>
                          <a:pt x="280987" y="2424112"/>
                        </a:cubicBezTo>
                        <a:cubicBezTo>
                          <a:pt x="285750" y="2419350"/>
                          <a:pt x="289959" y="2413960"/>
                          <a:pt x="295275" y="2409825"/>
                        </a:cubicBezTo>
                        <a:cubicBezTo>
                          <a:pt x="304311" y="2402797"/>
                          <a:pt x="323850" y="2390775"/>
                          <a:pt x="323850" y="2390775"/>
                        </a:cubicBezTo>
                        <a:cubicBezTo>
                          <a:pt x="339906" y="2366689"/>
                          <a:pt x="324659" y="2383226"/>
                          <a:pt x="347662" y="2371725"/>
                        </a:cubicBezTo>
                        <a:cubicBezTo>
                          <a:pt x="352782" y="2369165"/>
                          <a:pt x="356719" y="2364525"/>
                          <a:pt x="361950" y="2362200"/>
                        </a:cubicBezTo>
                        <a:cubicBezTo>
                          <a:pt x="371125" y="2358122"/>
                          <a:pt x="390525" y="2352675"/>
                          <a:pt x="390525" y="2352675"/>
                        </a:cubicBezTo>
                        <a:cubicBezTo>
                          <a:pt x="400140" y="2339855"/>
                          <a:pt x="410581" y="2324061"/>
                          <a:pt x="423862" y="2314575"/>
                        </a:cubicBezTo>
                        <a:cubicBezTo>
                          <a:pt x="427947" y="2311657"/>
                          <a:pt x="433387" y="2311400"/>
                          <a:pt x="438150" y="2309812"/>
                        </a:cubicBezTo>
                        <a:cubicBezTo>
                          <a:pt x="445897" y="2286571"/>
                          <a:pt x="448261" y="2271126"/>
                          <a:pt x="466725" y="2252662"/>
                        </a:cubicBezTo>
                        <a:cubicBezTo>
                          <a:pt x="476250" y="2243137"/>
                          <a:pt x="482521" y="2228346"/>
                          <a:pt x="495300" y="2224087"/>
                        </a:cubicBezTo>
                        <a:lnTo>
                          <a:pt x="509587" y="2219325"/>
                        </a:lnTo>
                        <a:cubicBezTo>
                          <a:pt x="515937" y="2214562"/>
                          <a:pt x="521745" y="2208975"/>
                          <a:pt x="528637" y="2205037"/>
                        </a:cubicBezTo>
                        <a:cubicBezTo>
                          <a:pt x="532996" y="2202546"/>
                          <a:pt x="538435" y="2202520"/>
                          <a:pt x="542925" y="2200275"/>
                        </a:cubicBezTo>
                        <a:cubicBezTo>
                          <a:pt x="548044" y="2197715"/>
                          <a:pt x="552093" y="2193310"/>
                          <a:pt x="557212" y="2190750"/>
                        </a:cubicBezTo>
                        <a:cubicBezTo>
                          <a:pt x="596646" y="2171032"/>
                          <a:pt x="544844" y="2203758"/>
                          <a:pt x="585787" y="2176462"/>
                        </a:cubicBezTo>
                        <a:cubicBezTo>
                          <a:pt x="601662" y="2152650"/>
                          <a:pt x="590550" y="2165349"/>
                          <a:pt x="623887" y="2143125"/>
                        </a:cubicBezTo>
                        <a:lnTo>
                          <a:pt x="638175" y="2133600"/>
                        </a:lnTo>
                        <a:lnTo>
                          <a:pt x="652462" y="2124075"/>
                        </a:lnTo>
                        <a:cubicBezTo>
                          <a:pt x="679936" y="2082864"/>
                          <a:pt x="665995" y="2110717"/>
                          <a:pt x="676275" y="2076450"/>
                        </a:cubicBezTo>
                        <a:cubicBezTo>
                          <a:pt x="679160" y="2066833"/>
                          <a:pt x="678701" y="2054975"/>
                          <a:pt x="685800" y="2047875"/>
                        </a:cubicBezTo>
                        <a:cubicBezTo>
                          <a:pt x="719549" y="2014124"/>
                          <a:pt x="676559" y="2054805"/>
                          <a:pt x="723900" y="2019300"/>
                        </a:cubicBezTo>
                        <a:cubicBezTo>
                          <a:pt x="729288" y="2015259"/>
                          <a:pt x="733875" y="2010186"/>
                          <a:pt x="738187" y="2005012"/>
                        </a:cubicBezTo>
                        <a:cubicBezTo>
                          <a:pt x="741851" y="2000615"/>
                          <a:pt x="743243" y="1994301"/>
                          <a:pt x="747712" y="1990725"/>
                        </a:cubicBezTo>
                        <a:cubicBezTo>
                          <a:pt x="751632" y="1987589"/>
                          <a:pt x="757237" y="1987550"/>
                          <a:pt x="762000" y="1985962"/>
                        </a:cubicBezTo>
                        <a:cubicBezTo>
                          <a:pt x="765175" y="1971675"/>
                          <a:pt x="767221" y="1957089"/>
                          <a:pt x="771525" y="1943100"/>
                        </a:cubicBezTo>
                        <a:cubicBezTo>
                          <a:pt x="773613" y="1936314"/>
                          <a:pt x="778413" y="1930642"/>
                          <a:pt x="781050" y="1924050"/>
                        </a:cubicBezTo>
                        <a:cubicBezTo>
                          <a:pt x="784779" y="1914728"/>
                          <a:pt x="787400" y="1905000"/>
                          <a:pt x="790575" y="1895475"/>
                        </a:cubicBezTo>
                        <a:lnTo>
                          <a:pt x="800100" y="1866900"/>
                        </a:lnTo>
                        <a:cubicBezTo>
                          <a:pt x="801123" y="1863832"/>
                          <a:pt x="811218" y="1834757"/>
                          <a:pt x="809625" y="1833562"/>
                        </a:cubicBezTo>
                        <a:cubicBezTo>
                          <a:pt x="803149" y="1828705"/>
                          <a:pt x="793750" y="1836737"/>
                          <a:pt x="785812" y="1838325"/>
                        </a:cubicBezTo>
                        <a:cubicBezTo>
                          <a:pt x="787400" y="1828800"/>
                          <a:pt x="788480" y="1819176"/>
                          <a:pt x="790575" y="1809750"/>
                        </a:cubicBezTo>
                        <a:cubicBezTo>
                          <a:pt x="797374" y="1779154"/>
                          <a:pt x="841832" y="1716239"/>
                          <a:pt x="842962" y="1714500"/>
                        </a:cubicBezTo>
                        <a:cubicBezTo>
                          <a:pt x="846633" y="1708853"/>
                          <a:pt x="853335" y="1705693"/>
                          <a:pt x="857250" y="1700212"/>
                        </a:cubicBezTo>
                        <a:cubicBezTo>
                          <a:pt x="866009" y="1687949"/>
                          <a:pt x="871963" y="1665599"/>
                          <a:pt x="876300" y="1652587"/>
                        </a:cubicBezTo>
                        <a:lnTo>
                          <a:pt x="881062" y="1638300"/>
                        </a:lnTo>
                        <a:cubicBezTo>
                          <a:pt x="884237" y="1604962"/>
                          <a:pt x="879996" y="1570057"/>
                          <a:pt x="890587" y="1538287"/>
                        </a:cubicBezTo>
                        <a:cubicBezTo>
                          <a:pt x="892175" y="1533525"/>
                          <a:pt x="893971" y="1528827"/>
                          <a:pt x="895350" y="1524000"/>
                        </a:cubicBezTo>
                        <a:cubicBezTo>
                          <a:pt x="897148" y="1517706"/>
                          <a:pt x="897814" y="1511079"/>
                          <a:pt x="900112" y="1504950"/>
                        </a:cubicBezTo>
                        <a:cubicBezTo>
                          <a:pt x="902605" y="1498302"/>
                          <a:pt x="906840" y="1492425"/>
                          <a:pt x="909637" y="1485900"/>
                        </a:cubicBezTo>
                        <a:cubicBezTo>
                          <a:pt x="914975" y="1473445"/>
                          <a:pt x="915132" y="1465997"/>
                          <a:pt x="919162" y="1452562"/>
                        </a:cubicBezTo>
                        <a:cubicBezTo>
                          <a:pt x="922047" y="1442945"/>
                          <a:pt x="921587" y="1431086"/>
                          <a:pt x="928687" y="1423987"/>
                        </a:cubicBezTo>
                        <a:cubicBezTo>
                          <a:pt x="933450" y="1419225"/>
                          <a:pt x="938840" y="1415016"/>
                          <a:pt x="942975" y="1409700"/>
                        </a:cubicBezTo>
                        <a:cubicBezTo>
                          <a:pt x="953161" y="1396604"/>
                          <a:pt x="961344" y="1376816"/>
                          <a:pt x="976312" y="1366837"/>
                        </a:cubicBezTo>
                        <a:cubicBezTo>
                          <a:pt x="980489" y="1364052"/>
                          <a:pt x="985837" y="1363662"/>
                          <a:pt x="990600" y="1362075"/>
                        </a:cubicBezTo>
                        <a:lnTo>
                          <a:pt x="1000125" y="1333500"/>
                        </a:lnTo>
                        <a:cubicBezTo>
                          <a:pt x="1001712" y="1328737"/>
                          <a:pt x="1002642" y="1323702"/>
                          <a:pt x="1004887" y="1319212"/>
                        </a:cubicBezTo>
                        <a:cubicBezTo>
                          <a:pt x="1008062" y="1312862"/>
                          <a:pt x="1011615" y="1306687"/>
                          <a:pt x="1014412" y="1300162"/>
                        </a:cubicBezTo>
                        <a:cubicBezTo>
                          <a:pt x="1026243" y="1272559"/>
                          <a:pt x="1010396" y="1299044"/>
                          <a:pt x="1028700" y="1271587"/>
                        </a:cubicBezTo>
                        <a:cubicBezTo>
                          <a:pt x="1043152" y="1228229"/>
                          <a:pt x="1020980" y="1296717"/>
                          <a:pt x="1038225" y="1233487"/>
                        </a:cubicBezTo>
                        <a:cubicBezTo>
                          <a:pt x="1040867" y="1223801"/>
                          <a:pt x="1044575" y="1214437"/>
                          <a:pt x="1047750" y="1204912"/>
                        </a:cubicBezTo>
                        <a:cubicBezTo>
                          <a:pt x="1049337" y="1200150"/>
                          <a:pt x="1050267" y="1195115"/>
                          <a:pt x="1052512" y="1190625"/>
                        </a:cubicBezTo>
                        <a:cubicBezTo>
                          <a:pt x="1055687" y="1184275"/>
                          <a:pt x="1058515" y="1177739"/>
                          <a:pt x="1062037" y="1171575"/>
                        </a:cubicBezTo>
                        <a:cubicBezTo>
                          <a:pt x="1064877" y="1166605"/>
                          <a:pt x="1069002" y="1162407"/>
                          <a:pt x="1071562" y="1157287"/>
                        </a:cubicBezTo>
                        <a:cubicBezTo>
                          <a:pt x="1073807" y="1152797"/>
                          <a:pt x="1074737" y="1147762"/>
                          <a:pt x="1076325" y="1143000"/>
                        </a:cubicBezTo>
                        <a:cubicBezTo>
                          <a:pt x="1074737" y="1085850"/>
                          <a:pt x="1075283" y="1028601"/>
                          <a:pt x="1071562" y="971550"/>
                        </a:cubicBezTo>
                        <a:cubicBezTo>
                          <a:pt x="1069698" y="942968"/>
                          <a:pt x="1061184" y="921368"/>
                          <a:pt x="1052512" y="895350"/>
                        </a:cubicBezTo>
                        <a:lnTo>
                          <a:pt x="1042987" y="866775"/>
                        </a:lnTo>
                        <a:lnTo>
                          <a:pt x="1033462" y="838200"/>
                        </a:lnTo>
                        <a:cubicBezTo>
                          <a:pt x="1031874" y="833437"/>
                          <a:pt x="1029918" y="828782"/>
                          <a:pt x="1028700" y="823912"/>
                        </a:cubicBezTo>
                        <a:cubicBezTo>
                          <a:pt x="1027175" y="817813"/>
                          <a:pt x="1022590" y="797404"/>
                          <a:pt x="1019175" y="790575"/>
                        </a:cubicBezTo>
                        <a:cubicBezTo>
                          <a:pt x="1006172" y="764567"/>
                          <a:pt x="1012069" y="788332"/>
                          <a:pt x="1004887" y="762000"/>
                        </a:cubicBezTo>
                        <a:cubicBezTo>
                          <a:pt x="1001442" y="749370"/>
                          <a:pt x="999501" y="736319"/>
                          <a:pt x="995362" y="723900"/>
                        </a:cubicBezTo>
                        <a:cubicBezTo>
                          <a:pt x="993775" y="719137"/>
                          <a:pt x="993385" y="713789"/>
                          <a:pt x="990600" y="709612"/>
                        </a:cubicBezTo>
                        <a:cubicBezTo>
                          <a:pt x="986864" y="704008"/>
                          <a:pt x="980624" y="700499"/>
                          <a:pt x="976312" y="695325"/>
                        </a:cubicBezTo>
                        <a:cubicBezTo>
                          <a:pt x="972648" y="690928"/>
                          <a:pt x="969962" y="685800"/>
                          <a:pt x="966787" y="681037"/>
                        </a:cubicBezTo>
                        <a:cubicBezTo>
                          <a:pt x="962509" y="663922"/>
                          <a:pt x="960283" y="656300"/>
                          <a:pt x="957262" y="638175"/>
                        </a:cubicBezTo>
                        <a:cubicBezTo>
                          <a:pt x="955417" y="627102"/>
                          <a:pt x="954087" y="615950"/>
                          <a:pt x="952500" y="604837"/>
                        </a:cubicBezTo>
                        <a:cubicBezTo>
                          <a:pt x="955984" y="587417"/>
                          <a:pt x="958730" y="568564"/>
                          <a:pt x="966787" y="552450"/>
                        </a:cubicBezTo>
                        <a:cubicBezTo>
                          <a:pt x="969962" y="546100"/>
                          <a:pt x="972864" y="539606"/>
                          <a:pt x="976312" y="533400"/>
                        </a:cubicBezTo>
                        <a:cubicBezTo>
                          <a:pt x="985886" y="516166"/>
                          <a:pt x="990200" y="510186"/>
                          <a:pt x="1000125" y="495300"/>
                        </a:cubicBezTo>
                        <a:cubicBezTo>
                          <a:pt x="1001712" y="488950"/>
                          <a:pt x="1002309" y="482266"/>
                          <a:pt x="1004887" y="476250"/>
                        </a:cubicBezTo>
                        <a:cubicBezTo>
                          <a:pt x="1007142" y="470989"/>
                          <a:pt x="1011378" y="466816"/>
                          <a:pt x="1014412" y="461962"/>
                        </a:cubicBezTo>
                        <a:cubicBezTo>
                          <a:pt x="1019318" y="454112"/>
                          <a:pt x="1024870" y="446577"/>
                          <a:pt x="1028700" y="438150"/>
                        </a:cubicBezTo>
                        <a:cubicBezTo>
                          <a:pt x="1032855" y="429010"/>
                          <a:pt x="1035050" y="419100"/>
                          <a:pt x="1038225" y="409575"/>
                        </a:cubicBezTo>
                        <a:lnTo>
                          <a:pt x="1052512" y="366712"/>
                        </a:lnTo>
                        <a:lnTo>
                          <a:pt x="1057275" y="352425"/>
                        </a:lnTo>
                        <a:cubicBezTo>
                          <a:pt x="1054100" y="341312"/>
                          <a:pt x="1048900" y="330587"/>
                          <a:pt x="1047750" y="319087"/>
                        </a:cubicBezTo>
                        <a:cubicBezTo>
                          <a:pt x="1047250" y="314092"/>
                          <a:pt x="1051294" y="309670"/>
                          <a:pt x="1052512" y="304800"/>
                        </a:cubicBezTo>
                        <a:cubicBezTo>
                          <a:pt x="1054475" y="296947"/>
                          <a:pt x="1055687" y="288925"/>
                          <a:pt x="1057275" y="280987"/>
                        </a:cubicBezTo>
                        <a:cubicBezTo>
                          <a:pt x="1058862" y="228600"/>
                          <a:pt x="1062037" y="176236"/>
                          <a:pt x="1062037" y="123825"/>
                        </a:cubicBezTo>
                        <a:cubicBezTo>
                          <a:pt x="1062037" y="82519"/>
                          <a:pt x="1057275" y="41306"/>
                          <a:pt x="1057275"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Freeform 530"/>
                  <p:cNvSpPr/>
                  <p:nvPr/>
                </p:nvSpPr>
                <p:spPr>
                  <a:xfrm>
                    <a:off x="3240371" y="2252663"/>
                    <a:ext cx="1076325" cy="3218206"/>
                  </a:xfrm>
                  <a:custGeom>
                    <a:avLst/>
                    <a:gdLst>
                      <a:gd name="connsiteX0" fmla="*/ 0 w 1076325"/>
                      <a:gd name="connsiteY0" fmla="*/ 3214687 h 3218206"/>
                      <a:gd name="connsiteX1" fmla="*/ 9525 w 1076325"/>
                      <a:gd name="connsiteY1" fmla="*/ 3133725 h 3218206"/>
                      <a:gd name="connsiteX2" fmla="*/ 19050 w 1076325"/>
                      <a:gd name="connsiteY2" fmla="*/ 3100387 h 3218206"/>
                      <a:gd name="connsiteX3" fmla="*/ 28575 w 1076325"/>
                      <a:gd name="connsiteY3" fmla="*/ 3086100 h 3218206"/>
                      <a:gd name="connsiteX4" fmla="*/ 47625 w 1076325"/>
                      <a:gd name="connsiteY4" fmla="*/ 3062287 h 3218206"/>
                      <a:gd name="connsiteX5" fmla="*/ 52387 w 1076325"/>
                      <a:gd name="connsiteY5" fmla="*/ 3048000 h 3218206"/>
                      <a:gd name="connsiteX6" fmla="*/ 61912 w 1076325"/>
                      <a:gd name="connsiteY6" fmla="*/ 3033712 h 3218206"/>
                      <a:gd name="connsiteX7" fmla="*/ 80962 w 1076325"/>
                      <a:gd name="connsiteY7" fmla="*/ 2990850 h 3218206"/>
                      <a:gd name="connsiteX8" fmla="*/ 85725 w 1076325"/>
                      <a:gd name="connsiteY8" fmla="*/ 2962275 h 3218206"/>
                      <a:gd name="connsiteX9" fmla="*/ 100012 w 1076325"/>
                      <a:gd name="connsiteY9" fmla="*/ 2881312 h 3218206"/>
                      <a:gd name="connsiteX10" fmla="*/ 104775 w 1076325"/>
                      <a:gd name="connsiteY10" fmla="*/ 2847975 h 3218206"/>
                      <a:gd name="connsiteX11" fmla="*/ 114300 w 1076325"/>
                      <a:gd name="connsiteY11" fmla="*/ 2819400 h 3218206"/>
                      <a:gd name="connsiteX12" fmla="*/ 119062 w 1076325"/>
                      <a:gd name="connsiteY12" fmla="*/ 2747962 h 3218206"/>
                      <a:gd name="connsiteX13" fmla="*/ 138112 w 1076325"/>
                      <a:gd name="connsiteY13" fmla="*/ 2705100 h 3218206"/>
                      <a:gd name="connsiteX14" fmla="*/ 147637 w 1076325"/>
                      <a:gd name="connsiteY14" fmla="*/ 2676525 h 3218206"/>
                      <a:gd name="connsiteX15" fmla="*/ 152400 w 1076325"/>
                      <a:gd name="connsiteY15" fmla="*/ 2662237 h 3218206"/>
                      <a:gd name="connsiteX16" fmla="*/ 161925 w 1076325"/>
                      <a:gd name="connsiteY16" fmla="*/ 2647950 h 3218206"/>
                      <a:gd name="connsiteX17" fmla="*/ 166687 w 1076325"/>
                      <a:gd name="connsiteY17" fmla="*/ 2633662 h 3218206"/>
                      <a:gd name="connsiteX18" fmla="*/ 176212 w 1076325"/>
                      <a:gd name="connsiteY18" fmla="*/ 2619375 h 3218206"/>
                      <a:gd name="connsiteX19" fmla="*/ 190500 w 1076325"/>
                      <a:gd name="connsiteY19" fmla="*/ 2581275 h 3218206"/>
                      <a:gd name="connsiteX20" fmla="*/ 204787 w 1076325"/>
                      <a:gd name="connsiteY20" fmla="*/ 2533650 h 3218206"/>
                      <a:gd name="connsiteX21" fmla="*/ 214312 w 1076325"/>
                      <a:gd name="connsiteY21" fmla="*/ 2509837 h 3218206"/>
                      <a:gd name="connsiteX22" fmla="*/ 228600 w 1076325"/>
                      <a:gd name="connsiteY22" fmla="*/ 2490787 h 3218206"/>
                      <a:gd name="connsiteX23" fmla="*/ 247650 w 1076325"/>
                      <a:gd name="connsiteY23" fmla="*/ 2447925 h 3218206"/>
                      <a:gd name="connsiteX24" fmla="*/ 252412 w 1076325"/>
                      <a:gd name="connsiteY24" fmla="*/ 2433637 h 3218206"/>
                      <a:gd name="connsiteX25" fmla="*/ 280987 w 1076325"/>
                      <a:gd name="connsiteY25" fmla="*/ 2424112 h 3218206"/>
                      <a:gd name="connsiteX26" fmla="*/ 295275 w 1076325"/>
                      <a:gd name="connsiteY26" fmla="*/ 2409825 h 3218206"/>
                      <a:gd name="connsiteX27" fmla="*/ 323850 w 1076325"/>
                      <a:gd name="connsiteY27" fmla="*/ 2390775 h 3218206"/>
                      <a:gd name="connsiteX28" fmla="*/ 347662 w 1076325"/>
                      <a:gd name="connsiteY28" fmla="*/ 2371725 h 3218206"/>
                      <a:gd name="connsiteX29" fmla="*/ 361950 w 1076325"/>
                      <a:gd name="connsiteY29" fmla="*/ 2362200 h 3218206"/>
                      <a:gd name="connsiteX30" fmla="*/ 390525 w 1076325"/>
                      <a:gd name="connsiteY30" fmla="*/ 2352675 h 3218206"/>
                      <a:gd name="connsiteX31" fmla="*/ 423862 w 1076325"/>
                      <a:gd name="connsiteY31" fmla="*/ 2314575 h 3218206"/>
                      <a:gd name="connsiteX32" fmla="*/ 438150 w 1076325"/>
                      <a:gd name="connsiteY32" fmla="*/ 2309812 h 3218206"/>
                      <a:gd name="connsiteX33" fmla="*/ 466725 w 1076325"/>
                      <a:gd name="connsiteY33" fmla="*/ 2252662 h 3218206"/>
                      <a:gd name="connsiteX34" fmla="*/ 495300 w 1076325"/>
                      <a:gd name="connsiteY34" fmla="*/ 2224087 h 3218206"/>
                      <a:gd name="connsiteX35" fmla="*/ 509587 w 1076325"/>
                      <a:gd name="connsiteY35" fmla="*/ 2219325 h 3218206"/>
                      <a:gd name="connsiteX36" fmla="*/ 528637 w 1076325"/>
                      <a:gd name="connsiteY36" fmla="*/ 2205037 h 3218206"/>
                      <a:gd name="connsiteX37" fmla="*/ 542925 w 1076325"/>
                      <a:gd name="connsiteY37" fmla="*/ 2200275 h 3218206"/>
                      <a:gd name="connsiteX38" fmla="*/ 557212 w 1076325"/>
                      <a:gd name="connsiteY38" fmla="*/ 2190750 h 3218206"/>
                      <a:gd name="connsiteX39" fmla="*/ 585787 w 1076325"/>
                      <a:gd name="connsiteY39" fmla="*/ 2176462 h 3218206"/>
                      <a:gd name="connsiteX40" fmla="*/ 623887 w 1076325"/>
                      <a:gd name="connsiteY40" fmla="*/ 2143125 h 3218206"/>
                      <a:gd name="connsiteX41" fmla="*/ 638175 w 1076325"/>
                      <a:gd name="connsiteY41" fmla="*/ 2133600 h 3218206"/>
                      <a:gd name="connsiteX42" fmla="*/ 652462 w 1076325"/>
                      <a:gd name="connsiteY42" fmla="*/ 2124075 h 3218206"/>
                      <a:gd name="connsiteX43" fmla="*/ 676275 w 1076325"/>
                      <a:gd name="connsiteY43" fmla="*/ 2076450 h 3218206"/>
                      <a:gd name="connsiteX44" fmla="*/ 685800 w 1076325"/>
                      <a:gd name="connsiteY44" fmla="*/ 2047875 h 3218206"/>
                      <a:gd name="connsiteX45" fmla="*/ 723900 w 1076325"/>
                      <a:gd name="connsiteY45" fmla="*/ 2019300 h 3218206"/>
                      <a:gd name="connsiteX46" fmla="*/ 738187 w 1076325"/>
                      <a:gd name="connsiteY46" fmla="*/ 2005012 h 3218206"/>
                      <a:gd name="connsiteX47" fmla="*/ 747712 w 1076325"/>
                      <a:gd name="connsiteY47" fmla="*/ 1990725 h 3218206"/>
                      <a:gd name="connsiteX48" fmla="*/ 762000 w 1076325"/>
                      <a:gd name="connsiteY48" fmla="*/ 1985962 h 3218206"/>
                      <a:gd name="connsiteX49" fmla="*/ 771525 w 1076325"/>
                      <a:gd name="connsiteY49" fmla="*/ 1943100 h 3218206"/>
                      <a:gd name="connsiteX50" fmla="*/ 781050 w 1076325"/>
                      <a:gd name="connsiteY50" fmla="*/ 1924050 h 3218206"/>
                      <a:gd name="connsiteX51" fmla="*/ 790575 w 1076325"/>
                      <a:gd name="connsiteY51" fmla="*/ 1895475 h 3218206"/>
                      <a:gd name="connsiteX52" fmla="*/ 800100 w 1076325"/>
                      <a:gd name="connsiteY52" fmla="*/ 1866900 h 3218206"/>
                      <a:gd name="connsiteX53" fmla="*/ 809625 w 1076325"/>
                      <a:gd name="connsiteY53" fmla="*/ 1833562 h 3218206"/>
                      <a:gd name="connsiteX54" fmla="*/ 785812 w 1076325"/>
                      <a:gd name="connsiteY54" fmla="*/ 1838325 h 3218206"/>
                      <a:gd name="connsiteX55" fmla="*/ 790575 w 1076325"/>
                      <a:gd name="connsiteY55" fmla="*/ 1809750 h 3218206"/>
                      <a:gd name="connsiteX56" fmla="*/ 842962 w 1076325"/>
                      <a:gd name="connsiteY56" fmla="*/ 1714500 h 3218206"/>
                      <a:gd name="connsiteX57" fmla="*/ 857250 w 1076325"/>
                      <a:gd name="connsiteY57" fmla="*/ 1700212 h 3218206"/>
                      <a:gd name="connsiteX58" fmla="*/ 876300 w 1076325"/>
                      <a:gd name="connsiteY58" fmla="*/ 1652587 h 3218206"/>
                      <a:gd name="connsiteX59" fmla="*/ 881062 w 1076325"/>
                      <a:gd name="connsiteY59" fmla="*/ 1638300 h 3218206"/>
                      <a:gd name="connsiteX60" fmla="*/ 890587 w 1076325"/>
                      <a:gd name="connsiteY60" fmla="*/ 1538287 h 3218206"/>
                      <a:gd name="connsiteX61" fmla="*/ 895350 w 1076325"/>
                      <a:gd name="connsiteY61" fmla="*/ 1524000 h 3218206"/>
                      <a:gd name="connsiteX62" fmla="*/ 900112 w 1076325"/>
                      <a:gd name="connsiteY62" fmla="*/ 1504950 h 3218206"/>
                      <a:gd name="connsiteX63" fmla="*/ 909637 w 1076325"/>
                      <a:gd name="connsiteY63" fmla="*/ 1485900 h 3218206"/>
                      <a:gd name="connsiteX64" fmla="*/ 919162 w 1076325"/>
                      <a:gd name="connsiteY64" fmla="*/ 1452562 h 3218206"/>
                      <a:gd name="connsiteX65" fmla="*/ 928687 w 1076325"/>
                      <a:gd name="connsiteY65" fmla="*/ 1423987 h 3218206"/>
                      <a:gd name="connsiteX66" fmla="*/ 942975 w 1076325"/>
                      <a:gd name="connsiteY66" fmla="*/ 1409700 h 3218206"/>
                      <a:gd name="connsiteX67" fmla="*/ 976312 w 1076325"/>
                      <a:gd name="connsiteY67" fmla="*/ 1366837 h 3218206"/>
                      <a:gd name="connsiteX68" fmla="*/ 990600 w 1076325"/>
                      <a:gd name="connsiteY68" fmla="*/ 1362075 h 3218206"/>
                      <a:gd name="connsiteX69" fmla="*/ 1000125 w 1076325"/>
                      <a:gd name="connsiteY69" fmla="*/ 1333500 h 3218206"/>
                      <a:gd name="connsiteX70" fmla="*/ 1004887 w 1076325"/>
                      <a:gd name="connsiteY70" fmla="*/ 1319212 h 3218206"/>
                      <a:gd name="connsiteX71" fmla="*/ 1014412 w 1076325"/>
                      <a:gd name="connsiteY71" fmla="*/ 1300162 h 3218206"/>
                      <a:gd name="connsiteX72" fmla="*/ 1028700 w 1076325"/>
                      <a:gd name="connsiteY72" fmla="*/ 1271587 h 3218206"/>
                      <a:gd name="connsiteX73" fmla="*/ 1038225 w 1076325"/>
                      <a:gd name="connsiteY73" fmla="*/ 1233487 h 3218206"/>
                      <a:gd name="connsiteX74" fmla="*/ 1047750 w 1076325"/>
                      <a:gd name="connsiteY74" fmla="*/ 1204912 h 3218206"/>
                      <a:gd name="connsiteX75" fmla="*/ 1052512 w 1076325"/>
                      <a:gd name="connsiteY75" fmla="*/ 1190625 h 3218206"/>
                      <a:gd name="connsiteX76" fmla="*/ 1062037 w 1076325"/>
                      <a:gd name="connsiteY76" fmla="*/ 1171575 h 3218206"/>
                      <a:gd name="connsiteX77" fmla="*/ 1071562 w 1076325"/>
                      <a:gd name="connsiteY77" fmla="*/ 1157287 h 3218206"/>
                      <a:gd name="connsiteX78" fmla="*/ 1076325 w 1076325"/>
                      <a:gd name="connsiteY78" fmla="*/ 1143000 h 3218206"/>
                      <a:gd name="connsiteX79" fmla="*/ 1071562 w 1076325"/>
                      <a:gd name="connsiteY79" fmla="*/ 971550 h 3218206"/>
                      <a:gd name="connsiteX80" fmla="*/ 1052512 w 1076325"/>
                      <a:gd name="connsiteY80" fmla="*/ 895350 h 3218206"/>
                      <a:gd name="connsiteX81" fmla="*/ 1042987 w 1076325"/>
                      <a:gd name="connsiteY81" fmla="*/ 866775 h 3218206"/>
                      <a:gd name="connsiteX82" fmla="*/ 1033462 w 1076325"/>
                      <a:gd name="connsiteY82" fmla="*/ 838200 h 3218206"/>
                      <a:gd name="connsiteX83" fmla="*/ 1028700 w 1076325"/>
                      <a:gd name="connsiteY83" fmla="*/ 823912 h 3218206"/>
                      <a:gd name="connsiteX84" fmla="*/ 1019175 w 1076325"/>
                      <a:gd name="connsiteY84" fmla="*/ 790575 h 3218206"/>
                      <a:gd name="connsiteX85" fmla="*/ 1004887 w 1076325"/>
                      <a:gd name="connsiteY85" fmla="*/ 762000 h 3218206"/>
                      <a:gd name="connsiteX86" fmla="*/ 995362 w 1076325"/>
                      <a:gd name="connsiteY86" fmla="*/ 723900 h 3218206"/>
                      <a:gd name="connsiteX87" fmla="*/ 990600 w 1076325"/>
                      <a:gd name="connsiteY87" fmla="*/ 709612 h 3218206"/>
                      <a:gd name="connsiteX88" fmla="*/ 976312 w 1076325"/>
                      <a:gd name="connsiteY88" fmla="*/ 695325 h 3218206"/>
                      <a:gd name="connsiteX89" fmla="*/ 966787 w 1076325"/>
                      <a:gd name="connsiteY89" fmla="*/ 681037 h 3218206"/>
                      <a:gd name="connsiteX90" fmla="*/ 957262 w 1076325"/>
                      <a:gd name="connsiteY90" fmla="*/ 638175 h 3218206"/>
                      <a:gd name="connsiteX91" fmla="*/ 952500 w 1076325"/>
                      <a:gd name="connsiteY91" fmla="*/ 604837 h 3218206"/>
                      <a:gd name="connsiteX92" fmla="*/ 966787 w 1076325"/>
                      <a:gd name="connsiteY92" fmla="*/ 552450 h 3218206"/>
                      <a:gd name="connsiteX93" fmla="*/ 976312 w 1076325"/>
                      <a:gd name="connsiteY93" fmla="*/ 533400 h 3218206"/>
                      <a:gd name="connsiteX94" fmla="*/ 1000125 w 1076325"/>
                      <a:gd name="connsiteY94" fmla="*/ 495300 h 3218206"/>
                      <a:gd name="connsiteX95" fmla="*/ 1004887 w 1076325"/>
                      <a:gd name="connsiteY95" fmla="*/ 476250 h 3218206"/>
                      <a:gd name="connsiteX96" fmla="*/ 1014412 w 1076325"/>
                      <a:gd name="connsiteY96" fmla="*/ 461962 h 3218206"/>
                      <a:gd name="connsiteX97" fmla="*/ 1028700 w 1076325"/>
                      <a:gd name="connsiteY97" fmla="*/ 438150 h 3218206"/>
                      <a:gd name="connsiteX98" fmla="*/ 1038225 w 1076325"/>
                      <a:gd name="connsiteY98" fmla="*/ 409575 h 3218206"/>
                      <a:gd name="connsiteX99" fmla="*/ 1052512 w 1076325"/>
                      <a:gd name="connsiteY99" fmla="*/ 366712 h 3218206"/>
                      <a:gd name="connsiteX100" fmla="*/ 1057275 w 1076325"/>
                      <a:gd name="connsiteY100" fmla="*/ 352425 h 3218206"/>
                      <a:gd name="connsiteX101" fmla="*/ 1047750 w 1076325"/>
                      <a:gd name="connsiteY101" fmla="*/ 319087 h 3218206"/>
                      <a:gd name="connsiteX102" fmla="*/ 1052512 w 1076325"/>
                      <a:gd name="connsiteY102" fmla="*/ 304800 h 3218206"/>
                      <a:gd name="connsiteX103" fmla="*/ 1057275 w 1076325"/>
                      <a:gd name="connsiteY103" fmla="*/ 280987 h 3218206"/>
                      <a:gd name="connsiteX104" fmla="*/ 1062037 w 1076325"/>
                      <a:gd name="connsiteY104" fmla="*/ 123825 h 3218206"/>
                      <a:gd name="connsiteX105" fmla="*/ 1057275 w 1076325"/>
                      <a:gd name="connsiteY105" fmla="*/ 0 h 32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076325" h="3218206">
                        <a:moveTo>
                          <a:pt x="0" y="3214687"/>
                        </a:moveTo>
                        <a:cubicBezTo>
                          <a:pt x="12769" y="3176378"/>
                          <a:pt x="138" y="3218206"/>
                          <a:pt x="9525" y="3133725"/>
                        </a:cubicBezTo>
                        <a:cubicBezTo>
                          <a:pt x="9961" y="3129798"/>
                          <a:pt x="16469" y="3105550"/>
                          <a:pt x="19050" y="3100387"/>
                        </a:cubicBezTo>
                        <a:cubicBezTo>
                          <a:pt x="21610" y="3095268"/>
                          <a:pt x="25400" y="3090862"/>
                          <a:pt x="28575" y="3086100"/>
                        </a:cubicBezTo>
                        <a:cubicBezTo>
                          <a:pt x="40544" y="3050189"/>
                          <a:pt x="23006" y="3093060"/>
                          <a:pt x="47625" y="3062287"/>
                        </a:cubicBezTo>
                        <a:cubicBezTo>
                          <a:pt x="50761" y="3058367"/>
                          <a:pt x="50142" y="3052490"/>
                          <a:pt x="52387" y="3048000"/>
                        </a:cubicBezTo>
                        <a:cubicBezTo>
                          <a:pt x="54947" y="3042880"/>
                          <a:pt x="59587" y="3038943"/>
                          <a:pt x="61912" y="3033712"/>
                        </a:cubicBezTo>
                        <a:cubicBezTo>
                          <a:pt x="84580" y="2982708"/>
                          <a:pt x="59407" y="3023182"/>
                          <a:pt x="80962" y="2990850"/>
                        </a:cubicBezTo>
                        <a:cubicBezTo>
                          <a:pt x="82550" y="2981325"/>
                          <a:pt x="83998" y="2971776"/>
                          <a:pt x="85725" y="2962275"/>
                        </a:cubicBezTo>
                        <a:cubicBezTo>
                          <a:pt x="94090" y="2916270"/>
                          <a:pt x="89597" y="2954211"/>
                          <a:pt x="100012" y="2881312"/>
                        </a:cubicBezTo>
                        <a:cubicBezTo>
                          <a:pt x="101600" y="2870200"/>
                          <a:pt x="102251" y="2858913"/>
                          <a:pt x="104775" y="2847975"/>
                        </a:cubicBezTo>
                        <a:cubicBezTo>
                          <a:pt x="107033" y="2838192"/>
                          <a:pt x="114300" y="2819400"/>
                          <a:pt x="114300" y="2819400"/>
                        </a:cubicBezTo>
                        <a:cubicBezTo>
                          <a:pt x="115887" y="2795587"/>
                          <a:pt x="115687" y="2771588"/>
                          <a:pt x="119062" y="2747962"/>
                        </a:cubicBezTo>
                        <a:cubicBezTo>
                          <a:pt x="125032" y="2706168"/>
                          <a:pt x="126076" y="2732181"/>
                          <a:pt x="138112" y="2705100"/>
                        </a:cubicBezTo>
                        <a:cubicBezTo>
                          <a:pt x="142190" y="2695925"/>
                          <a:pt x="144462" y="2686050"/>
                          <a:pt x="147637" y="2676525"/>
                        </a:cubicBezTo>
                        <a:cubicBezTo>
                          <a:pt x="149225" y="2671762"/>
                          <a:pt x="149615" y="2666414"/>
                          <a:pt x="152400" y="2662237"/>
                        </a:cubicBezTo>
                        <a:lnTo>
                          <a:pt x="161925" y="2647950"/>
                        </a:lnTo>
                        <a:cubicBezTo>
                          <a:pt x="163512" y="2643187"/>
                          <a:pt x="164442" y="2638152"/>
                          <a:pt x="166687" y="2633662"/>
                        </a:cubicBezTo>
                        <a:cubicBezTo>
                          <a:pt x="169247" y="2628543"/>
                          <a:pt x="174202" y="2624734"/>
                          <a:pt x="176212" y="2619375"/>
                        </a:cubicBezTo>
                        <a:cubicBezTo>
                          <a:pt x="193868" y="2572295"/>
                          <a:pt x="168162" y="2614780"/>
                          <a:pt x="190500" y="2581275"/>
                        </a:cubicBezTo>
                        <a:cubicBezTo>
                          <a:pt x="193650" y="2570250"/>
                          <a:pt x="199738" y="2547113"/>
                          <a:pt x="204787" y="2533650"/>
                        </a:cubicBezTo>
                        <a:cubicBezTo>
                          <a:pt x="207789" y="2525645"/>
                          <a:pt x="210160" y="2517310"/>
                          <a:pt x="214312" y="2509837"/>
                        </a:cubicBezTo>
                        <a:cubicBezTo>
                          <a:pt x="218167" y="2502898"/>
                          <a:pt x="223837" y="2497137"/>
                          <a:pt x="228600" y="2490787"/>
                        </a:cubicBezTo>
                        <a:cubicBezTo>
                          <a:pt x="239935" y="2456782"/>
                          <a:pt x="232556" y="2470566"/>
                          <a:pt x="247650" y="2447925"/>
                        </a:cubicBezTo>
                        <a:cubicBezTo>
                          <a:pt x="249237" y="2443162"/>
                          <a:pt x="248327" y="2436555"/>
                          <a:pt x="252412" y="2433637"/>
                        </a:cubicBezTo>
                        <a:cubicBezTo>
                          <a:pt x="260582" y="2427801"/>
                          <a:pt x="280987" y="2424112"/>
                          <a:pt x="280987" y="2424112"/>
                        </a:cubicBezTo>
                        <a:cubicBezTo>
                          <a:pt x="285750" y="2419350"/>
                          <a:pt x="289959" y="2413960"/>
                          <a:pt x="295275" y="2409825"/>
                        </a:cubicBezTo>
                        <a:cubicBezTo>
                          <a:pt x="304311" y="2402797"/>
                          <a:pt x="323850" y="2390775"/>
                          <a:pt x="323850" y="2390775"/>
                        </a:cubicBezTo>
                        <a:cubicBezTo>
                          <a:pt x="339906" y="2366689"/>
                          <a:pt x="324659" y="2383226"/>
                          <a:pt x="347662" y="2371725"/>
                        </a:cubicBezTo>
                        <a:cubicBezTo>
                          <a:pt x="352782" y="2369165"/>
                          <a:pt x="356719" y="2364525"/>
                          <a:pt x="361950" y="2362200"/>
                        </a:cubicBezTo>
                        <a:cubicBezTo>
                          <a:pt x="371125" y="2358122"/>
                          <a:pt x="390525" y="2352675"/>
                          <a:pt x="390525" y="2352675"/>
                        </a:cubicBezTo>
                        <a:cubicBezTo>
                          <a:pt x="400140" y="2339855"/>
                          <a:pt x="410581" y="2324061"/>
                          <a:pt x="423862" y="2314575"/>
                        </a:cubicBezTo>
                        <a:cubicBezTo>
                          <a:pt x="427947" y="2311657"/>
                          <a:pt x="433387" y="2311400"/>
                          <a:pt x="438150" y="2309812"/>
                        </a:cubicBezTo>
                        <a:cubicBezTo>
                          <a:pt x="445897" y="2286571"/>
                          <a:pt x="448261" y="2271126"/>
                          <a:pt x="466725" y="2252662"/>
                        </a:cubicBezTo>
                        <a:cubicBezTo>
                          <a:pt x="476250" y="2243137"/>
                          <a:pt x="482521" y="2228346"/>
                          <a:pt x="495300" y="2224087"/>
                        </a:cubicBezTo>
                        <a:lnTo>
                          <a:pt x="509587" y="2219325"/>
                        </a:lnTo>
                        <a:cubicBezTo>
                          <a:pt x="515937" y="2214562"/>
                          <a:pt x="521745" y="2208975"/>
                          <a:pt x="528637" y="2205037"/>
                        </a:cubicBezTo>
                        <a:cubicBezTo>
                          <a:pt x="532996" y="2202546"/>
                          <a:pt x="538435" y="2202520"/>
                          <a:pt x="542925" y="2200275"/>
                        </a:cubicBezTo>
                        <a:cubicBezTo>
                          <a:pt x="548044" y="2197715"/>
                          <a:pt x="552093" y="2193310"/>
                          <a:pt x="557212" y="2190750"/>
                        </a:cubicBezTo>
                        <a:cubicBezTo>
                          <a:pt x="596646" y="2171032"/>
                          <a:pt x="544844" y="2203758"/>
                          <a:pt x="585787" y="2176462"/>
                        </a:cubicBezTo>
                        <a:cubicBezTo>
                          <a:pt x="601662" y="2152650"/>
                          <a:pt x="590550" y="2165349"/>
                          <a:pt x="623887" y="2143125"/>
                        </a:cubicBezTo>
                        <a:lnTo>
                          <a:pt x="638175" y="2133600"/>
                        </a:lnTo>
                        <a:lnTo>
                          <a:pt x="652462" y="2124075"/>
                        </a:lnTo>
                        <a:cubicBezTo>
                          <a:pt x="679936" y="2082864"/>
                          <a:pt x="665995" y="2110717"/>
                          <a:pt x="676275" y="2076450"/>
                        </a:cubicBezTo>
                        <a:cubicBezTo>
                          <a:pt x="679160" y="2066833"/>
                          <a:pt x="678701" y="2054975"/>
                          <a:pt x="685800" y="2047875"/>
                        </a:cubicBezTo>
                        <a:cubicBezTo>
                          <a:pt x="719549" y="2014124"/>
                          <a:pt x="676559" y="2054805"/>
                          <a:pt x="723900" y="2019300"/>
                        </a:cubicBezTo>
                        <a:cubicBezTo>
                          <a:pt x="729288" y="2015259"/>
                          <a:pt x="733875" y="2010186"/>
                          <a:pt x="738187" y="2005012"/>
                        </a:cubicBezTo>
                        <a:cubicBezTo>
                          <a:pt x="741851" y="2000615"/>
                          <a:pt x="743243" y="1994301"/>
                          <a:pt x="747712" y="1990725"/>
                        </a:cubicBezTo>
                        <a:cubicBezTo>
                          <a:pt x="751632" y="1987589"/>
                          <a:pt x="757237" y="1987550"/>
                          <a:pt x="762000" y="1985962"/>
                        </a:cubicBezTo>
                        <a:cubicBezTo>
                          <a:pt x="765175" y="1971675"/>
                          <a:pt x="767221" y="1957089"/>
                          <a:pt x="771525" y="1943100"/>
                        </a:cubicBezTo>
                        <a:cubicBezTo>
                          <a:pt x="773613" y="1936314"/>
                          <a:pt x="778413" y="1930642"/>
                          <a:pt x="781050" y="1924050"/>
                        </a:cubicBezTo>
                        <a:cubicBezTo>
                          <a:pt x="784779" y="1914728"/>
                          <a:pt x="787400" y="1905000"/>
                          <a:pt x="790575" y="1895475"/>
                        </a:cubicBezTo>
                        <a:lnTo>
                          <a:pt x="800100" y="1866900"/>
                        </a:lnTo>
                        <a:cubicBezTo>
                          <a:pt x="801123" y="1863832"/>
                          <a:pt x="811218" y="1834757"/>
                          <a:pt x="809625" y="1833562"/>
                        </a:cubicBezTo>
                        <a:cubicBezTo>
                          <a:pt x="803149" y="1828705"/>
                          <a:pt x="793750" y="1836737"/>
                          <a:pt x="785812" y="1838325"/>
                        </a:cubicBezTo>
                        <a:cubicBezTo>
                          <a:pt x="787400" y="1828800"/>
                          <a:pt x="788480" y="1819176"/>
                          <a:pt x="790575" y="1809750"/>
                        </a:cubicBezTo>
                        <a:cubicBezTo>
                          <a:pt x="797374" y="1779154"/>
                          <a:pt x="841832" y="1716239"/>
                          <a:pt x="842962" y="1714500"/>
                        </a:cubicBezTo>
                        <a:cubicBezTo>
                          <a:pt x="846633" y="1708853"/>
                          <a:pt x="853335" y="1705693"/>
                          <a:pt x="857250" y="1700212"/>
                        </a:cubicBezTo>
                        <a:cubicBezTo>
                          <a:pt x="866009" y="1687949"/>
                          <a:pt x="871963" y="1665599"/>
                          <a:pt x="876300" y="1652587"/>
                        </a:cubicBezTo>
                        <a:lnTo>
                          <a:pt x="881062" y="1638300"/>
                        </a:lnTo>
                        <a:cubicBezTo>
                          <a:pt x="884237" y="1604962"/>
                          <a:pt x="879996" y="1570057"/>
                          <a:pt x="890587" y="1538287"/>
                        </a:cubicBezTo>
                        <a:cubicBezTo>
                          <a:pt x="892175" y="1533525"/>
                          <a:pt x="893971" y="1528827"/>
                          <a:pt x="895350" y="1524000"/>
                        </a:cubicBezTo>
                        <a:cubicBezTo>
                          <a:pt x="897148" y="1517706"/>
                          <a:pt x="897814" y="1511079"/>
                          <a:pt x="900112" y="1504950"/>
                        </a:cubicBezTo>
                        <a:cubicBezTo>
                          <a:pt x="902605" y="1498302"/>
                          <a:pt x="906840" y="1492425"/>
                          <a:pt x="909637" y="1485900"/>
                        </a:cubicBezTo>
                        <a:cubicBezTo>
                          <a:pt x="914975" y="1473445"/>
                          <a:pt x="915132" y="1465997"/>
                          <a:pt x="919162" y="1452562"/>
                        </a:cubicBezTo>
                        <a:cubicBezTo>
                          <a:pt x="922047" y="1442945"/>
                          <a:pt x="921587" y="1431086"/>
                          <a:pt x="928687" y="1423987"/>
                        </a:cubicBezTo>
                        <a:cubicBezTo>
                          <a:pt x="933450" y="1419225"/>
                          <a:pt x="938840" y="1415016"/>
                          <a:pt x="942975" y="1409700"/>
                        </a:cubicBezTo>
                        <a:cubicBezTo>
                          <a:pt x="953161" y="1396604"/>
                          <a:pt x="961344" y="1376816"/>
                          <a:pt x="976312" y="1366837"/>
                        </a:cubicBezTo>
                        <a:cubicBezTo>
                          <a:pt x="980489" y="1364052"/>
                          <a:pt x="985837" y="1363662"/>
                          <a:pt x="990600" y="1362075"/>
                        </a:cubicBezTo>
                        <a:lnTo>
                          <a:pt x="1000125" y="1333500"/>
                        </a:lnTo>
                        <a:cubicBezTo>
                          <a:pt x="1001712" y="1328737"/>
                          <a:pt x="1002642" y="1323702"/>
                          <a:pt x="1004887" y="1319212"/>
                        </a:cubicBezTo>
                        <a:cubicBezTo>
                          <a:pt x="1008062" y="1312862"/>
                          <a:pt x="1011615" y="1306687"/>
                          <a:pt x="1014412" y="1300162"/>
                        </a:cubicBezTo>
                        <a:cubicBezTo>
                          <a:pt x="1026243" y="1272559"/>
                          <a:pt x="1010396" y="1299044"/>
                          <a:pt x="1028700" y="1271587"/>
                        </a:cubicBezTo>
                        <a:cubicBezTo>
                          <a:pt x="1043152" y="1228229"/>
                          <a:pt x="1020980" y="1296717"/>
                          <a:pt x="1038225" y="1233487"/>
                        </a:cubicBezTo>
                        <a:cubicBezTo>
                          <a:pt x="1040867" y="1223801"/>
                          <a:pt x="1044575" y="1214437"/>
                          <a:pt x="1047750" y="1204912"/>
                        </a:cubicBezTo>
                        <a:cubicBezTo>
                          <a:pt x="1049337" y="1200150"/>
                          <a:pt x="1050267" y="1195115"/>
                          <a:pt x="1052512" y="1190625"/>
                        </a:cubicBezTo>
                        <a:cubicBezTo>
                          <a:pt x="1055687" y="1184275"/>
                          <a:pt x="1058515" y="1177739"/>
                          <a:pt x="1062037" y="1171575"/>
                        </a:cubicBezTo>
                        <a:cubicBezTo>
                          <a:pt x="1064877" y="1166605"/>
                          <a:pt x="1069002" y="1162407"/>
                          <a:pt x="1071562" y="1157287"/>
                        </a:cubicBezTo>
                        <a:cubicBezTo>
                          <a:pt x="1073807" y="1152797"/>
                          <a:pt x="1074737" y="1147762"/>
                          <a:pt x="1076325" y="1143000"/>
                        </a:cubicBezTo>
                        <a:cubicBezTo>
                          <a:pt x="1074737" y="1085850"/>
                          <a:pt x="1075283" y="1028601"/>
                          <a:pt x="1071562" y="971550"/>
                        </a:cubicBezTo>
                        <a:cubicBezTo>
                          <a:pt x="1069698" y="942968"/>
                          <a:pt x="1061184" y="921368"/>
                          <a:pt x="1052512" y="895350"/>
                        </a:cubicBezTo>
                        <a:lnTo>
                          <a:pt x="1042987" y="866775"/>
                        </a:lnTo>
                        <a:lnTo>
                          <a:pt x="1033462" y="838200"/>
                        </a:lnTo>
                        <a:cubicBezTo>
                          <a:pt x="1031874" y="833437"/>
                          <a:pt x="1029918" y="828782"/>
                          <a:pt x="1028700" y="823912"/>
                        </a:cubicBezTo>
                        <a:cubicBezTo>
                          <a:pt x="1027175" y="817813"/>
                          <a:pt x="1022590" y="797404"/>
                          <a:pt x="1019175" y="790575"/>
                        </a:cubicBezTo>
                        <a:cubicBezTo>
                          <a:pt x="1006172" y="764567"/>
                          <a:pt x="1012069" y="788332"/>
                          <a:pt x="1004887" y="762000"/>
                        </a:cubicBezTo>
                        <a:cubicBezTo>
                          <a:pt x="1001442" y="749370"/>
                          <a:pt x="999501" y="736319"/>
                          <a:pt x="995362" y="723900"/>
                        </a:cubicBezTo>
                        <a:cubicBezTo>
                          <a:pt x="993775" y="719137"/>
                          <a:pt x="993385" y="713789"/>
                          <a:pt x="990600" y="709612"/>
                        </a:cubicBezTo>
                        <a:cubicBezTo>
                          <a:pt x="986864" y="704008"/>
                          <a:pt x="980624" y="700499"/>
                          <a:pt x="976312" y="695325"/>
                        </a:cubicBezTo>
                        <a:cubicBezTo>
                          <a:pt x="972648" y="690928"/>
                          <a:pt x="969962" y="685800"/>
                          <a:pt x="966787" y="681037"/>
                        </a:cubicBezTo>
                        <a:cubicBezTo>
                          <a:pt x="962509" y="663922"/>
                          <a:pt x="960283" y="656300"/>
                          <a:pt x="957262" y="638175"/>
                        </a:cubicBezTo>
                        <a:cubicBezTo>
                          <a:pt x="955417" y="627102"/>
                          <a:pt x="954087" y="615950"/>
                          <a:pt x="952500" y="604837"/>
                        </a:cubicBezTo>
                        <a:cubicBezTo>
                          <a:pt x="955984" y="587417"/>
                          <a:pt x="958730" y="568564"/>
                          <a:pt x="966787" y="552450"/>
                        </a:cubicBezTo>
                        <a:cubicBezTo>
                          <a:pt x="969962" y="546100"/>
                          <a:pt x="972864" y="539606"/>
                          <a:pt x="976312" y="533400"/>
                        </a:cubicBezTo>
                        <a:cubicBezTo>
                          <a:pt x="985886" y="516166"/>
                          <a:pt x="990200" y="510186"/>
                          <a:pt x="1000125" y="495300"/>
                        </a:cubicBezTo>
                        <a:cubicBezTo>
                          <a:pt x="1001712" y="488950"/>
                          <a:pt x="1002309" y="482266"/>
                          <a:pt x="1004887" y="476250"/>
                        </a:cubicBezTo>
                        <a:cubicBezTo>
                          <a:pt x="1007142" y="470989"/>
                          <a:pt x="1011378" y="466816"/>
                          <a:pt x="1014412" y="461962"/>
                        </a:cubicBezTo>
                        <a:cubicBezTo>
                          <a:pt x="1019318" y="454112"/>
                          <a:pt x="1024870" y="446577"/>
                          <a:pt x="1028700" y="438150"/>
                        </a:cubicBezTo>
                        <a:cubicBezTo>
                          <a:pt x="1032855" y="429010"/>
                          <a:pt x="1035050" y="419100"/>
                          <a:pt x="1038225" y="409575"/>
                        </a:cubicBezTo>
                        <a:lnTo>
                          <a:pt x="1052512" y="366712"/>
                        </a:lnTo>
                        <a:lnTo>
                          <a:pt x="1057275" y="352425"/>
                        </a:lnTo>
                        <a:cubicBezTo>
                          <a:pt x="1054100" y="341312"/>
                          <a:pt x="1048900" y="330587"/>
                          <a:pt x="1047750" y="319087"/>
                        </a:cubicBezTo>
                        <a:cubicBezTo>
                          <a:pt x="1047250" y="314092"/>
                          <a:pt x="1051294" y="309670"/>
                          <a:pt x="1052512" y="304800"/>
                        </a:cubicBezTo>
                        <a:cubicBezTo>
                          <a:pt x="1054475" y="296947"/>
                          <a:pt x="1055687" y="288925"/>
                          <a:pt x="1057275" y="280987"/>
                        </a:cubicBezTo>
                        <a:cubicBezTo>
                          <a:pt x="1058862" y="228600"/>
                          <a:pt x="1062037" y="176236"/>
                          <a:pt x="1062037" y="123825"/>
                        </a:cubicBezTo>
                        <a:cubicBezTo>
                          <a:pt x="1062037" y="82519"/>
                          <a:pt x="1057275" y="41306"/>
                          <a:pt x="1057275" y="0"/>
                        </a:cubicBezTo>
                      </a:path>
                    </a:pathLst>
                  </a:custGeom>
                  <a:no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Freeform 531"/>
                  <p:cNvSpPr/>
                  <p:nvPr/>
                </p:nvSpPr>
                <p:spPr>
                  <a:xfrm>
                    <a:off x="3216910" y="2252663"/>
                    <a:ext cx="1076325" cy="3218206"/>
                  </a:xfrm>
                  <a:custGeom>
                    <a:avLst/>
                    <a:gdLst>
                      <a:gd name="connsiteX0" fmla="*/ 0 w 1076325"/>
                      <a:gd name="connsiteY0" fmla="*/ 3214687 h 3218206"/>
                      <a:gd name="connsiteX1" fmla="*/ 9525 w 1076325"/>
                      <a:gd name="connsiteY1" fmla="*/ 3133725 h 3218206"/>
                      <a:gd name="connsiteX2" fmla="*/ 19050 w 1076325"/>
                      <a:gd name="connsiteY2" fmla="*/ 3100387 h 3218206"/>
                      <a:gd name="connsiteX3" fmla="*/ 28575 w 1076325"/>
                      <a:gd name="connsiteY3" fmla="*/ 3086100 h 3218206"/>
                      <a:gd name="connsiteX4" fmla="*/ 47625 w 1076325"/>
                      <a:gd name="connsiteY4" fmla="*/ 3062287 h 3218206"/>
                      <a:gd name="connsiteX5" fmla="*/ 52387 w 1076325"/>
                      <a:gd name="connsiteY5" fmla="*/ 3048000 h 3218206"/>
                      <a:gd name="connsiteX6" fmla="*/ 61912 w 1076325"/>
                      <a:gd name="connsiteY6" fmla="*/ 3033712 h 3218206"/>
                      <a:gd name="connsiteX7" fmla="*/ 80962 w 1076325"/>
                      <a:gd name="connsiteY7" fmla="*/ 2990850 h 3218206"/>
                      <a:gd name="connsiteX8" fmla="*/ 85725 w 1076325"/>
                      <a:gd name="connsiteY8" fmla="*/ 2962275 h 3218206"/>
                      <a:gd name="connsiteX9" fmla="*/ 100012 w 1076325"/>
                      <a:gd name="connsiteY9" fmla="*/ 2881312 h 3218206"/>
                      <a:gd name="connsiteX10" fmla="*/ 104775 w 1076325"/>
                      <a:gd name="connsiteY10" fmla="*/ 2847975 h 3218206"/>
                      <a:gd name="connsiteX11" fmla="*/ 114300 w 1076325"/>
                      <a:gd name="connsiteY11" fmla="*/ 2819400 h 3218206"/>
                      <a:gd name="connsiteX12" fmla="*/ 119062 w 1076325"/>
                      <a:gd name="connsiteY12" fmla="*/ 2747962 h 3218206"/>
                      <a:gd name="connsiteX13" fmla="*/ 138112 w 1076325"/>
                      <a:gd name="connsiteY13" fmla="*/ 2705100 h 3218206"/>
                      <a:gd name="connsiteX14" fmla="*/ 147637 w 1076325"/>
                      <a:gd name="connsiteY14" fmla="*/ 2676525 h 3218206"/>
                      <a:gd name="connsiteX15" fmla="*/ 152400 w 1076325"/>
                      <a:gd name="connsiteY15" fmla="*/ 2662237 h 3218206"/>
                      <a:gd name="connsiteX16" fmla="*/ 161925 w 1076325"/>
                      <a:gd name="connsiteY16" fmla="*/ 2647950 h 3218206"/>
                      <a:gd name="connsiteX17" fmla="*/ 166687 w 1076325"/>
                      <a:gd name="connsiteY17" fmla="*/ 2633662 h 3218206"/>
                      <a:gd name="connsiteX18" fmla="*/ 176212 w 1076325"/>
                      <a:gd name="connsiteY18" fmla="*/ 2619375 h 3218206"/>
                      <a:gd name="connsiteX19" fmla="*/ 190500 w 1076325"/>
                      <a:gd name="connsiteY19" fmla="*/ 2581275 h 3218206"/>
                      <a:gd name="connsiteX20" fmla="*/ 204787 w 1076325"/>
                      <a:gd name="connsiteY20" fmla="*/ 2533650 h 3218206"/>
                      <a:gd name="connsiteX21" fmla="*/ 214312 w 1076325"/>
                      <a:gd name="connsiteY21" fmla="*/ 2509837 h 3218206"/>
                      <a:gd name="connsiteX22" fmla="*/ 228600 w 1076325"/>
                      <a:gd name="connsiteY22" fmla="*/ 2490787 h 3218206"/>
                      <a:gd name="connsiteX23" fmla="*/ 247650 w 1076325"/>
                      <a:gd name="connsiteY23" fmla="*/ 2447925 h 3218206"/>
                      <a:gd name="connsiteX24" fmla="*/ 252412 w 1076325"/>
                      <a:gd name="connsiteY24" fmla="*/ 2433637 h 3218206"/>
                      <a:gd name="connsiteX25" fmla="*/ 280987 w 1076325"/>
                      <a:gd name="connsiteY25" fmla="*/ 2424112 h 3218206"/>
                      <a:gd name="connsiteX26" fmla="*/ 295275 w 1076325"/>
                      <a:gd name="connsiteY26" fmla="*/ 2409825 h 3218206"/>
                      <a:gd name="connsiteX27" fmla="*/ 323850 w 1076325"/>
                      <a:gd name="connsiteY27" fmla="*/ 2390775 h 3218206"/>
                      <a:gd name="connsiteX28" fmla="*/ 347662 w 1076325"/>
                      <a:gd name="connsiteY28" fmla="*/ 2371725 h 3218206"/>
                      <a:gd name="connsiteX29" fmla="*/ 361950 w 1076325"/>
                      <a:gd name="connsiteY29" fmla="*/ 2362200 h 3218206"/>
                      <a:gd name="connsiteX30" fmla="*/ 390525 w 1076325"/>
                      <a:gd name="connsiteY30" fmla="*/ 2352675 h 3218206"/>
                      <a:gd name="connsiteX31" fmla="*/ 423862 w 1076325"/>
                      <a:gd name="connsiteY31" fmla="*/ 2314575 h 3218206"/>
                      <a:gd name="connsiteX32" fmla="*/ 438150 w 1076325"/>
                      <a:gd name="connsiteY32" fmla="*/ 2309812 h 3218206"/>
                      <a:gd name="connsiteX33" fmla="*/ 466725 w 1076325"/>
                      <a:gd name="connsiteY33" fmla="*/ 2252662 h 3218206"/>
                      <a:gd name="connsiteX34" fmla="*/ 495300 w 1076325"/>
                      <a:gd name="connsiteY34" fmla="*/ 2224087 h 3218206"/>
                      <a:gd name="connsiteX35" fmla="*/ 509587 w 1076325"/>
                      <a:gd name="connsiteY35" fmla="*/ 2219325 h 3218206"/>
                      <a:gd name="connsiteX36" fmla="*/ 528637 w 1076325"/>
                      <a:gd name="connsiteY36" fmla="*/ 2205037 h 3218206"/>
                      <a:gd name="connsiteX37" fmla="*/ 542925 w 1076325"/>
                      <a:gd name="connsiteY37" fmla="*/ 2200275 h 3218206"/>
                      <a:gd name="connsiteX38" fmla="*/ 557212 w 1076325"/>
                      <a:gd name="connsiteY38" fmla="*/ 2190750 h 3218206"/>
                      <a:gd name="connsiteX39" fmla="*/ 585787 w 1076325"/>
                      <a:gd name="connsiteY39" fmla="*/ 2176462 h 3218206"/>
                      <a:gd name="connsiteX40" fmla="*/ 623887 w 1076325"/>
                      <a:gd name="connsiteY40" fmla="*/ 2143125 h 3218206"/>
                      <a:gd name="connsiteX41" fmla="*/ 638175 w 1076325"/>
                      <a:gd name="connsiteY41" fmla="*/ 2133600 h 3218206"/>
                      <a:gd name="connsiteX42" fmla="*/ 652462 w 1076325"/>
                      <a:gd name="connsiteY42" fmla="*/ 2124075 h 3218206"/>
                      <a:gd name="connsiteX43" fmla="*/ 676275 w 1076325"/>
                      <a:gd name="connsiteY43" fmla="*/ 2076450 h 3218206"/>
                      <a:gd name="connsiteX44" fmla="*/ 685800 w 1076325"/>
                      <a:gd name="connsiteY44" fmla="*/ 2047875 h 3218206"/>
                      <a:gd name="connsiteX45" fmla="*/ 723900 w 1076325"/>
                      <a:gd name="connsiteY45" fmla="*/ 2019300 h 3218206"/>
                      <a:gd name="connsiteX46" fmla="*/ 738187 w 1076325"/>
                      <a:gd name="connsiteY46" fmla="*/ 2005012 h 3218206"/>
                      <a:gd name="connsiteX47" fmla="*/ 747712 w 1076325"/>
                      <a:gd name="connsiteY47" fmla="*/ 1990725 h 3218206"/>
                      <a:gd name="connsiteX48" fmla="*/ 762000 w 1076325"/>
                      <a:gd name="connsiteY48" fmla="*/ 1985962 h 3218206"/>
                      <a:gd name="connsiteX49" fmla="*/ 771525 w 1076325"/>
                      <a:gd name="connsiteY49" fmla="*/ 1943100 h 3218206"/>
                      <a:gd name="connsiteX50" fmla="*/ 781050 w 1076325"/>
                      <a:gd name="connsiteY50" fmla="*/ 1924050 h 3218206"/>
                      <a:gd name="connsiteX51" fmla="*/ 790575 w 1076325"/>
                      <a:gd name="connsiteY51" fmla="*/ 1895475 h 3218206"/>
                      <a:gd name="connsiteX52" fmla="*/ 800100 w 1076325"/>
                      <a:gd name="connsiteY52" fmla="*/ 1866900 h 3218206"/>
                      <a:gd name="connsiteX53" fmla="*/ 809625 w 1076325"/>
                      <a:gd name="connsiteY53" fmla="*/ 1833562 h 3218206"/>
                      <a:gd name="connsiteX54" fmla="*/ 785812 w 1076325"/>
                      <a:gd name="connsiteY54" fmla="*/ 1838325 h 3218206"/>
                      <a:gd name="connsiteX55" fmla="*/ 790575 w 1076325"/>
                      <a:gd name="connsiteY55" fmla="*/ 1809750 h 3218206"/>
                      <a:gd name="connsiteX56" fmla="*/ 842962 w 1076325"/>
                      <a:gd name="connsiteY56" fmla="*/ 1714500 h 3218206"/>
                      <a:gd name="connsiteX57" fmla="*/ 857250 w 1076325"/>
                      <a:gd name="connsiteY57" fmla="*/ 1700212 h 3218206"/>
                      <a:gd name="connsiteX58" fmla="*/ 876300 w 1076325"/>
                      <a:gd name="connsiteY58" fmla="*/ 1652587 h 3218206"/>
                      <a:gd name="connsiteX59" fmla="*/ 881062 w 1076325"/>
                      <a:gd name="connsiteY59" fmla="*/ 1638300 h 3218206"/>
                      <a:gd name="connsiteX60" fmla="*/ 890587 w 1076325"/>
                      <a:gd name="connsiteY60" fmla="*/ 1538287 h 3218206"/>
                      <a:gd name="connsiteX61" fmla="*/ 895350 w 1076325"/>
                      <a:gd name="connsiteY61" fmla="*/ 1524000 h 3218206"/>
                      <a:gd name="connsiteX62" fmla="*/ 900112 w 1076325"/>
                      <a:gd name="connsiteY62" fmla="*/ 1504950 h 3218206"/>
                      <a:gd name="connsiteX63" fmla="*/ 909637 w 1076325"/>
                      <a:gd name="connsiteY63" fmla="*/ 1485900 h 3218206"/>
                      <a:gd name="connsiteX64" fmla="*/ 919162 w 1076325"/>
                      <a:gd name="connsiteY64" fmla="*/ 1452562 h 3218206"/>
                      <a:gd name="connsiteX65" fmla="*/ 928687 w 1076325"/>
                      <a:gd name="connsiteY65" fmla="*/ 1423987 h 3218206"/>
                      <a:gd name="connsiteX66" fmla="*/ 942975 w 1076325"/>
                      <a:gd name="connsiteY66" fmla="*/ 1409700 h 3218206"/>
                      <a:gd name="connsiteX67" fmla="*/ 976312 w 1076325"/>
                      <a:gd name="connsiteY67" fmla="*/ 1366837 h 3218206"/>
                      <a:gd name="connsiteX68" fmla="*/ 990600 w 1076325"/>
                      <a:gd name="connsiteY68" fmla="*/ 1362075 h 3218206"/>
                      <a:gd name="connsiteX69" fmla="*/ 1000125 w 1076325"/>
                      <a:gd name="connsiteY69" fmla="*/ 1333500 h 3218206"/>
                      <a:gd name="connsiteX70" fmla="*/ 1004887 w 1076325"/>
                      <a:gd name="connsiteY70" fmla="*/ 1319212 h 3218206"/>
                      <a:gd name="connsiteX71" fmla="*/ 1014412 w 1076325"/>
                      <a:gd name="connsiteY71" fmla="*/ 1300162 h 3218206"/>
                      <a:gd name="connsiteX72" fmla="*/ 1028700 w 1076325"/>
                      <a:gd name="connsiteY72" fmla="*/ 1271587 h 3218206"/>
                      <a:gd name="connsiteX73" fmla="*/ 1038225 w 1076325"/>
                      <a:gd name="connsiteY73" fmla="*/ 1233487 h 3218206"/>
                      <a:gd name="connsiteX74" fmla="*/ 1047750 w 1076325"/>
                      <a:gd name="connsiteY74" fmla="*/ 1204912 h 3218206"/>
                      <a:gd name="connsiteX75" fmla="*/ 1052512 w 1076325"/>
                      <a:gd name="connsiteY75" fmla="*/ 1190625 h 3218206"/>
                      <a:gd name="connsiteX76" fmla="*/ 1062037 w 1076325"/>
                      <a:gd name="connsiteY76" fmla="*/ 1171575 h 3218206"/>
                      <a:gd name="connsiteX77" fmla="*/ 1071562 w 1076325"/>
                      <a:gd name="connsiteY77" fmla="*/ 1157287 h 3218206"/>
                      <a:gd name="connsiteX78" fmla="*/ 1076325 w 1076325"/>
                      <a:gd name="connsiteY78" fmla="*/ 1143000 h 3218206"/>
                      <a:gd name="connsiteX79" fmla="*/ 1071562 w 1076325"/>
                      <a:gd name="connsiteY79" fmla="*/ 971550 h 3218206"/>
                      <a:gd name="connsiteX80" fmla="*/ 1052512 w 1076325"/>
                      <a:gd name="connsiteY80" fmla="*/ 895350 h 3218206"/>
                      <a:gd name="connsiteX81" fmla="*/ 1042987 w 1076325"/>
                      <a:gd name="connsiteY81" fmla="*/ 866775 h 3218206"/>
                      <a:gd name="connsiteX82" fmla="*/ 1033462 w 1076325"/>
                      <a:gd name="connsiteY82" fmla="*/ 838200 h 3218206"/>
                      <a:gd name="connsiteX83" fmla="*/ 1028700 w 1076325"/>
                      <a:gd name="connsiteY83" fmla="*/ 823912 h 3218206"/>
                      <a:gd name="connsiteX84" fmla="*/ 1019175 w 1076325"/>
                      <a:gd name="connsiteY84" fmla="*/ 790575 h 3218206"/>
                      <a:gd name="connsiteX85" fmla="*/ 1004887 w 1076325"/>
                      <a:gd name="connsiteY85" fmla="*/ 762000 h 3218206"/>
                      <a:gd name="connsiteX86" fmla="*/ 995362 w 1076325"/>
                      <a:gd name="connsiteY86" fmla="*/ 723900 h 3218206"/>
                      <a:gd name="connsiteX87" fmla="*/ 990600 w 1076325"/>
                      <a:gd name="connsiteY87" fmla="*/ 709612 h 3218206"/>
                      <a:gd name="connsiteX88" fmla="*/ 976312 w 1076325"/>
                      <a:gd name="connsiteY88" fmla="*/ 695325 h 3218206"/>
                      <a:gd name="connsiteX89" fmla="*/ 966787 w 1076325"/>
                      <a:gd name="connsiteY89" fmla="*/ 681037 h 3218206"/>
                      <a:gd name="connsiteX90" fmla="*/ 957262 w 1076325"/>
                      <a:gd name="connsiteY90" fmla="*/ 638175 h 3218206"/>
                      <a:gd name="connsiteX91" fmla="*/ 952500 w 1076325"/>
                      <a:gd name="connsiteY91" fmla="*/ 604837 h 3218206"/>
                      <a:gd name="connsiteX92" fmla="*/ 966787 w 1076325"/>
                      <a:gd name="connsiteY92" fmla="*/ 552450 h 3218206"/>
                      <a:gd name="connsiteX93" fmla="*/ 976312 w 1076325"/>
                      <a:gd name="connsiteY93" fmla="*/ 533400 h 3218206"/>
                      <a:gd name="connsiteX94" fmla="*/ 1000125 w 1076325"/>
                      <a:gd name="connsiteY94" fmla="*/ 495300 h 3218206"/>
                      <a:gd name="connsiteX95" fmla="*/ 1004887 w 1076325"/>
                      <a:gd name="connsiteY95" fmla="*/ 476250 h 3218206"/>
                      <a:gd name="connsiteX96" fmla="*/ 1014412 w 1076325"/>
                      <a:gd name="connsiteY96" fmla="*/ 461962 h 3218206"/>
                      <a:gd name="connsiteX97" fmla="*/ 1028700 w 1076325"/>
                      <a:gd name="connsiteY97" fmla="*/ 438150 h 3218206"/>
                      <a:gd name="connsiteX98" fmla="*/ 1038225 w 1076325"/>
                      <a:gd name="connsiteY98" fmla="*/ 409575 h 3218206"/>
                      <a:gd name="connsiteX99" fmla="*/ 1052512 w 1076325"/>
                      <a:gd name="connsiteY99" fmla="*/ 366712 h 3218206"/>
                      <a:gd name="connsiteX100" fmla="*/ 1057275 w 1076325"/>
                      <a:gd name="connsiteY100" fmla="*/ 352425 h 3218206"/>
                      <a:gd name="connsiteX101" fmla="*/ 1047750 w 1076325"/>
                      <a:gd name="connsiteY101" fmla="*/ 319087 h 3218206"/>
                      <a:gd name="connsiteX102" fmla="*/ 1052512 w 1076325"/>
                      <a:gd name="connsiteY102" fmla="*/ 304800 h 3218206"/>
                      <a:gd name="connsiteX103" fmla="*/ 1057275 w 1076325"/>
                      <a:gd name="connsiteY103" fmla="*/ 280987 h 3218206"/>
                      <a:gd name="connsiteX104" fmla="*/ 1062037 w 1076325"/>
                      <a:gd name="connsiteY104" fmla="*/ 123825 h 3218206"/>
                      <a:gd name="connsiteX105" fmla="*/ 1057275 w 1076325"/>
                      <a:gd name="connsiteY105" fmla="*/ 0 h 32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076325" h="3218206">
                        <a:moveTo>
                          <a:pt x="0" y="3214687"/>
                        </a:moveTo>
                        <a:cubicBezTo>
                          <a:pt x="12769" y="3176378"/>
                          <a:pt x="138" y="3218206"/>
                          <a:pt x="9525" y="3133725"/>
                        </a:cubicBezTo>
                        <a:cubicBezTo>
                          <a:pt x="9961" y="3129798"/>
                          <a:pt x="16469" y="3105550"/>
                          <a:pt x="19050" y="3100387"/>
                        </a:cubicBezTo>
                        <a:cubicBezTo>
                          <a:pt x="21610" y="3095268"/>
                          <a:pt x="25400" y="3090862"/>
                          <a:pt x="28575" y="3086100"/>
                        </a:cubicBezTo>
                        <a:cubicBezTo>
                          <a:pt x="40544" y="3050189"/>
                          <a:pt x="23006" y="3093060"/>
                          <a:pt x="47625" y="3062287"/>
                        </a:cubicBezTo>
                        <a:cubicBezTo>
                          <a:pt x="50761" y="3058367"/>
                          <a:pt x="50142" y="3052490"/>
                          <a:pt x="52387" y="3048000"/>
                        </a:cubicBezTo>
                        <a:cubicBezTo>
                          <a:pt x="54947" y="3042880"/>
                          <a:pt x="59587" y="3038943"/>
                          <a:pt x="61912" y="3033712"/>
                        </a:cubicBezTo>
                        <a:cubicBezTo>
                          <a:pt x="84580" y="2982708"/>
                          <a:pt x="59407" y="3023182"/>
                          <a:pt x="80962" y="2990850"/>
                        </a:cubicBezTo>
                        <a:cubicBezTo>
                          <a:pt x="82550" y="2981325"/>
                          <a:pt x="83998" y="2971776"/>
                          <a:pt x="85725" y="2962275"/>
                        </a:cubicBezTo>
                        <a:cubicBezTo>
                          <a:pt x="94090" y="2916270"/>
                          <a:pt x="89597" y="2954211"/>
                          <a:pt x="100012" y="2881312"/>
                        </a:cubicBezTo>
                        <a:cubicBezTo>
                          <a:pt x="101600" y="2870200"/>
                          <a:pt x="102251" y="2858913"/>
                          <a:pt x="104775" y="2847975"/>
                        </a:cubicBezTo>
                        <a:cubicBezTo>
                          <a:pt x="107033" y="2838192"/>
                          <a:pt x="114300" y="2819400"/>
                          <a:pt x="114300" y="2819400"/>
                        </a:cubicBezTo>
                        <a:cubicBezTo>
                          <a:pt x="115887" y="2795587"/>
                          <a:pt x="115687" y="2771588"/>
                          <a:pt x="119062" y="2747962"/>
                        </a:cubicBezTo>
                        <a:cubicBezTo>
                          <a:pt x="125032" y="2706168"/>
                          <a:pt x="126076" y="2732181"/>
                          <a:pt x="138112" y="2705100"/>
                        </a:cubicBezTo>
                        <a:cubicBezTo>
                          <a:pt x="142190" y="2695925"/>
                          <a:pt x="144462" y="2686050"/>
                          <a:pt x="147637" y="2676525"/>
                        </a:cubicBezTo>
                        <a:cubicBezTo>
                          <a:pt x="149225" y="2671762"/>
                          <a:pt x="149615" y="2666414"/>
                          <a:pt x="152400" y="2662237"/>
                        </a:cubicBezTo>
                        <a:lnTo>
                          <a:pt x="161925" y="2647950"/>
                        </a:lnTo>
                        <a:cubicBezTo>
                          <a:pt x="163512" y="2643187"/>
                          <a:pt x="164442" y="2638152"/>
                          <a:pt x="166687" y="2633662"/>
                        </a:cubicBezTo>
                        <a:cubicBezTo>
                          <a:pt x="169247" y="2628543"/>
                          <a:pt x="174202" y="2624734"/>
                          <a:pt x="176212" y="2619375"/>
                        </a:cubicBezTo>
                        <a:cubicBezTo>
                          <a:pt x="193868" y="2572295"/>
                          <a:pt x="168162" y="2614780"/>
                          <a:pt x="190500" y="2581275"/>
                        </a:cubicBezTo>
                        <a:cubicBezTo>
                          <a:pt x="193650" y="2570250"/>
                          <a:pt x="199738" y="2547113"/>
                          <a:pt x="204787" y="2533650"/>
                        </a:cubicBezTo>
                        <a:cubicBezTo>
                          <a:pt x="207789" y="2525645"/>
                          <a:pt x="210160" y="2517310"/>
                          <a:pt x="214312" y="2509837"/>
                        </a:cubicBezTo>
                        <a:cubicBezTo>
                          <a:pt x="218167" y="2502898"/>
                          <a:pt x="223837" y="2497137"/>
                          <a:pt x="228600" y="2490787"/>
                        </a:cubicBezTo>
                        <a:cubicBezTo>
                          <a:pt x="239935" y="2456782"/>
                          <a:pt x="232556" y="2470566"/>
                          <a:pt x="247650" y="2447925"/>
                        </a:cubicBezTo>
                        <a:cubicBezTo>
                          <a:pt x="249237" y="2443162"/>
                          <a:pt x="248327" y="2436555"/>
                          <a:pt x="252412" y="2433637"/>
                        </a:cubicBezTo>
                        <a:cubicBezTo>
                          <a:pt x="260582" y="2427801"/>
                          <a:pt x="280987" y="2424112"/>
                          <a:pt x="280987" y="2424112"/>
                        </a:cubicBezTo>
                        <a:cubicBezTo>
                          <a:pt x="285750" y="2419350"/>
                          <a:pt x="289959" y="2413960"/>
                          <a:pt x="295275" y="2409825"/>
                        </a:cubicBezTo>
                        <a:cubicBezTo>
                          <a:pt x="304311" y="2402797"/>
                          <a:pt x="323850" y="2390775"/>
                          <a:pt x="323850" y="2390775"/>
                        </a:cubicBezTo>
                        <a:cubicBezTo>
                          <a:pt x="339906" y="2366689"/>
                          <a:pt x="324659" y="2383226"/>
                          <a:pt x="347662" y="2371725"/>
                        </a:cubicBezTo>
                        <a:cubicBezTo>
                          <a:pt x="352782" y="2369165"/>
                          <a:pt x="356719" y="2364525"/>
                          <a:pt x="361950" y="2362200"/>
                        </a:cubicBezTo>
                        <a:cubicBezTo>
                          <a:pt x="371125" y="2358122"/>
                          <a:pt x="390525" y="2352675"/>
                          <a:pt x="390525" y="2352675"/>
                        </a:cubicBezTo>
                        <a:cubicBezTo>
                          <a:pt x="400140" y="2339855"/>
                          <a:pt x="410581" y="2324061"/>
                          <a:pt x="423862" y="2314575"/>
                        </a:cubicBezTo>
                        <a:cubicBezTo>
                          <a:pt x="427947" y="2311657"/>
                          <a:pt x="433387" y="2311400"/>
                          <a:pt x="438150" y="2309812"/>
                        </a:cubicBezTo>
                        <a:cubicBezTo>
                          <a:pt x="445897" y="2286571"/>
                          <a:pt x="448261" y="2271126"/>
                          <a:pt x="466725" y="2252662"/>
                        </a:cubicBezTo>
                        <a:cubicBezTo>
                          <a:pt x="476250" y="2243137"/>
                          <a:pt x="482521" y="2228346"/>
                          <a:pt x="495300" y="2224087"/>
                        </a:cubicBezTo>
                        <a:lnTo>
                          <a:pt x="509587" y="2219325"/>
                        </a:lnTo>
                        <a:cubicBezTo>
                          <a:pt x="515937" y="2214562"/>
                          <a:pt x="521745" y="2208975"/>
                          <a:pt x="528637" y="2205037"/>
                        </a:cubicBezTo>
                        <a:cubicBezTo>
                          <a:pt x="532996" y="2202546"/>
                          <a:pt x="538435" y="2202520"/>
                          <a:pt x="542925" y="2200275"/>
                        </a:cubicBezTo>
                        <a:cubicBezTo>
                          <a:pt x="548044" y="2197715"/>
                          <a:pt x="552093" y="2193310"/>
                          <a:pt x="557212" y="2190750"/>
                        </a:cubicBezTo>
                        <a:cubicBezTo>
                          <a:pt x="596646" y="2171032"/>
                          <a:pt x="544844" y="2203758"/>
                          <a:pt x="585787" y="2176462"/>
                        </a:cubicBezTo>
                        <a:cubicBezTo>
                          <a:pt x="601662" y="2152650"/>
                          <a:pt x="590550" y="2165349"/>
                          <a:pt x="623887" y="2143125"/>
                        </a:cubicBezTo>
                        <a:lnTo>
                          <a:pt x="638175" y="2133600"/>
                        </a:lnTo>
                        <a:lnTo>
                          <a:pt x="652462" y="2124075"/>
                        </a:lnTo>
                        <a:cubicBezTo>
                          <a:pt x="679936" y="2082864"/>
                          <a:pt x="665995" y="2110717"/>
                          <a:pt x="676275" y="2076450"/>
                        </a:cubicBezTo>
                        <a:cubicBezTo>
                          <a:pt x="679160" y="2066833"/>
                          <a:pt x="678701" y="2054975"/>
                          <a:pt x="685800" y="2047875"/>
                        </a:cubicBezTo>
                        <a:cubicBezTo>
                          <a:pt x="719549" y="2014124"/>
                          <a:pt x="676559" y="2054805"/>
                          <a:pt x="723900" y="2019300"/>
                        </a:cubicBezTo>
                        <a:cubicBezTo>
                          <a:pt x="729288" y="2015259"/>
                          <a:pt x="733875" y="2010186"/>
                          <a:pt x="738187" y="2005012"/>
                        </a:cubicBezTo>
                        <a:cubicBezTo>
                          <a:pt x="741851" y="2000615"/>
                          <a:pt x="743243" y="1994301"/>
                          <a:pt x="747712" y="1990725"/>
                        </a:cubicBezTo>
                        <a:cubicBezTo>
                          <a:pt x="751632" y="1987589"/>
                          <a:pt x="757237" y="1987550"/>
                          <a:pt x="762000" y="1985962"/>
                        </a:cubicBezTo>
                        <a:cubicBezTo>
                          <a:pt x="765175" y="1971675"/>
                          <a:pt x="767221" y="1957089"/>
                          <a:pt x="771525" y="1943100"/>
                        </a:cubicBezTo>
                        <a:cubicBezTo>
                          <a:pt x="773613" y="1936314"/>
                          <a:pt x="778413" y="1930642"/>
                          <a:pt x="781050" y="1924050"/>
                        </a:cubicBezTo>
                        <a:cubicBezTo>
                          <a:pt x="784779" y="1914728"/>
                          <a:pt x="787400" y="1905000"/>
                          <a:pt x="790575" y="1895475"/>
                        </a:cubicBezTo>
                        <a:lnTo>
                          <a:pt x="800100" y="1866900"/>
                        </a:lnTo>
                        <a:cubicBezTo>
                          <a:pt x="801123" y="1863832"/>
                          <a:pt x="811218" y="1834757"/>
                          <a:pt x="809625" y="1833562"/>
                        </a:cubicBezTo>
                        <a:cubicBezTo>
                          <a:pt x="803149" y="1828705"/>
                          <a:pt x="793750" y="1836737"/>
                          <a:pt x="785812" y="1838325"/>
                        </a:cubicBezTo>
                        <a:cubicBezTo>
                          <a:pt x="787400" y="1828800"/>
                          <a:pt x="788480" y="1819176"/>
                          <a:pt x="790575" y="1809750"/>
                        </a:cubicBezTo>
                        <a:cubicBezTo>
                          <a:pt x="797374" y="1779154"/>
                          <a:pt x="841832" y="1716239"/>
                          <a:pt x="842962" y="1714500"/>
                        </a:cubicBezTo>
                        <a:cubicBezTo>
                          <a:pt x="846633" y="1708853"/>
                          <a:pt x="853335" y="1705693"/>
                          <a:pt x="857250" y="1700212"/>
                        </a:cubicBezTo>
                        <a:cubicBezTo>
                          <a:pt x="866009" y="1687949"/>
                          <a:pt x="871963" y="1665599"/>
                          <a:pt x="876300" y="1652587"/>
                        </a:cubicBezTo>
                        <a:lnTo>
                          <a:pt x="881062" y="1638300"/>
                        </a:lnTo>
                        <a:cubicBezTo>
                          <a:pt x="884237" y="1604962"/>
                          <a:pt x="879996" y="1570057"/>
                          <a:pt x="890587" y="1538287"/>
                        </a:cubicBezTo>
                        <a:cubicBezTo>
                          <a:pt x="892175" y="1533525"/>
                          <a:pt x="893971" y="1528827"/>
                          <a:pt x="895350" y="1524000"/>
                        </a:cubicBezTo>
                        <a:cubicBezTo>
                          <a:pt x="897148" y="1517706"/>
                          <a:pt x="897814" y="1511079"/>
                          <a:pt x="900112" y="1504950"/>
                        </a:cubicBezTo>
                        <a:cubicBezTo>
                          <a:pt x="902605" y="1498302"/>
                          <a:pt x="906840" y="1492425"/>
                          <a:pt x="909637" y="1485900"/>
                        </a:cubicBezTo>
                        <a:cubicBezTo>
                          <a:pt x="914975" y="1473445"/>
                          <a:pt x="915132" y="1465997"/>
                          <a:pt x="919162" y="1452562"/>
                        </a:cubicBezTo>
                        <a:cubicBezTo>
                          <a:pt x="922047" y="1442945"/>
                          <a:pt x="921587" y="1431086"/>
                          <a:pt x="928687" y="1423987"/>
                        </a:cubicBezTo>
                        <a:cubicBezTo>
                          <a:pt x="933450" y="1419225"/>
                          <a:pt x="938840" y="1415016"/>
                          <a:pt x="942975" y="1409700"/>
                        </a:cubicBezTo>
                        <a:cubicBezTo>
                          <a:pt x="953161" y="1396604"/>
                          <a:pt x="961344" y="1376816"/>
                          <a:pt x="976312" y="1366837"/>
                        </a:cubicBezTo>
                        <a:cubicBezTo>
                          <a:pt x="980489" y="1364052"/>
                          <a:pt x="985837" y="1363662"/>
                          <a:pt x="990600" y="1362075"/>
                        </a:cubicBezTo>
                        <a:lnTo>
                          <a:pt x="1000125" y="1333500"/>
                        </a:lnTo>
                        <a:cubicBezTo>
                          <a:pt x="1001712" y="1328737"/>
                          <a:pt x="1002642" y="1323702"/>
                          <a:pt x="1004887" y="1319212"/>
                        </a:cubicBezTo>
                        <a:cubicBezTo>
                          <a:pt x="1008062" y="1312862"/>
                          <a:pt x="1011615" y="1306687"/>
                          <a:pt x="1014412" y="1300162"/>
                        </a:cubicBezTo>
                        <a:cubicBezTo>
                          <a:pt x="1026243" y="1272559"/>
                          <a:pt x="1010396" y="1299044"/>
                          <a:pt x="1028700" y="1271587"/>
                        </a:cubicBezTo>
                        <a:cubicBezTo>
                          <a:pt x="1043152" y="1228229"/>
                          <a:pt x="1020980" y="1296717"/>
                          <a:pt x="1038225" y="1233487"/>
                        </a:cubicBezTo>
                        <a:cubicBezTo>
                          <a:pt x="1040867" y="1223801"/>
                          <a:pt x="1044575" y="1214437"/>
                          <a:pt x="1047750" y="1204912"/>
                        </a:cubicBezTo>
                        <a:cubicBezTo>
                          <a:pt x="1049337" y="1200150"/>
                          <a:pt x="1050267" y="1195115"/>
                          <a:pt x="1052512" y="1190625"/>
                        </a:cubicBezTo>
                        <a:cubicBezTo>
                          <a:pt x="1055687" y="1184275"/>
                          <a:pt x="1058515" y="1177739"/>
                          <a:pt x="1062037" y="1171575"/>
                        </a:cubicBezTo>
                        <a:cubicBezTo>
                          <a:pt x="1064877" y="1166605"/>
                          <a:pt x="1069002" y="1162407"/>
                          <a:pt x="1071562" y="1157287"/>
                        </a:cubicBezTo>
                        <a:cubicBezTo>
                          <a:pt x="1073807" y="1152797"/>
                          <a:pt x="1074737" y="1147762"/>
                          <a:pt x="1076325" y="1143000"/>
                        </a:cubicBezTo>
                        <a:cubicBezTo>
                          <a:pt x="1074737" y="1085850"/>
                          <a:pt x="1075283" y="1028601"/>
                          <a:pt x="1071562" y="971550"/>
                        </a:cubicBezTo>
                        <a:cubicBezTo>
                          <a:pt x="1069698" y="942968"/>
                          <a:pt x="1061184" y="921368"/>
                          <a:pt x="1052512" y="895350"/>
                        </a:cubicBezTo>
                        <a:lnTo>
                          <a:pt x="1042987" y="866775"/>
                        </a:lnTo>
                        <a:lnTo>
                          <a:pt x="1033462" y="838200"/>
                        </a:lnTo>
                        <a:cubicBezTo>
                          <a:pt x="1031874" y="833437"/>
                          <a:pt x="1029918" y="828782"/>
                          <a:pt x="1028700" y="823912"/>
                        </a:cubicBezTo>
                        <a:cubicBezTo>
                          <a:pt x="1027175" y="817813"/>
                          <a:pt x="1022590" y="797404"/>
                          <a:pt x="1019175" y="790575"/>
                        </a:cubicBezTo>
                        <a:cubicBezTo>
                          <a:pt x="1006172" y="764567"/>
                          <a:pt x="1012069" y="788332"/>
                          <a:pt x="1004887" y="762000"/>
                        </a:cubicBezTo>
                        <a:cubicBezTo>
                          <a:pt x="1001442" y="749370"/>
                          <a:pt x="999501" y="736319"/>
                          <a:pt x="995362" y="723900"/>
                        </a:cubicBezTo>
                        <a:cubicBezTo>
                          <a:pt x="993775" y="719137"/>
                          <a:pt x="993385" y="713789"/>
                          <a:pt x="990600" y="709612"/>
                        </a:cubicBezTo>
                        <a:cubicBezTo>
                          <a:pt x="986864" y="704008"/>
                          <a:pt x="980624" y="700499"/>
                          <a:pt x="976312" y="695325"/>
                        </a:cubicBezTo>
                        <a:cubicBezTo>
                          <a:pt x="972648" y="690928"/>
                          <a:pt x="969962" y="685800"/>
                          <a:pt x="966787" y="681037"/>
                        </a:cubicBezTo>
                        <a:cubicBezTo>
                          <a:pt x="962509" y="663922"/>
                          <a:pt x="960283" y="656300"/>
                          <a:pt x="957262" y="638175"/>
                        </a:cubicBezTo>
                        <a:cubicBezTo>
                          <a:pt x="955417" y="627102"/>
                          <a:pt x="954087" y="615950"/>
                          <a:pt x="952500" y="604837"/>
                        </a:cubicBezTo>
                        <a:cubicBezTo>
                          <a:pt x="955984" y="587417"/>
                          <a:pt x="958730" y="568564"/>
                          <a:pt x="966787" y="552450"/>
                        </a:cubicBezTo>
                        <a:cubicBezTo>
                          <a:pt x="969962" y="546100"/>
                          <a:pt x="972864" y="539606"/>
                          <a:pt x="976312" y="533400"/>
                        </a:cubicBezTo>
                        <a:cubicBezTo>
                          <a:pt x="985886" y="516166"/>
                          <a:pt x="990200" y="510186"/>
                          <a:pt x="1000125" y="495300"/>
                        </a:cubicBezTo>
                        <a:cubicBezTo>
                          <a:pt x="1001712" y="488950"/>
                          <a:pt x="1002309" y="482266"/>
                          <a:pt x="1004887" y="476250"/>
                        </a:cubicBezTo>
                        <a:cubicBezTo>
                          <a:pt x="1007142" y="470989"/>
                          <a:pt x="1011378" y="466816"/>
                          <a:pt x="1014412" y="461962"/>
                        </a:cubicBezTo>
                        <a:cubicBezTo>
                          <a:pt x="1019318" y="454112"/>
                          <a:pt x="1024870" y="446577"/>
                          <a:pt x="1028700" y="438150"/>
                        </a:cubicBezTo>
                        <a:cubicBezTo>
                          <a:pt x="1032855" y="429010"/>
                          <a:pt x="1035050" y="419100"/>
                          <a:pt x="1038225" y="409575"/>
                        </a:cubicBezTo>
                        <a:lnTo>
                          <a:pt x="1052512" y="366712"/>
                        </a:lnTo>
                        <a:lnTo>
                          <a:pt x="1057275" y="352425"/>
                        </a:lnTo>
                        <a:cubicBezTo>
                          <a:pt x="1054100" y="341312"/>
                          <a:pt x="1048900" y="330587"/>
                          <a:pt x="1047750" y="319087"/>
                        </a:cubicBezTo>
                        <a:cubicBezTo>
                          <a:pt x="1047250" y="314092"/>
                          <a:pt x="1051294" y="309670"/>
                          <a:pt x="1052512" y="304800"/>
                        </a:cubicBezTo>
                        <a:cubicBezTo>
                          <a:pt x="1054475" y="296947"/>
                          <a:pt x="1055687" y="288925"/>
                          <a:pt x="1057275" y="280987"/>
                        </a:cubicBezTo>
                        <a:cubicBezTo>
                          <a:pt x="1058862" y="228600"/>
                          <a:pt x="1062037" y="176236"/>
                          <a:pt x="1062037" y="123825"/>
                        </a:cubicBezTo>
                        <a:cubicBezTo>
                          <a:pt x="1062037" y="82519"/>
                          <a:pt x="1057275" y="41306"/>
                          <a:pt x="1057275" y="0"/>
                        </a:cubicBezTo>
                      </a:path>
                    </a:pathLst>
                  </a:custGeom>
                  <a:noFill/>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Freeform 532"/>
                  <p:cNvSpPr/>
                  <p:nvPr/>
                </p:nvSpPr>
                <p:spPr>
                  <a:xfrm>
                    <a:off x="182880" y="3114040"/>
                    <a:ext cx="5657850" cy="1416050"/>
                  </a:xfrm>
                  <a:custGeom>
                    <a:avLst/>
                    <a:gdLst>
                      <a:gd name="connsiteX0" fmla="*/ 5657850 w 5657850"/>
                      <a:gd name="connsiteY0" fmla="*/ 1022350 h 1416050"/>
                      <a:gd name="connsiteX1" fmla="*/ 5626100 w 5657850"/>
                      <a:gd name="connsiteY1" fmla="*/ 1016000 h 1416050"/>
                      <a:gd name="connsiteX2" fmla="*/ 5581650 w 5657850"/>
                      <a:gd name="connsiteY2" fmla="*/ 1028700 h 1416050"/>
                      <a:gd name="connsiteX3" fmla="*/ 5499100 w 5657850"/>
                      <a:gd name="connsiteY3" fmla="*/ 1035050 h 1416050"/>
                      <a:gd name="connsiteX4" fmla="*/ 5473700 w 5657850"/>
                      <a:gd name="connsiteY4" fmla="*/ 1047750 h 1416050"/>
                      <a:gd name="connsiteX5" fmla="*/ 5441950 w 5657850"/>
                      <a:gd name="connsiteY5" fmla="*/ 1104900 h 1416050"/>
                      <a:gd name="connsiteX6" fmla="*/ 5422900 w 5657850"/>
                      <a:gd name="connsiteY6" fmla="*/ 1130300 h 1416050"/>
                      <a:gd name="connsiteX7" fmla="*/ 5410200 w 5657850"/>
                      <a:gd name="connsiteY7" fmla="*/ 1149350 h 1416050"/>
                      <a:gd name="connsiteX8" fmla="*/ 5340350 w 5657850"/>
                      <a:gd name="connsiteY8" fmla="*/ 1181100 h 1416050"/>
                      <a:gd name="connsiteX9" fmla="*/ 5245100 w 5657850"/>
                      <a:gd name="connsiteY9" fmla="*/ 1168400 h 1416050"/>
                      <a:gd name="connsiteX10" fmla="*/ 5105400 w 5657850"/>
                      <a:gd name="connsiteY10" fmla="*/ 1174750 h 1416050"/>
                      <a:gd name="connsiteX11" fmla="*/ 5092700 w 5657850"/>
                      <a:gd name="connsiteY11" fmla="*/ 1193800 h 1416050"/>
                      <a:gd name="connsiteX12" fmla="*/ 5054600 w 5657850"/>
                      <a:gd name="connsiteY12" fmla="*/ 1219200 h 1416050"/>
                      <a:gd name="connsiteX13" fmla="*/ 4743450 w 5657850"/>
                      <a:gd name="connsiteY13" fmla="*/ 1206500 h 1416050"/>
                      <a:gd name="connsiteX14" fmla="*/ 4724400 w 5657850"/>
                      <a:gd name="connsiteY14" fmla="*/ 1200150 h 1416050"/>
                      <a:gd name="connsiteX15" fmla="*/ 4686300 w 5657850"/>
                      <a:gd name="connsiteY15" fmla="*/ 1206500 h 1416050"/>
                      <a:gd name="connsiteX16" fmla="*/ 4641850 w 5657850"/>
                      <a:gd name="connsiteY16" fmla="*/ 1212850 h 1416050"/>
                      <a:gd name="connsiteX17" fmla="*/ 4622800 w 5657850"/>
                      <a:gd name="connsiteY17" fmla="*/ 1219200 h 1416050"/>
                      <a:gd name="connsiteX18" fmla="*/ 4457700 w 5657850"/>
                      <a:gd name="connsiteY18" fmla="*/ 1225550 h 1416050"/>
                      <a:gd name="connsiteX19" fmla="*/ 4387850 w 5657850"/>
                      <a:gd name="connsiteY19" fmla="*/ 1244600 h 1416050"/>
                      <a:gd name="connsiteX20" fmla="*/ 4362450 w 5657850"/>
                      <a:gd name="connsiteY20" fmla="*/ 1257300 h 1416050"/>
                      <a:gd name="connsiteX21" fmla="*/ 4235450 w 5657850"/>
                      <a:gd name="connsiteY21" fmla="*/ 1263650 h 1416050"/>
                      <a:gd name="connsiteX22" fmla="*/ 3987800 w 5657850"/>
                      <a:gd name="connsiteY22" fmla="*/ 1270000 h 1416050"/>
                      <a:gd name="connsiteX23" fmla="*/ 3898900 w 5657850"/>
                      <a:gd name="connsiteY23" fmla="*/ 1276350 h 1416050"/>
                      <a:gd name="connsiteX24" fmla="*/ 3854450 w 5657850"/>
                      <a:gd name="connsiteY24" fmla="*/ 1295400 h 1416050"/>
                      <a:gd name="connsiteX25" fmla="*/ 3829050 w 5657850"/>
                      <a:gd name="connsiteY25" fmla="*/ 1301750 h 1416050"/>
                      <a:gd name="connsiteX26" fmla="*/ 3810000 w 5657850"/>
                      <a:gd name="connsiteY26" fmla="*/ 1308100 h 1416050"/>
                      <a:gd name="connsiteX27" fmla="*/ 3746500 w 5657850"/>
                      <a:gd name="connsiteY27" fmla="*/ 1327150 h 1416050"/>
                      <a:gd name="connsiteX28" fmla="*/ 3727450 w 5657850"/>
                      <a:gd name="connsiteY28" fmla="*/ 1339850 h 1416050"/>
                      <a:gd name="connsiteX29" fmla="*/ 3689350 w 5657850"/>
                      <a:gd name="connsiteY29" fmla="*/ 1352550 h 1416050"/>
                      <a:gd name="connsiteX30" fmla="*/ 3670300 w 5657850"/>
                      <a:gd name="connsiteY30" fmla="*/ 1365250 h 1416050"/>
                      <a:gd name="connsiteX31" fmla="*/ 3625850 w 5657850"/>
                      <a:gd name="connsiteY31" fmla="*/ 1377950 h 1416050"/>
                      <a:gd name="connsiteX32" fmla="*/ 3581400 w 5657850"/>
                      <a:gd name="connsiteY32" fmla="*/ 1397000 h 1416050"/>
                      <a:gd name="connsiteX33" fmla="*/ 3562350 w 5657850"/>
                      <a:gd name="connsiteY33" fmla="*/ 1409700 h 1416050"/>
                      <a:gd name="connsiteX34" fmla="*/ 3543300 w 5657850"/>
                      <a:gd name="connsiteY34" fmla="*/ 1416050 h 1416050"/>
                      <a:gd name="connsiteX35" fmla="*/ 3524250 w 5657850"/>
                      <a:gd name="connsiteY35" fmla="*/ 1371600 h 1416050"/>
                      <a:gd name="connsiteX36" fmla="*/ 3498850 w 5657850"/>
                      <a:gd name="connsiteY36" fmla="*/ 1327150 h 1416050"/>
                      <a:gd name="connsiteX37" fmla="*/ 3479800 w 5657850"/>
                      <a:gd name="connsiteY37" fmla="*/ 1289050 h 1416050"/>
                      <a:gd name="connsiteX38" fmla="*/ 3473450 w 5657850"/>
                      <a:gd name="connsiteY38" fmla="*/ 1270000 h 1416050"/>
                      <a:gd name="connsiteX39" fmla="*/ 3460750 w 5657850"/>
                      <a:gd name="connsiteY39" fmla="*/ 1250950 h 1416050"/>
                      <a:gd name="connsiteX40" fmla="*/ 3435350 w 5657850"/>
                      <a:gd name="connsiteY40" fmla="*/ 1212850 h 1416050"/>
                      <a:gd name="connsiteX41" fmla="*/ 3409950 w 5657850"/>
                      <a:gd name="connsiteY41" fmla="*/ 1206500 h 1416050"/>
                      <a:gd name="connsiteX42" fmla="*/ 3390900 w 5657850"/>
                      <a:gd name="connsiteY42" fmla="*/ 1181100 h 1416050"/>
                      <a:gd name="connsiteX43" fmla="*/ 3352800 w 5657850"/>
                      <a:gd name="connsiteY43" fmla="*/ 1155700 h 1416050"/>
                      <a:gd name="connsiteX44" fmla="*/ 3314700 w 5657850"/>
                      <a:gd name="connsiteY44" fmla="*/ 1136650 h 1416050"/>
                      <a:gd name="connsiteX45" fmla="*/ 3238500 w 5657850"/>
                      <a:gd name="connsiteY45" fmla="*/ 1085850 h 1416050"/>
                      <a:gd name="connsiteX46" fmla="*/ 3194050 w 5657850"/>
                      <a:gd name="connsiteY46" fmla="*/ 1047750 h 1416050"/>
                      <a:gd name="connsiteX47" fmla="*/ 3175000 w 5657850"/>
                      <a:gd name="connsiteY47" fmla="*/ 1041400 h 1416050"/>
                      <a:gd name="connsiteX48" fmla="*/ 3168650 w 5657850"/>
                      <a:gd name="connsiteY48" fmla="*/ 1016000 h 1416050"/>
                      <a:gd name="connsiteX49" fmla="*/ 3143250 w 5657850"/>
                      <a:gd name="connsiteY49" fmla="*/ 996950 h 1416050"/>
                      <a:gd name="connsiteX50" fmla="*/ 3124200 w 5657850"/>
                      <a:gd name="connsiteY50" fmla="*/ 977900 h 1416050"/>
                      <a:gd name="connsiteX51" fmla="*/ 3067050 w 5657850"/>
                      <a:gd name="connsiteY51" fmla="*/ 946150 h 1416050"/>
                      <a:gd name="connsiteX52" fmla="*/ 3048000 w 5657850"/>
                      <a:gd name="connsiteY52" fmla="*/ 939800 h 1416050"/>
                      <a:gd name="connsiteX53" fmla="*/ 3009900 w 5657850"/>
                      <a:gd name="connsiteY53" fmla="*/ 901700 h 1416050"/>
                      <a:gd name="connsiteX54" fmla="*/ 2997200 w 5657850"/>
                      <a:gd name="connsiteY54" fmla="*/ 882650 h 1416050"/>
                      <a:gd name="connsiteX55" fmla="*/ 2959100 w 5657850"/>
                      <a:gd name="connsiteY55" fmla="*/ 850900 h 1416050"/>
                      <a:gd name="connsiteX56" fmla="*/ 2832100 w 5657850"/>
                      <a:gd name="connsiteY56" fmla="*/ 863600 h 1416050"/>
                      <a:gd name="connsiteX57" fmla="*/ 2774950 w 5657850"/>
                      <a:gd name="connsiteY57" fmla="*/ 869950 h 1416050"/>
                      <a:gd name="connsiteX58" fmla="*/ 2749550 w 5657850"/>
                      <a:gd name="connsiteY58" fmla="*/ 876300 h 1416050"/>
                      <a:gd name="connsiteX59" fmla="*/ 2730500 w 5657850"/>
                      <a:gd name="connsiteY59" fmla="*/ 882650 h 1416050"/>
                      <a:gd name="connsiteX60" fmla="*/ 2711450 w 5657850"/>
                      <a:gd name="connsiteY60" fmla="*/ 869950 h 1416050"/>
                      <a:gd name="connsiteX61" fmla="*/ 2698750 w 5657850"/>
                      <a:gd name="connsiteY61" fmla="*/ 850900 h 1416050"/>
                      <a:gd name="connsiteX62" fmla="*/ 2654300 w 5657850"/>
                      <a:gd name="connsiteY62" fmla="*/ 831850 h 1416050"/>
                      <a:gd name="connsiteX63" fmla="*/ 2647950 w 5657850"/>
                      <a:gd name="connsiteY63" fmla="*/ 812800 h 1416050"/>
                      <a:gd name="connsiteX64" fmla="*/ 2609850 w 5657850"/>
                      <a:gd name="connsiteY64" fmla="*/ 800100 h 1416050"/>
                      <a:gd name="connsiteX65" fmla="*/ 2520950 w 5657850"/>
                      <a:gd name="connsiteY65" fmla="*/ 787400 h 1416050"/>
                      <a:gd name="connsiteX66" fmla="*/ 2495550 w 5657850"/>
                      <a:gd name="connsiteY66" fmla="*/ 781050 h 1416050"/>
                      <a:gd name="connsiteX67" fmla="*/ 2476500 w 5657850"/>
                      <a:gd name="connsiteY67" fmla="*/ 774700 h 1416050"/>
                      <a:gd name="connsiteX68" fmla="*/ 2387600 w 5657850"/>
                      <a:gd name="connsiteY68" fmla="*/ 768350 h 1416050"/>
                      <a:gd name="connsiteX69" fmla="*/ 2330450 w 5657850"/>
                      <a:gd name="connsiteY69" fmla="*/ 762000 h 1416050"/>
                      <a:gd name="connsiteX70" fmla="*/ 2311400 w 5657850"/>
                      <a:gd name="connsiteY70" fmla="*/ 755650 h 1416050"/>
                      <a:gd name="connsiteX71" fmla="*/ 2273300 w 5657850"/>
                      <a:gd name="connsiteY71" fmla="*/ 768350 h 1416050"/>
                      <a:gd name="connsiteX72" fmla="*/ 2247900 w 5657850"/>
                      <a:gd name="connsiteY72" fmla="*/ 774700 h 1416050"/>
                      <a:gd name="connsiteX73" fmla="*/ 2178050 w 5657850"/>
                      <a:gd name="connsiteY73" fmla="*/ 749300 h 1416050"/>
                      <a:gd name="connsiteX74" fmla="*/ 2159000 w 5657850"/>
                      <a:gd name="connsiteY74" fmla="*/ 742950 h 1416050"/>
                      <a:gd name="connsiteX75" fmla="*/ 2120900 w 5657850"/>
                      <a:gd name="connsiteY75" fmla="*/ 717550 h 1416050"/>
                      <a:gd name="connsiteX76" fmla="*/ 2101850 w 5657850"/>
                      <a:gd name="connsiteY76" fmla="*/ 711200 h 1416050"/>
                      <a:gd name="connsiteX77" fmla="*/ 2057400 w 5657850"/>
                      <a:gd name="connsiteY77" fmla="*/ 698500 h 1416050"/>
                      <a:gd name="connsiteX78" fmla="*/ 2006600 w 5657850"/>
                      <a:gd name="connsiteY78" fmla="*/ 679450 h 1416050"/>
                      <a:gd name="connsiteX79" fmla="*/ 1974850 w 5657850"/>
                      <a:gd name="connsiteY79" fmla="*/ 673100 h 1416050"/>
                      <a:gd name="connsiteX80" fmla="*/ 1924050 w 5657850"/>
                      <a:gd name="connsiteY80" fmla="*/ 654050 h 1416050"/>
                      <a:gd name="connsiteX81" fmla="*/ 1841500 w 5657850"/>
                      <a:gd name="connsiteY81" fmla="*/ 635000 h 1416050"/>
                      <a:gd name="connsiteX82" fmla="*/ 1822450 w 5657850"/>
                      <a:gd name="connsiteY82" fmla="*/ 628650 h 1416050"/>
                      <a:gd name="connsiteX83" fmla="*/ 1651000 w 5657850"/>
                      <a:gd name="connsiteY83" fmla="*/ 615950 h 1416050"/>
                      <a:gd name="connsiteX84" fmla="*/ 1517650 w 5657850"/>
                      <a:gd name="connsiteY84" fmla="*/ 615950 h 1416050"/>
                      <a:gd name="connsiteX85" fmla="*/ 1466850 w 5657850"/>
                      <a:gd name="connsiteY85" fmla="*/ 596900 h 1416050"/>
                      <a:gd name="connsiteX86" fmla="*/ 1428750 w 5657850"/>
                      <a:gd name="connsiteY86" fmla="*/ 590550 h 1416050"/>
                      <a:gd name="connsiteX87" fmla="*/ 1365250 w 5657850"/>
                      <a:gd name="connsiteY87" fmla="*/ 565150 h 1416050"/>
                      <a:gd name="connsiteX88" fmla="*/ 1327150 w 5657850"/>
                      <a:gd name="connsiteY88" fmla="*/ 552450 h 1416050"/>
                      <a:gd name="connsiteX89" fmla="*/ 1289050 w 5657850"/>
                      <a:gd name="connsiteY89" fmla="*/ 558800 h 1416050"/>
                      <a:gd name="connsiteX90" fmla="*/ 1206500 w 5657850"/>
                      <a:gd name="connsiteY90" fmla="*/ 546100 h 1416050"/>
                      <a:gd name="connsiteX91" fmla="*/ 1162050 w 5657850"/>
                      <a:gd name="connsiteY91" fmla="*/ 533400 h 1416050"/>
                      <a:gd name="connsiteX92" fmla="*/ 1123950 w 5657850"/>
                      <a:gd name="connsiteY92" fmla="*/ 514350 h 1416050"/>
                      <a:gd name="connsiteX93" fmla="*/ 1060450 w 5657850"/>
                      <a:gd name="connsiteY93" fmla="*/ 501650 h 1416050"/>
                      <a:gd name="connsiteX94" fmla="*/ 1022350 w 5657850"/>
                      <a:gd name="connsiteY94" fmla="*/ 508000 h 1416050"/>
                      <a:gd name="connsiteX95" fmla="*/ 876300 w 5657850"/>
                      <a:gd name="connsiteY95" fmla="*/ 495300 h 1416050"/>
                      <a:gd name="connsiteX96" fmla="*/ 806450 w 5657850"/>
                      <a:gd name="connsiteY96" fmla="*/ 482600 h 1416050"/>
                      <a:gd name="connsiteX97" fmla="*/ 781050 w 5657850"/>
                      <a:gd name="connsiteY97" fmla="*/ 488950 h 1416050"/>
                      <a:gd name="connsiteX98" fmla="*/ 762000 w 5657850"/>
                      <a:gd name="connsiteY98" fmla="*/ 501650 h 1416050"/>
                      <a:gd name="connsiteX99" fmla="*/ 628650 w 5657850"/>
                      <a:gd name="connsiteY99" fmla="*/ 501650 h 1416050"/>
                      <a:gd name="connsiteX100" fmla="*/ 571500 w 5657850"/>
                      <a:gd name="connsiteY100" fmla="*/ 482600 h 1416050"/>
                      <a:gd name="connsiteX101" fmla="*/ 552450 w 5657850"/>
                      <a:gd name="connsiteY101" fmla="*/ 476250 h 1416050"/>
                      <a:gd name="connsiteX102" fmla="*/ 533400 w 5657850"/>
                      <a:gd name="connsiteY102" fmla="*/ 463550 h 1416050"/>
                      <a:gd name="connsiteX103" fmla="*/ 495300 w 5657850"/>
                      <a:gd name="connsiteY103" fmla="*/ 450850 h 1416050"/>
                      <a:gd name="connsiteX104" fmla="*/ 444500 w 5657850"/>
                      <a:gd name="connsiteY104" fmla="*/ 419100 h 1416050"/>
                      <a:gd name="connsiteX105" fmla="*/ 406400 w 5657850"/>
                      <a:gd name="connsiteY105" fmla="*/ 393700 h 1416050"/>
                      <a:gd name="connsiteX106" fmla="*/ 311150 w 5657850"/>
                      <a:gd name="connsiteY106" fmla="*/ 374650 h 1416050"/>
                      <a:gd name="connsiteX107" fmla="*/ 279400 w 5657850"/>
                      <a:gd name="connsiteY107" fmla="*/ 368300 h 1416050"/>
                      <a:gd name="connsiteX108" fmla="*/ 254000 w 5657850"/>
                      <a:gd name="connsiteY108" fmla="*/ 336550 h 1416050"/>
                      <a:gd name="connsiteX109" fmla="*/ 234950 w 5657850"/>
                      <a:gd name="connsiteY109" fmla="*/ 317500 h 1416050"/>
                      <a:gd name="connsiteX110" fmla="*/ 222250 w 5657850"/>
                      <a:gd name="connsiteY110" fmla="*/ 298450 h 1416050"/>
                      <a:gd name="connsiteX111" fmla="*/ 203200 w 5657850"/>
                      <a:gd name="connsiteY111" fmla="*/ 279400 h 1416050"/>
                      <a:gd name="connsiteX112" fmla="*/ 190500 w 5657850"/>
                      <a:gd name="connsiteY112" fmla="*/ 260350 h 1416050"/>
                      <a:gd name="connsiteX113" fmla="*/ 177800 w 5657850"/>
                      <a:gd name="connsiteY113" fmla="*/ 234950 h 1416050"/>
                      <a:gd name="connsiteX114" fmla="*/ 158750 w 5657850"/>
                      <a:gd name="connsiteY114" fmla="*/ 222250 h 1416050"/>
                      <a:gd name="connsiteX115" fmla="*/ 114300 w 5657850"/>
                      <a:gd name="connsiteY115" fmla="*/ 190500 h 1416050"/>
                      <a:gd name="connsiteX116" fmla="*/ 107950 w 5657850"/>
                      <a:gd name="connsiteY116" fmla="*/ 171450 h 1416050"/>
                      <a:gd name="connsiteX117" fmla="*/ 63500 w 5657850"/>
                      <a:gd name="connsiteY117" fmla="*/ 152400 h 1416050"/>
                      <a:gd name="connsiteX118" fmla="*/ 44450 w 5657850"/>
                      <a:gd name="connsiteY118" fmla="*/ 88900 h 1416050"/>
                      <a:gd name="connsiteX119" fmla="*/ 25400 w 5657850"/>
                      <a:gd name="connsiteY119" fmla="*/ 31750 h 1416050"/>
                      <a:gd name="connsiteX120" fmla="*/ 0 w 5657850"/>
                      <a:gd name="connsiteY120" fmla="*/ 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657850" h="1416050">
                        <a:moveTo>
                          <a:pt x="5657850" y="1022350"/>
                        </a:moveTo>
                        <a:cubicBezTo>
                          <a:pt x="5647267" y="1020233"/>
                          <a:pt x="5636893" y="1016000"/>
                          <a:pt x="5626100" y="1016000"/>
                        </a:cubicBezTo>
                        <a:cubicBezTo>
                          <a:pt x="5598605" y="1016000"/>
                          <a:pt x="5605606" y="1025706"/>
                          <a:pt x="5581650" y="1028700"/>
                        </a:cubicBezTo>
                        <a:cubicBezTo>
                          <a:pt x="5554265" y="1032123"/>
                          <a:pt x="5526617" y="1032933"/>
                          <a:pt x="5499100" y="1035050"/>
                        </a:cubicBezTo>
                        <a:cubicBezTo>
                          <a:pt x="5490633" y="1039283"/>
                          <a:pt x="5480393" y="1041057"/>
                          <a:pt x="5473700" y="1047750"/>
                        </a:cubicBezTo>
                        <a:cubicBezTo>
                          <a:pt x="5421518" y="1099932"/>
                          <a:pt x="5463243" y="1067637"/>
                          <a:pt x="5441950" y="1104900"/>
                        </a:cubicBezTo>
                        <a:cubicBezTo>
                          <a:pt x="5436699" y="1114089"/>
                          <a:pt x="5429051" y="1121688"/>
                          <a:pt x="5422900" y="1130300"/>
                        </a:cubicBezTo>
                        <a:cubicBezTo>
                          <a:pt x="5418464" y="1136510"/>
                          <a:pt x="5415943" y="1144324"/>
                          <a:pt x="5410200" y="1149350"/>
                        </a:cubicBezTo>
                        <a:cubicBezTo>
                          <a:pt x="5377651" y="1177831"/>
                          <a:pt x="5376792" y="1173812"/>
                          <a:pt x="5340350" y="1181100"/>
                        </a:cubicBezTo>
                        <a:cubicBezTo>
                          <a:pt x="5314667" y="1176819"/>
                          <a:pt x="5268415" y="1168400"/>
                          <a:pt x="5245100" y="1168400"/>
                        </a:cubicBezTo>
                        <a:cubicBezTo>
                          <a:pt x="5198485" y="1168400"/>
                          <a:pt x="5151967" y="1172633"/>
                          <a:pt x="5105400" y="1174750"/>
                        </a:cubicBezTo>
                        <a:cubicBezTo>
                          <a:pt x="5101167" y="1181100"/>
                          <a:pt x="5098443" y="1188774"/>
                          <a:pt x="5092700" y="1193800"/>
                        </a:cubicBezTo>
                        <a:cubicBezTo>
                          <a:pt x="5081213" y="1203851"/>
                          <a:pt x="5054600" y="1219200"/>
                          <a:pt x="5054600" y="1219200"/>
                        </a:cubicBezTo>
                        <a:cubicBezTo>
                          <a:pt x="4934475" y="1216531"/>
                          <a:pt x="4845308" y="1235602"/>
                          <a:pt x="4743450" y="1206500"/>
                        </a:cubicBezTo>
                        <a:cubicBezTo>
                          <a:pt x="4737014" y="1204661"/>
                          <a:pt x="4730750" y="1202267"/>
                          <a:pt x="4724400" y="1200150"/>
                        </a:cubicBezTo>
                        <a:lnTo>
                          <a:pt x="4686300" y="1206500"/>
                        </a:lnTo>
                        <a:cubicBezTo>
                          <a:pt x="4671507" y="1208776"/>
                          <a:pt x="4656526" y="1209915"/>
                          <a:pt x="4641850" y="1212850"/>
                        </a:cubicBezTo>
                        <a:cubicBezTo>
                          <a:pt x="4635286" y="1214163"/>
                          <a:pt x="4629478" y="1218739"/>
                          <a:pt x="4622800" y="1219200"/>
                        </a:cubicBezTo>
                        <a:cubicBezTo>
                          <a:pt x="4567856" y="1222989"/>
                          <a:pt x="4512733" y="1223433"/>
                          <a:pt x="4457700" y="1225550"/>
                        </a:cubicBezTo>
                        <a:cubicBezTo>
                          <a:pt x="4434474" y="1230195"/>
                          <a:pt x="4409334" y="1233858"/>
                          <a:pt x="4387850" y="1244600"/>
                        </a:cubicBezTo>
                        <a:cubicBezTo>
                          <a:pt x="4379383" y="1248833"/>
                          <a:pt x="4371843" y="1256126"/>
                          <a:pt x="4362450" y="1257300"/>
                        </a:cubicBezTo>
                        <a:cubicBezTo>
                          <a:pt x="4320391" y="1262557"/>
                          <a:pt x="4277812" y="1262214"/>
                          <a:pt x="4235450" y="1263650"/>
                        </a:cubicBezTo>
                        <a:lnTo>
                          <a:pt x="3987800" y="1270000"/>
                        </a:lnTo>
                        <a:cubicBezTo>
                          <a:pt x="3958167" y="1272117"/>
                          <a:pt x="3928405" y="1272879"/>
                          <a:pt x="3898900" y="1276350"/>
                        </a:cubicBezTo>
                        <a:cubicBezTo>
                          <a:pt x="3883582" y="1278152"/>
                          <a:pt x="3867859" y="1290372"/>
                          <a:pt x="3854450" y="1295400"/>
                        </a:cubicBezTo>
                        <a:cubicBezTo>
                          <a:pt x="3846278" y="1298464"/>
                          <a:pt x="3837441" y="1299352"/>
                          <a:pt x="3829050" y="1301750"/>
                        </a:cubicBezTo>
                        <a:cubicBezTo>
                          <a:pt x="3822614" y="1303589"/>
                          <a:pt x="3816436" y="1306261"/>
                          <a:pt x="3810000" y="1308100"/>
                        </a:cubicBezTo>
                        <a:cubicBezTo>
                          <a:pt x="3794470" y="1312537"/>
                          <a:pt x="3757818" y="1319605"/>
                          <a:pt x="3746500" y="1327150"/>
                        </a:cubicBezTo>
                        <a:cubicBezTo>
                          <a:pt x="3740150" y="1331383"/>
                          <a:pt x="3734424" y="1336750"/>
                          <a:pt x="3727450" y="1339850"/>
                        </a:cubicBezTo>
                        <a:cubicBezTo>
                          <a:pt x="3715217" y="1345287"/>
                          <a:pt x="3700489" y="1345124"/>
                          <a:pt x="3689350" y="1352550"/>
                        </a:cubicBezTo>
                        <a:cubicBezTo>
                          <a:pt x="3683000" y="1356783"/>
                          <a:pt x="3677126" y="1361837"/>
                          <a:pt x="3670300" y="1365250"/>
                        </a:cubicBezTo>
                        <a:cubicBezTo>
                          <a:pt x="3661190" y="1369805"/>
                          <a:pt x="3633988" y="1375915"/>
                          <a:pt x="3625850" y="1377950"/>
                        </a:cubicBezTo>
                        <a:cubicBezTo>
                          <a:pt x="3578024" y="1409834"/>
                          <a:pt x="3638807" y="1372397"/>
                          <a:pt x="3581400" y="1397000"/>
                        </a:cubicBezTo>
                        <a:cubicBezTo>
                          <a:pt x="3574385" y="1400006"/>
                          <a:pt x="3569176" y="1406287"/>
                          <a:pt x="3562350" y="1409700"/>
                        </a:cubicBezTo>
                        <a:cubicBezTo>
                          <a:pt x="3556363" y="1412693"/>
                          <a:pt x="3549650" y="1413933"/>
                          <a:pt x="3543300" y="1416050"/>
                        </a:cubicBezTo>
                        <a:cubicBezTo>
                          <a:pt x="3530084" y="1363187"/>
                          <a:pt x="3546176" y="1415453"/>
                          <a:pt x="3524250" y="1371600"/>
                        </a:cubicBezTo>
                        <a:cubicBezTo>
                          <a:pt x="3500008" y="1323116"/>
                          <a:pt x="3544914" y="1388569"/>
                          <a:pt x="3498850" y="1327150"/>
                        </a:cubicBezTo>
                        <a:cubicBezTo>
                          <a:pt x="3482889" y="1279267"/>
                          <a:pt x="3504419" y="1338289"/>
                          <a:pt x="3479800" y="1289050"/>
                        </a:cubicBezTo>
                        <a:cubicBezTo>
                          <a:pt x="3476807" y="1283063"/>
                          <a:pt x="3476443" y="1275987"/>
                          <a:pt x="3473450" y="1270000"/>
                        </a:cubicBezTo>
                        <a:cubicBezTo>
                          <a:pt x="3470037" y="1263174"/>
                          <a:pt x="3464163" y="1257776"/>
                          <a:pt x="3460750" y="1250950"/>
                        </a:cubicBezTo>
                        <a:cubicBezTo>
                          <a:pt x="3450445" y="1230341"/>
                          <a:pt x="3460629" y="1227295"/>
                          <a:pt x="3435350" y="1212850"/>
                        </a:cubicBezTo>
                        <a:cubicBezTo>
                          <a:pt x="3427773" y="1208520"/>
                          <a:pt x="3418417" y="1208617"/>
                          <a:pt x="3409950" y="1206500"/>
                        </a:cubicBezTo>
                        <a:cubicBezTo>
                          <a:pt x="3403600" y="1198033"/>
                          <a:pt x="3398810" y="1188131"/>
                          <a:pt x="3390900" y="1181100"/>
                        </a:cubicBezTo>
                        <a:cubicBezTo>
                          <a:pt x="3379492" y="1170959"/>
                          <a:pt x="3365500" y="1164167"/>
                          <a:pt x="3352800" y="1155700"/>
                        </a:cubicBezTo>
                        <a:cubicBezTo>
                          <a:pt x="3328181" y="1139287"/>
                          <a:pt x="3340990" y="1145413"/>
                          <a:pt x="3314700" y="1136650"/>
                        </a:cubicBezTo>
                        <a:cubicBezTo>
                          <a:pt x="3252266" y="1088091"/>
                          <a:pt x="3280445" y="1099832"/>
                          <a:pt x="3238500" y="1085850"/>
                        </a:cubicBezTo>
                        <a:cubicBezTo>
                          <a:pt x="3223487" y="1070837"/>
                          <a:pt x="3213057" y="1058611"/>
                          <a:pt x="3194050" y="1047750"/>
                        </a:cubicBezTo>
                        <a:cubicBezTo>
                          <a:pt x="3188238" y="1044429"/>
                          <a:pt x="3181350" y="1043517"/>
                          <a:pt x="3175000" y="1041400"/>
                        </a:cubicBezTo>
                        <a:cubicBezTo>
                          <a:pt x="3172883" y="1032933"/>
                          <a:pt x="3173723" y="1023102"/>
                          <a:pt x="3168650" y="1016000"/>
                        </a:cubicBezTo>
                        <a:cubicBezTo>
                          <a:pt x="3162499" y="1007388"/>
                          <a:pt x="3151285" y="1003838"/>
                          <a:pt x="3143250" y="996950"/>
                        </a:cubicBezTo>
                        <a:cubicBezTo>
                          <a:pt x="3136432" y="991106"/>
                          <a:pt x="3131384" y="983288"/>
                          <a:pt x="3124200" y="977900"/>
                        </a:cubicBezTo>
                        <a:cubicBezTo>
                          <a:pt x="3113496" y="969872"/>
                          <a:pt x="3081122" y="952181"/>
                          <a:pt x="3067050" y="946150"/>
                        </a:cubicBezTo>
                        <a:cubicBezTo>
                          <a:pt x="3060898" y="943513"/>
                          <a:pt x="3054350" y="941917"/>
                          <a:pt x="3048000" y="939800"/>
                        </a:cubicBezTo>
                        <a:cubicBezTo>
                          <a:pt x="3035300" y="927100"/>
                          <a:pt x="3019863" y="916644"/>
                          <a:pt x="3009900" y="901700"/>
                        </a:cubicBezTo>
                        <a:cubicBezTo>
                          <a:pt x="3005667" y="895350"/>
                          <a:pt x="3002086" y="888513"/>
                          <a:pt x="2997200" y="882650"/>
                        </a:cubicBezTo>
                        <a:cubicBezTo>
                          <a:pt x="2981921" y="864315"/>
                          <a:pt x="2977831" y="863387"/>
                          <a:pt x="2959100" y="850900"/>
                        </a:cubicBezTo>
                        <a:cubicBezTo>
                          <a:pt x="2904352" y="869149"/>
                          <a:pt x="2954824" y="854160"/>
                          <a:pt x="2832100" y="863600"/>
                        </a:cubicBezTo>
                        <a:cubicBezTo>
                          <a:pt x="2812989" y="865070"/>
                          <a:pt x="2794000" y="867833"/>
                          <a:pt x="2774950" y="869950"/>
                        </a:cubicBezTo>
                        <a:cubicBezTo>
                          <a:pt x="2766483" y="872067"/>
                          <a:pt x="2757941" y="873902"/>
                          <a:pt x="2749550" y="876300"/>
                        </a:cubicBezTo>
                        <a:cubicBezTo>
                          <a:pt x="2743114" y="878139"/>
                          <a:pt x="2737102" y="883750"/>
                          <a:pt x="2730500" y="882650"/>
                        </a:cubicBezTo>
                        <a:cubicBezTo>
                          <a:pt x="2722972" y="881395"/>
                          <a:pt x="2717800" y="874183"/>
                          <a:pt x="2711450" y="869950"/>
                        </a:cubicBezTo>
                        <a:cubicBezTo>
                          <a:pt x="2707217" y="863600"/>
                          <a:pt x="2704613" y="855786"/>
                          <a:pt x="2698750" y="850900"/>
                        </a:cubicBezTo>
                        <a:cubicBezTo>
                          <a:pt x="2688288" y="842181"/>
                          <a:pt x="2667534" y="836261"/>
                          <a:pt x="2654300" y="831850"/>
                        </a:cubicBezTo>
                        <a:cubicBezTo>
                          <a:pt x="2652183" y="825500"/>
                          <a:pt x="2653397" y="816691"/>
                          <a:pt x="2647950" y="812800"/>
                        </a:cubicBezTo>
                        <a:cubicBezTo>
                          <a:pt x="2637057" y="805019"/>
                          <a:pt x="2622550" y="804333"/>
                          <a:pt x="2609850" y="800100"/>
                        </a:cubicBezTo>
                        <a:cubicBezTo>
                          <a:pt x="2568620" y="786357"/>
                          <a:pt x="2597466" y="794356"/>
                          <a:pt x="2520950" y="787400"/>
                        </a:cubicBezTo>
                        <a:cubicBezTo>
                          <a:pt x="2512483" y="785283"/>
                          <a:pt x="2503941" y="783448"/>
                          <a:pt x="2495550" y="781050"/>
                        </a:cubicBezTo>
                        <a:cubicBezTo>
                          <a:pt x="2489114" y="779211"/>
                          <a:pt x="2483148" y="775482"/>
                          <a:pt x="2476500" y="774700"/>
                        </a:cubicBezTo>
                        <a:cubicBezTo>
                          <a:pt x="2446995" y="771229"/>
                          <a:pt x="2417197" y="770924"/>
                          <a:pt x="2387600" y="768350"/>
                        </a:cubicBezTo>
                        <a:cubicBezTo>
                          <a:pt x="2368505" y="766690"/>
                          <a:pt x="2349500" y="764117"/>
                          <a:pt x="2330450" y="762000"/>
                        </a:cubicBezTo>
                        <a:cubicBezTo>
                          <a:pt x="2324100" y="759883"/>
                          <a:pt x="2318053" y="754911"/>
                          <a:pt x="2311400" y="755650"/>
                        </a:cubicBezTo>
                        <a:cubicBezTo>
                          <a:pt x="2298095" y="757128"/>
                          <a:pt x="2286287" y="765103"/>
                          <a:pt x="2273300" y="768350"/>
                        </a:cubicBezTo>
                        <a:lnTo>
                          <a:pt x="2247900" y="774700"/>
                        </a:lnTo>
                        <a:cubicBezTo>
                          <a:pt x="2203721" y="757028"/>
                          <a:pt x="2226964" y="765605"/>
                          <a:pt x="2178050" y="749300"/>
                        </a:cubicBezTo>
                        <a:cubicBezTo>
                          <a:pt x="2171700" y="747183"/>
                          <a:pt x="2164569" y="746663"/>
                          <a:pt x="2159000" y="742950"/>
                        </a:cubicBezTo>
                        <a:cubicBezTo>
                          <a:pt x="2146300" y="734483"/>
                          <a:pt x="2135380" y="722377"/>
                          <a:pt x="2120900" y="717550"/>
                        </a:cubicBezTo>
                        <a:cubicBezTo>
                          <a:pt x="2114550" y="715433"/>
                          <a:pt x="2108261" y="713123"/>
                          <a:pt x="2101850" y="711200"/>
                        </a:cubicBezTo>
                        <a:cubicBezTo>
                          <a:pt x="2087090" y="706772"/>
                          <a:pt x="2072019" y="703373"/>
                          <a:pt x="2057400" y="698500"/>
                        </a:cubicBezTo>
                        <a:cubicBezTo>
                          <a:pt x="2039919" y="692673"/>
                          <a:pt x="2024435" y="683909"/>
                          <a:pt x="2006600" y="679450"/>
                        </a:cubicBezTo>
                        <a:cubicBezTo>
                          <a:pt x="1996129" y="676832"/>
                          <a:pt x="1985433" y="675217"/>
                          <a:pt x="1974850" y="673100"/>
                        </a:cubicBezTo>
                        <a:cubicBezTo>
                          <a:pt x="1941698" y="650999"/>
                          <a:pt x="1970527" y="666725"/>
                          <a:pt x="1924050" y="654050"/>
                        </a:cubicBezTo>
                        <a:cubicBezTo>
                          <a:pt x="1847345" y="633130"/>
                          <a:pt x="1926489" y="647141"/>
                          <a:pt x="1841500" y="635000"/>
                        </a:cubicBezTo>
                        <a:cubicBezTo>
                          <a:pt x="1835150" y="632883"/>
                          <a:pt x="1828944" y="630273"/>
                          <a:pt x="1822450" y="628650"/>
                        </a:cubicBezTo>
                        <a:cubicBezTo>
                          <a:pt x="1763925" y="614019"/>
                          <a:pt x="1719703" y="619073"/>
                          <a:pt x="1651000" y="615950"/>
                        </a:cubicBezTo>
                        <a:cubicBezTo>
                          <a:pt x="1573063" y="621945"/>
                          <a:pt x="1582461" y="626752"/>
                          <a:pt x="1517650" y="615950"/>
                        </a:cubicBezTo>
                        <a:cubicBezTo>
                          <a:pt x="1458760" y="606135"/>
                          <a:pt x="1526420" y="614771"/>
                          <a:pt x="1466850" y="596900"/>
                        </a:cubicBezTo>
                        <a:cubicBezTo>
                          <a:pt x="1454518" y="593200"/>
                          <a:pt x="1441450" y="592667"/>
                          <a:pt x="1428750" y="590550"/>
                        </a:cubicBezTo>
                        <a:cubicBezTo>
                          <a:pt x="1395308" y="568255"/>
                          <a:pt x="1420209" y="582060"/>
                          <a:pt x="1365250" y="565150"/>
                        </a:cubicBezTo>
                        <a:cubicBezTo>
                          <a:pt x="1352455" y="561213"/>
                          <a:pt x="1327150" y="552450"/>
                          <a:pt x="1327150" y="552450"/>
                        </a:cubicBezTo>
                        <a:cubicBezTo>
                          <a:pt x="1314450" y="554567"/>
                          <a:pt x="1301925" y="558800"/>
                          <a:pt x="1289050" y="558800"/>
                        </a:cubicBezTo>
                        <a:cubicBezTo>
                          <a:pt x="1269806" y="558800"/>
                          <a:pt x="1228253" y="550934"/>
                          <a:pt x="1206500" y="546100"/>
                        </a:cubicBezTo>
                        <a:cubicBezTo>
                          <a:pt x="1199176" y="544472"/>
                          <a:pt x="1170536" y="537643"/>
                          <a:pt x="1162050" y="533400"/>
                        </a:cubicBezTo>
                        <a:cubicBezTo>
                          <a:pt x="1133609" y="519180"/>
                          <a:pt x="1153592" y="521190"/>
                          <a:pt x="1123950" y="514350"/>
                        </a:cubicBezTo>
                        <a:cubicBezTo>
                          <a:pt x="1102917" y="509496"/>
                          <a:pt x="1081617" y="505883"/>
                          <a:pt x="1060450" y="501650"/>
                        </a:cubicBezTo>
                        <a:cubicBezTo>
                          <a:pt x="1005598" y="465082"/>
                          <a:pt x="1080133" y="505778"/>
                          <a:pt x="1022350" y="508000"/>
                        </a:cubicBezTo>
                        <a:cubicBezTo>
                          <a:pt x="973519" y="509878"/>
                          <a:pt x="924983" y="499533"/>
                          <a:pt x="876300" y="495300"/>
                        </a:cubicBezTo>
                        <a:cubicBezTo>
                          <a:pt x="849510" y="486370"/>
                          <a:pt x="842351" y="482600"/>
                          <a:pt x="806450" y="482600"/>
                        </a:cubicBezTo>
                        <a:cubicBezTo>
                          <a:pt x="797723" y="482600"/>
                          <a:pt x="789517" y="486833"/>
                          <a:pt x="781050" y="488950"/>
                        </a:cubicBezTo>
                        <a:cubicBezTo>
                          <a:pt x="774700" y="493183"/>
                          <a:pt x="769146" y="498970"/>
                          <a:pt x="762000" y="501650"/>
                        </a:cubicBezTo>
                        <a:cubicBezTo>
                          <a:pt x="722986" y="516280"/>
                          <a:pt x="659248" y="503562"/>
                          <a:pt x="628650" y="501650"/>
                        </a:cubicBezTo>
                        <a:cubicBezTo>
                          <a:pt x="575128" y="490946"/>
                          <a:pt x="617508" y="502318"/>
                          <a:pt x="571500" y="482600"/>
                        </a:cubicBezTo>
                        <a:cubicBezTo>
                          <a:pt x="565348" y="479963"/>
                          <a:pt x="558437" y="479243"/>
                          <a:pt x="552450" y="476250"/>
                        </a:cubicBezTo>
                        <a:cubicBezTo>
                          <a:pt x="545624" y="472837"/>
                          <a:pt x="540374" y="466650"/>
                          <a:pt x="533400" y="463550"/>
                        </a:cubicBezTo>
                        <a:cubicBezTo>
                          <a:pt x="521167" y="458113"/>
                          <a:pt x="506652" y="457945"/>
                          <a:pt x="495300" y="450850"/>
                        </a:cubicBezTo>
                        <a:cubicBezTo>
                          <a:pt x="478367" y="440267"/>
                          <a:pt x="461115" y="430177"/>
                          <a:pt x="444500" y="419100"/>
                        </a:cubicBezTo>
                        <a:cubicBezTo>
                          <a:pt x="431800" y="410633"/>
                          <a:pt x="420880" y="398527"/>
                          <a:pt x="406400" y="393700"/>
                        </a:cubicBezTo>
                        <a:cubicBezTo>
                          <a:pt x="361576" y="378759"/>
                          <a:pt x="399128" y="390175"/>
                          <a:pt x="311150" y="374650"/>
                        </a:cubicBezTo>
                        <a:cubicBezTo>
                          <a:pt x="300521" y="372774"/>
                          <a:pt x="289983" y="370417"/>
                          <a:pt x="279400" y="368300"/>
                        </a:cubicBezTo>
                        <a:cubicBezTo>
                          <a:pt x="236795" y="339897"/>
                          <a:pt x="278537" y="373356"/>
                          <a:pt x="254000" y="336550"/>
                        </a:cubicBezTo>
                        <a:cubicBezTo>
                          <a:pt x="249019" y="329078"/>
                          <a:pt x="240699" y="324399"/>
                          <a:pt x="234950" y="317500"/>
                        </a:cubicBezTo>
                        <a:cubicBezTo>
                          <a:pt x="230064" y="311637"/>
                          <a:pt x="227136" y="304313"/>
                          <a:pt x="222250" y="298450"/>
                        </a:cubicBezTo>
                        <a:cubicBezTo>
                          <a:pt x="216501" y="291551"/>
                          <a:pt x="208949" y="286299"/>
                          <a:pt x="203200" y="279400"/>
                        </a:cubicBezTo>
                        <a:cubicBezTo>
                          <a:pt x="198314" y="273537"/>
                          <a:pt x="194286" y="266976"/>
                          <a:pt x="190500" y="260350"/>
                        </a:cubicBezTo>
                        <a:cubicBezTo>
                          <a:pt x="185804" y="252131"/>
                          <a:pt x="183860" y="242222"/>
                          <a:pt x="177800" y="234950"/>
                        </a:cubicBezTo>
                        <a:cubicBezTo>
                          <a:pt x="172914" y="229087"/>
                          <a:pt x="164544" y="227217"/>
                          <a:pt x="158750" y="222250"/>
                        </a:cubicBezTo>
                        <a:cubicBezTo>
                          <a:pt x="120399" y="189378"/>
                          <a:pt x="149303" y="202168"/>
                          <a:pt x="114300" y="190500"/>
                        </a:cubicBezTo>
                        <a:cubicBezTo>
                          <a:pt x="112183" y="184150"/>
                          <a:pt x="112131" y="176677"/>
                          <a:pt x="107950" y="171450"/>
                        </a:cubicBezTo>
                        <a:cubicBezTo>
                          <a:pt x="96987" y="157746"/>
                          <a:pt x="78752" y="156213"/>
                          <a:pt x="63500" y="152400"/>
                        </a:cubicBezTo>
                        <a:cubicBezTo>
                          <a:pt x="53856" y="123468"/>
                          <a:pt x="55354" y="128882"/>
                          <a:pt x="44450" y="88900"/>
                        </a:cubicBezTo>
                        <a:cubicBezTo>
                          <a:pt x="38285" y="66294"/>
                          <a:pt x="37489" y="53510"/>
                          <a:pt x="25400" y="31750"/>
                        </a:cubicBezTo>
                        <a:cubicBezTo>
                          <a:pt x="16714" y="16115"/>
                          <a:pt x="10394" y="10394"/>
                          <a:pt x="0" y="0"/>
                        </a:cubicBezTo>
                      </a:path>
                    </a:pathLst>
                  </a:custGeom>
                  <a:noFill/>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bg1">
                            <a:lumMod val="65000"/>
                          </a:schemeClr>
                        </a:solidFill>
                      </a:ln>
                    </a:endParaRPr>
                  </a:p>
                </p:txBody>
              </p:sp>
              <p:sp>
                <p:nvSpPr>
                  <p:cNvPr id="534" name="Freeform 533"/>
                  <p:cNvSpPr/>
                  <p:nvPr/>
                </p:nvSpPr>
                <p:spPr>
                  <a:xfrm>
                    <a:off x="182880" y="3133090"/>
                    <a:ext cx="5657850" cy="1416050"/>
                  </a:xfrm>
                  <a:custGeom>
                    <a:avLst/>
                    <a:gdLst>
                      <a:gd name="connsiteX0" fmla="*/ 5657850 w 5657850"/>
                      <a:gd name="connsiteY0" fmla="*/ 1022350 h 1416050"/>
                      <a:gd name="connsiteX1" fmla="*/ 5626100 w 5657850"/>
                      <a:gd name="connsiteY1" fmla="*/ 1016000 h 1416050"/>
                      <a:gd name="connsiteX2" fmla="*/ 5581650 w 5657850"/>
                      <a:gd name="connsiteY2" fmla="*/ 1028700 h 1416050"/>
                      <a:gd name="connsiteX3" fmla="*/ 5499100 w 5657850"/>
                      <a:gd name="connsiteY3" fmla="*/ 1035050 h 1416050"/>
                      <a:gd name="connsiteX4" fmla="*/ 5473700 w 5657850"/>
                      <a:gd name="connsiteY4" fmla="*/ 1047750 h 1416050"/>
                      <a:gd name="connsiteX5" fmla="*/ 5441950 w 5657850"/>
                      <a:gd name="connsiteY5" fmla="*/ 1104900 h 1416050"/>
                      <a:gd name="connsiteX6" fmla="*/ 5422900 w 5657850"/>
                      <a:gd name="connsiteY6" fmla="*/ 1130300 h 1416050"/>
                      <a:gd name="connsiteX7" fmla="*/ 5410200 w 5657850"/>
                      <a:gd name="connsiteY7" fmla="*/ 1149350 h 1416050"/>
                      <a:gd name="connsiteX8" fmla="*/ 5340350 w 5657850"/>
                      <a:gd name="connsiteY8" fmla="*/ 1181100 h 1416050"/>
                      <a:gd name="connsiteX9" fmla="*/ 5245100 w 5657850"/>
                      <a:gd name="connsiteY9" fmla="*/ 1168400 h 1416050"/>
                      <a:gd name="connsiteX10" fmla="*/ 5105400 w 5657850"/>
                      <a:gd name="connsiteY10" fmla="*/ 1174750 h 1416050"/>
                      <a:gd name="connsiteX11" fmla="*/ 5092700 w 5657850"/>
                      <a:gd name="connsiteY11" fmla="*/ 1193800 h 1416050"/>
                      <a:gd name="connsiteX12" fmla="*/ 5054600 w 5657850"/>
                      <a:gd name="connsiteY12" fmla="*/ 1219200 h 1416050"/>
                      <a:gd name="connsiteX13" fmla="*/ 4743450 w 5657850"/>
                      <a:gd name="connsiteY13" fmla="*/ 1206500 h 1416050"/>
                      <a:gd name="connsiteX14" fmla="*/ 4724400 w 5657850"/>
                      <a:gd name="connsiteY14" fmla="*/ 1200150 h 1416050"/>
                      <a:gd name="connsiteX15" fmla="*/ 4686300 w 5657850"/>
                      <a:gd name="connsiteY15" fmla="*/ 1206500 h 1416050"/>
                      <a:gd name="connsiteX16" fmla="*/ 4641850 w 5657850"/>
                      <a:gd name="connsiteY16" fmla="*/ 1212850 h 1416050"/>
                      <a:gd name="connsiteX17" fmla="*/ 4622800 w 5657850"/>
                      <a:gd name="connsiteY17" fmla="*/ 1219200 h 1416050"/>
                      <a:gd name="connsiteX18" fmla="*/ 4457700 w 5657850"/>
                      <a:gd name="connsiteY18" fmla="*/ 1225550 h 1416050"/>
                      <a:gd name="connsiteX19" fmla="*/ 4387850 w 5657850"/>
                      <a:gd name="connsiteY19" fmla="*/ 1244600 h 1416050"/>
                      <a:gd name="connsiteX20" fmla="*/ 4362450 w 5657850"/>
                      <a:gd name="connsiteY20" fmla="*/ 1257300 h 1416050"/>
                      <a:gd name="connsiteX21" fmla="*/ 4235450 w 5657850"/>
                      <a:gd name="connsiteY21" fmla="*/ 1263650 h 1416050"/>
                      <a:gd name="connsiteX22" fmla="*/ 3987800 w 5657850"/>
                      <a:gd name="connsiteY22" fmla="*/ 1270000 h 1416050"/>
                      <a:gd name="connsiteX23" fmla="*/ 3898900 w 5657850"/>
                      <a:gd name="connsiteY23" fmla="*/ 1276350 h 1416050"/>
                      <a:gd name="connsiteX24" fmla="*/ 3854450 w 5657850"/>
                      <a:gd name="connsiteY24" fmla="*/ 1295400 h 1416050"/>
                      <a:gd name="connsiteX25" fmla="*/ 3829050 w 5657850"/>
                      <a:gd name="connsiteY25" fmla="*/ 1301750 h 1416050"/>
                      <a:gd name="connsiteX26" fmla="*/ 3810000 w 5657850"/>
                      <a:gd name="connsiteY26" fmla="*/ 1308100 h 1416050"/>
                      <a:gd name="connsiteX27" fmla="*/ 3746500 w 5657850"/>
                      <a:gd name="connsiteY27" fmla="*/ 1327150 h 1416050"/>
                      <a:gd name="connsiteX28" fmla="*/ 3727450 w 5657850"/>
                      <a:gd name="connsiteY28" fmla="*/ 1339850 h 1416050"/>
                      <a:gd name="connsiteX29" fmla="*/ 3689350 w 5657850"/>
                      <a:gd name="connsiteY29" fmla="*/ 1352550 h 1416050"/>
                      <a:gd name="connsiteX30" fmla="*/ 3670300 w 5657850"/>
                      <a:gd name="connsiteY30" fmla="*/ 1365250 h 1416050"/>
                      <a:gd name="connsiteX31" fmla="*/ 3625850 w 5657850"/>
                      <a:gd name="connsiteY31" fmla="*/ 1377950 h 1416050"/>
                      <a:gd name="connsiteX32" fmla="*/ 3581400 w 5657850"/>
                      <a:gd name="connsiteY32" fmla="*/ 1397000 h 1416050"/>
                      <a:gd name="connsiteX33" fmla="*/ 3562350 w 5657850"/>
                      <a:gd name="connsiteY33" fmla="*/ 1409700 h 1416050"/>
                      <a:gd name="connsiteX34" fmla="*/ 3543300 w 5657850"/>
                      <a:gd name="connsiteY34" fmla="*/ 1416050 h 1416050"/>
                      <a:gd name="connsiteX35" fmla="*/ 3524250 w 5657850"/>
                      <a:gd name="connsiteY35" fmla="*/ 1371600 h 1416050"/>
                      <a:gd name="connsiteX36" fmla="*/ 3498850 w 5657850"/>
                      <a:gd name="connsiteY36" fmla="*/ 1327150 h 1416050"/>
                      <a:gd name="connsiteX37" fmla="*/ 3479800 w 5657850"/>
                      <a:gd name="connsiteY37" fmla="*/ 1289050 h 1416050"/>
                      <a:gd name="connsiteX38" fmla="*/ 3473450 w 5657850"/>
                      <a:gd name="connsiteY38" fmla="*/ 1270000 h 1416050"/>
                      <a:gd name="connsiteX39" fmla="*/ 3460750 w 5657850"/>
                      <a:gd name="connsiteY39" fmla="*/ 1250950 h 1416050"/>
                      <a:gd name="connsiteX40" fmla="*/ 3435350 w 5657850"/>
                      <a:gd name="connsiteY40" fmla="*/ 1212850 h 1416050"/>
                      <a:gd name="connsiteX41" fmla="*/ 3409950 w 5657850"/>
                      <a:gd name="connsiteY41" fmla="*/ 1206500 h 1416050"/>
                      <a:gd name="connsiteX42" fmla="*/ 3390900 w 5657850"/>
                      <a:gd name="connsiteY42" fmla="*/ 1181100 h 1416050"/>
                      <a:gd name="connsiteX43" fmla="*/ 3352800 w 5657850"/>
                      <a:gd name="connsiteY43" fmla="*/ 1155700 h 1416050"/>
                      <a:gd name="connsiteX44" fmla="*/ 3314700 w 5657850"/>
                      <a:gd name="connsiteY44" fmla="*/ 1136650 h 1416050"/>
                      <a:gd name="connsiteX45" fmla="*/ 3238500 w 5657850"/>
                      <a:gd name="connsiteY45" fmla="*/ 1085850 h 1416050"/>
                      <a:gd name="connsiteX46" fmla="*/ 3194050 w 5657850"/>
                      <a:gd name="connsiteY46" fmla="*/ 1047750 h 1416050"/>
                      <a:gd name="connsiteX47" fmla="*/ 3175000 w 5657850"/>
                      <a:gd name="connsiteY47" fmla="*/ 1041400 h 1416050"/>
                      <a:gd name="connsiteX48" fmla="*/ 3168650 w 5657850"/>
                      <a:gd name="connsiteY48" fmla="*/ 1016000 h 1416050"/>
                      <a:gd name="connsiteX49" fmla="*/ 3143250 w 5657850"/>
                      <a:gd name="connsiteY49" fmla="*/ 996950 h 1416050"/>
                      <a:gd name="connsiteX50" fmla="*/ 3124200 w 5657850"/>
                      <a:gd name="connsiteY50" fmla="*/ 977900 h 1416050"/>
                      <a:gd name="connsiteX51" fmla="*/ 3067050 w 5657850"/>
                      <a:gd name="connsiteY51" fmla="*/ 946150 h 1416050"/>
                      <a:gd name="connsiteX52" fmla="*/ 3048000 w 5657850"/>
                      <a:gd name="connsiteY52" fmla="*/ 939800 h 1416050"/>
                      <a:gd name="connsiteX53" fmla="*/ 3009900 w 5657850"/>
                      <a:gd name="connsiteY53" fmla="*/ 901700 h 1416050"/>
                      <a:gd name="connsiteX54" fmla="*/ 2997200 w 5657850"/>
                      <a:gd name="connsiteY54" fmla="*/ 882650 h 1416050"/>
                      <a:gd name="connsiteX55" fmla="*/ 2959100 w 5657850"/>
                      <a:gd name="connsiteY55" fmla="*/ 850900 h 1416050"/>
                      <a:gd name="connsiteX56" fmla="*/ 2832100 w 5657850"/>
                      <a:gd name="connsiteY56" fmla="*/ 863600 h 1416050"/>
                      <a:gd name="connsiteX57" fmla="*/ 2774950 w 5657850"/>
                      <a:gd name="connsiteY57" fmla="*/ 869950 h 1416050"/>
                      <a:gd name="connsiteX58" fmla="*/ 2749550 w 5657850"/>
                      <a:gd name="connsiteY58" fmla="*/ 876300 h 1416050"/>
                      <a:gd name="connsiteX59" fmla="*/ 2730500 w 5657850"/>
                      <a:gd name="connsiteY59" fmla="*/ 882650 h 1416050"/>
                      <a:gd name="connsiteX60" fmla="*/ 2711450 w 5657850"/>
                      <a:gd name="connsiteY60" fmla="*/ 869950 h 1416050"/>
                      <a:gd name="connsiteX61" fmla="*/ 2698750 w 5657850"/>
                      <a:gd name="connsiteY61" fmla="*/ 850900 h 1416050"/>
                      <a:gd name="connsiteX62" fmla="*/ 2654300 w 5657850"/>
                      <a:gd name="connsiteY62" fmla="*/ 831850 h 1416050"/>
                      <a:gd name="connsiteX63" fmla="*/ 2647950 w 5657850"/>
                      <a:gd name="connsiteY63" fmla="*/ 812800 h 1416050"/>
                      <a:gd name="connsiteX64" fmla="*/ 2609850 w 5657850"/>
                      <a:gd name="connsiteY64" fmla="*/ 800100 h 1416050"/>
                      <a:gd name="connsiteX65" fmla="*/ 2520950 w 5657850"/>
                      <a:gd name="connsiteY65" fmla="*/ 787400 h 1416050"/>
                      <a:gd name="connsiteX66" fmla="*/ 2495550 w 5657850"/>
                      <a:gd name="connsiteY66" fmla="*/ 781050 h 1416050"/>
                      <a:gd name="connsiteX67" fmla="*/ 2476500 w 5657850"/>
                      <a:gd name="connsiteY67" fmla="*/ 774700 h 1416050"/>
                      <a:gd name="connsiteX68" fmla="*/ 2387600 w 5657850"/>
                      <a:gd name="connsiteY68" fmla="*/ 768350 h 1416050"/>
                      <a:gd name="connsiteX69" fmla="*/ 2330450 w 5657850"/>
                      <a:gd name="connsiteY69" fmla="*/ 762000 h 1416050"/>
                      <a:gd name="connsiteX70" fmla="*/ 2311400 w 5657850"/>
                      <a:gd name="connsiteY70" fmla="*/ 755650 h 1416050"/>
                      <a:gd name="connsiteX71" fmla="*/ 2273300 w 5657850"/>
                      <a:gd name="connsiteY71" fmla="*/ 768350 h 1416050"/>
                      <a:gd name="connsiteX72" fmla="*/ 2247900 w 5657850"/>
                      <a:gd name="connsiteY72" fmla="*/ 774700 h 1416050"/>
                      <a:gd name="connsiteX73" fmla="*/ 2178050 w 5657850"/>
                      <a:gd name="connsiteY73" fmla="*/ 749300 h 1416050"/>
                      <a:gd name="connsiteX74" fmla="*/ 2159000 w 5657850"/>
                      <a:gd name="connsiteY74" fmla="*/ 742950 h 1416050"/>
                      <a:gd name="connsiteX75" fmla="*/ 2120900 w 5657850"/>
                      <a:gd name="connsiteY75" fmla="*/ 717550 h 1416050"/>
                      <a:gd name="connsiteX76" fmla="*/ 2101850 w 5657850"/>
                      <a:gd name="connsiteY76" fmla="*/ 711200 h 1416050"/>
                      <a:gd name="connsiteX77" fmla="*/ 2057400 w 5657850"/>
                      <a:gd name="connsiteY77" fmla="*/ 698500 h 1416050"/>
                      <a:gd name="connsiteX78" fmla="*/ 2006600 w 5657850"/>
                      <a:gd name="connsiteY78" fmla="*/ 679450 h 1416050"/>
                      <a:gd name="connsiteX79" fmla="*/ 1974850 w 5657850"/>
                      <a:gd name="connsiteY79" fmla="*/ 673100 h 1416050"/>
                      <a:gd name="connsiteX80" fmla="*/ 1924050 w 5657850"/>
                      <a:gd name="connsiteY80" fmla="*/ 654050 h 1416050"/>
                      <a:gd name="connsiteX81" fmla="*/ 1841500 w 5657850"/>
                      <a:gd name="connsiteY81" fmla="*/ 635000 h 1416050"/>
                      <a:gd name="connsiteX82" fmla="*/ 1822450 w 5657850"/>
                      <a:gd name="connsiteY82" fmla="*/ 628650 h 1416050"/>
                      <a:gd name="connsiteX83" fmla="*/ 1651000 w 5657850"/>
                      <a:gd name="connsiteY83" fmla="*/ 615950 h 1416050"/>
                      <a:gd name="connsiteX84" fmla="*/ 1517650 w 5657850"/>
                      <a:gd name="connsiteY84" fmla="*/ 615950 h 1416050"/>
                      <a:gd name="connsiteX85" fmla="*/ 1466850 w 5657850"/>
                      <a:gd name="connsiteY85" fmla="*/ 596900 h 1416050"/>
                      <a:gd name="connsiteX86" fmla="*/ 1428750 w 5657850"/>
                      <a:gd name="connsiteY86" fmla="*/ 590550 h 1416050"/>
                      <a:gd name="connsiteX87" fmla="*/ 1365250 w 5657850"/>
                      <a:gd name="connsiteY87" fmla="*/ 565150 h 1416050"/>
                      <a:gd name="connsiteX88" fmla="*/ 1327150 w 5657850"/>
                      <a:gd name="connsiteY88" fmla="*/ 552450 h 1416050"/>
                      <a:gd name="connsiteX89" fmla="*/ 1289050 w 5657850"/>
                      <a:gd name="connsiteY89" fmla="*/ 558800 h 1416050"/>
                      <a:gd name="connsiteX90" fmla="*/ 1206500 w 5657850"/>
                      <a:gd name="connsiteY90" fmla="*/ 546100 h 1416050"/>
                      <a:gd name="connsiteX91" fmla="*/ 1162050 w 5657850"/>
                      <a:gd name="connsiteY91" fmla="*/ 533400 h 1416050"/>
                      <a:gd name="connsiteX92" fmla="*/ 1123950 w 5657850"/>
                      <a:gd name="connsiteY92" fmla="*/ 514350 h 1416050"/>
                      <a:gd name="connsiteX93" fmla="*/ 1060450 w 5657850"/>
                      <a:gd name="connsiteY93" fmla="*/ 501650 h 1416050"/>
                      <a:gd name="connsiteX94" fmla="*/ 1022350 w 5657850"/>
                      <a:gd name="connsiteY94" fmla="*/ 508000 h 1416050"/>
                      <a:gd name="connsiteX95" fmla="*/ 876300 w 5657850"/>
                      <a:gd name="connsiteY95" fmla="*/ 495300 h 1416050"/>
                      <a:gd name="connsiteX96" fmla="*/ 806450 w 5657850"/>
                      <a:gd name="connsiteY96" fmla="*/ 482600 h 1416050"/>
                      <a:gd name="connsiteX97" fmla="*/ 781050 w 5657850"/>
                      <a:gd name="connsiteY97" fmla="*/ 488950 h 1416050"/>
                      <a:gd name="connsiteX98" fmla="*/ 762000 w 5657850"/>
                      <a:gd name="connsiteY98" fmla="*/ 501650 h 1416050"/>
                      <a:gd name="connsiteX99" fmla="*/ 628650 w 5657850"/>
                      <a:gd name="connsiteY99" fmla="*/ 501650 h 1416050"/>
                      <a:gd name="connsiteX100" fmla="*/ 571500 w 5657850"/>
                      <a:gd name="connsiteY100" fmla="*/ 482600 h 1416050"/>
                      <a:gd name="connsiteX101" fmla="*/ 552450 w 5657850"/>
                      <a:gd name="connsiteY101" fmla="*/ 476250 h 1416050"/>
                      <a:gd name="connsiteX102" fmla="*/ 533400 w 5657850"/>
                      <a:gd name="connsiteY102" fmla="*/ 463550 h 1416050"/>
                      <a:gd name="connsiteX103" fmla="*/ 495300 w 5657850"/>
                      <a:gd name="connsiteY103" fmla="*/ 450850 h 1416050"/>
                      <a:gd name="connsiteX104" fmla="*/ 444500 w 5657850"/>
                      <a:gd name="connsiteY104" fmla="*/ 419100 h 1416050"/>
                      <a:gd name="connsiteX105" fmla="*/ 406400 w 5657850"/>
                      <a:gd name="connsiteY105" fmla="*/ 393700 h 1416050"/>
                      <a:gd name="connsiteX106" fmla="*/ 311150 w 5657850"/>
                      <a:gd name="connsiteY106" fmla="*/ 374650 h 1416050"/>
                      <a:gd name="connsiteX107" fmla="*/ 279400 w 5657850"/>
                      <a:gd name="connsiteY107" fmla="*/ 368300 h 1416050"/>
                      <a:gd name="connsiteX108" fmla="*/ 254000 w 5657850"/>
                      <a:gd name="connsiteY108" fmla="*/ 336550 h 1416050"/>
                      <a:gd name="connsiteX109" fmla="*/ 234950 w 5657850"/>
                      <a:gd name="connsiteY109" fmla="*/ 317500 h 1416050"/>
                      <a:gd name="connsiteX110" fmla="*/ 222250 w 5657850"/>
                      <a:gd name="connsiteY110" fmla="*/ 298450 h 1416050"/>
                      <a:gd name="connsiteX111" fmla="*/ 203200 w 5657850"/>
                      <a:gd name="connsiteY111" fmla="*/ 279400 h 1416050"/>
                      <a:gd name="connsiteX112" fmla="*/ 190500 w 5657850"/>
                      <a:gd name="connsiteY112" fmla="*/ 260350 h 1416050"/>
                      <a:gd name="connsiteX113" fmla="*/ 177800 w 5657850"/>
                      <a:gd name="connsiteY113" fmla="*/ 234950 h 1416050"/>
                      <a:gd name="connsiteX114" fmla="*/ 158750 w 5657850"/>
                      <a:gd name="connsiteY114" fmla="*/ 222250 h 1416050"/>
                      <a:gd name="connsiteX115" fmla="*/ 114300 w 5657850"/>
                      <a:gd name="connsiteY115" fmla="*/ 190500 h 1416050"/>
                      <a:gd name="connsiteX116" fmla="*/ 107950 w 5657850"/>
                      <a:gd name="connsiteY116" fmla="*/ 171450 h 1416050"/>
                      <a:gd name="connsiteX117" fmla="*/ 63500 w 5657850"/>
                      <a:gd name="connsiteY117" fmla="*/ 152400 h 1416050"/>
                      <a:gd name="connsiteX118" fmla="*/ 44450 w 5657850"/>
                      <a:gd name="connsiteY118" fmla="*/ 88900 h 1416050"/>
                      <a:gd name="connsiteX119" fmla="*/ 25400 w 5657850"/>
                      <a:gd name="connsiteY119" fmla="*/ 31750 h 1416050"/>
                      <a:gd name="connsiteX120" fmla="*/ 0 w 5657850"/>
                      <a:gd name="connsiteY120" fmla="*/ 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657850" h="1416050">
                        <a:moveTo>
                          <a:pt x="5657850" y="1022350"/>
                        </a:moveTo>
                        <a:cubicBezTo>
                          <a:pt x="5647267" y="1020233"/>
                          <a:pt x="5636893" y="1016000"/>
                          <a:pt x="5626100" y="1016000"/>
                        </a:cubicBezTo>
                        <a:cubicBezTo>
                          <a:pt x="5598605" y="1016000"/>
                          <a:pt x="5605606" y="1025706"/>
                          <a:pt x="5581650" y="1028700"/>
                        </a:cubicBezTo>
                        <a:cubicBezTo>
                          <a:pt x="5554265" y="1032123"/>
                          <a:pt x="5526617" y="1032933"/>
                          <a:pt x="5499100" y="1035050"/>
                        </a:cubicBezTo>
                        <a:cubicBezTo>
                          <a:pt x="5490633" y="1039283"/>
                          <a:pt x="5480393" y="1041057"/>
                          <a:pt x="5473700" y="1047750"/>
                        </a:cubicBezTo>
                        <a:cubicBezTo>
                          <a:pt x="5421518" y="1099932"/>
                          <a:pt x="5463243" y="1067637"/>
                          <a:pt x="5441950" y="1104900"/>
                        </a:cubicBezTo>
                        <a:cubicBezTo>
                          <a:pt x="5436699" y="1114089"/>
                          <a:pt x="5429051" y="1121688"/>
                          <a:pt x="5422900" y="1130300"/>
                        </a:cubicBezTo>
                        <a:cubicBezTo>
                          <a:pt x="5418464" y="1136510"/>
                          <a:pt x="5415943" y="1144324"/>
                          <a:pt x="5410200" y="1149350"/>
                        </a:cubicBezTo>
                        <a:cubicBezTo>
                          <a:pt x="5377651" y="1177831"/>
                          <a:pt x="5376792" y="1173812"/>
                          <a:pt x="5340350" y="1181100"/>
                        </a:cubicBezTo>
                        <a:cubicBezTo>
                          <a:pt x="5314667" y="1176819"/>
                          <a:pt x="5268415" y="1168400"/>
                          <a:pt x="5245100" y="1168400"/>
                        </a:cubicBezTo>
                        <a:cubicBezTo>
                          <a:pt x="5198485" y="1168400"/>
                          <a:pt x="5151967" y="1172633"/>
                          <a:pt x="5105400" y="1174750"/>
                        </a:cubicBezTo>
                        <a:cubicBezTo>
                          <a:pt x="5101167" y="1181100"/>
                          <a:pt x="5098443" y="1188774"/>
                          <a:pt x="5092700" y="1193800"/>
                        </a:cubicBezTo>
                        <a:cubicBezTo>
                          <a:pt x="5081213" y="1203851"/>
                          <a:pt x="5054600" y="1219200"/>
                          <a:pt x="5054600" y="1219200"/>
                        </a:cubicBezTo>
                        <a:cubicBezTo>
                          <a:pt x="4934475" y="1216531"/>
                          <a:pt x="4845308" y="1235602"/>
                          <a:pt x="4743450" y="1206500"/>
                        </a:cubicBezTo>
                        <a:cubicBezTo>
                          <a:pt x="4737014" y="1204661"/>
                          <a:pt x="4730750" y="1202267"/>
                          <a:pt x="4724400" y="1200150"/>
                        </a:cubicBezTo>
                        <a:lnTo>
                          <a:pt x="4686300" y="1206500"/>
                        </a:lnTo>
                        <a:cubicBezTo>
                          <a:pt x="4671507" y="1208776"/>
                          <a:pt x="4656526" y="1209915"/>
                          <a:pt x="4641850" y="1212850"/>
                        </a:cubicBezTo>
                        <a:cubicBezTo>
                          <a:pt x="4635286" y="1214163"/>
                          <a:pt x="4629478" y="1218739"/>
                          <a:pt x="4622800" y="1219200"/>
                        </a:cubicBezTo>
                        <a:cubicBezTo>
                          <a:pt x="4567856" y="1222989"/>
                          <a:pt x="4512733" y="1223433"/>
                          <a:pt x="4457700" y="1225550"/>
                        </a:cubicBezTo>
                        <a:cubicBezTo>
                          <a:pt x="4434474" y="1230195"/>
                          <a:pt x="4409334" y="1233858"/>
                          <a:pt x="4387850" y="1244600"/>
                        </a:cubicBezTo>
                        <a:cubicBezTo>
                          <a:pt x="4379383" y="1248833"/>
                          <a:pt x="4371843" y="1256126"/>
                          <a:pt x="4362450" y="1257300"/>
                        </a:cubicBezTo>
                        <a:cubicBezTo>
                          <a:pt x="4320391" y="1262557"/>
                          <a:pt x="4277812" y="1262214"/>
                          <a:pt x="4235450" y="1263650"/>
                        </a:cubicBezTo>
                        <a:lnTo>
                          <a:pt x="3987800" y="1270000"/>
                        </a:lnTo>
                        <a:cubicBezTo>
                          <a:pt x="3958167" y="1272117"/>
                          <a:pt x="3928405" y="1272879"/>
                          <a:pt x="3898900" y="1276350"/>
                        </a:cubicBezTo>
                        <a:cubicBezTo>
                          <a:pt x="3883582" y="1278152"/>
                          <a:pt x="3867859" y="1290372"/>
                          <a:pt x="3854450" y="1295400"/>
                        </a:cubicBezTo>
                        <a:cubicBezTo>
                          <a:pt x="3846278" y="1298464"/>
                          <a:pt x="3837441" y="1299352"/>
                          <a:pt x="3829050" y="1301750"/>
                        </a:cubicBezTo>
                        <a:cubicBezTo>
                          <a:pt x="3822614" y="1303589"/>
                          <a:pt x="3816436" y="1306261"/>
                          <a:pt x="3810000" y="1308100"/>
                        </a:cubicBezTo>
                        <a:cubicBezTo>
                          <a:pt x="3794470" y="1312537"/>
                          <a:pt x="3757818" y="1319605"/>
                          <a:pt x="3746500" y="1327150"/>
                        </a:cubicBezTo>
                        <a:cubicBezTo>
                          <a:pt x="3740150" y="1331383"/>
                          <a:pt x="3734424" y="1336750"/>
                          <a:pt x="3727450" y="1339850"/>
                        </a:cubicBezTo>
                        <a:cubicBezTo>
                          <a:pt x="3715217" y="1345287"/>
                          <a:pt x="3700489" y="1345124"/>
                          <a:pt x="3689350" y="1352550"/>
                        </a:cubicBezTo>
                        <a:cubicBezTo>
                          <a:pt x="3683000" y="1356783"/>
                          <a:pt x="3677126" y="1361837"/>
                          <a:pt x="3670300" y="1365250"/>
                        </a:cubicBezTo>
                        <a:cubicBezTo>
                          <a:pt x="3661190" y="1369805"/>
                          <a:pt x="3633988" y="1375915"/>
                          <a:pt x="3625850" y="1377950"/>
                        </a:cubicBezTo>
                        <a:cubicBezTo>
                          <a:pt x="3578024" y="1409834"/>
                          <a:pt x="3638807" y="1372397"/>
                          <a:pt x="3581400" y="1397000"/>
                        </a:cubicBezTo>
                        <a:cubicBezTo>
                          <a:pt x="3574385" y="1400006"/>
                          <a:pt x="3569176" y="1406287"/>
                          <a:pt x="3562350" y="1409700"/>
                        </a:cubicBezTo>
                        <a:cubicBezTo>
                          <a:pt x="3556363" y="1412693"/>
                          <a:pt x="3549650" y="1413933"/>
                          <a:pt x="3543300" y="1416050"/>
                        </a:cubicBezTo>
                        <a:cubicBezTo>
                          <a:pt x="3530084" y="1363187"/>
                          <a:pt x="3546176" y="1415453"/>
                          <a:pt x="3524250" y="1371600"/>
                        </a:cubicBezTo>
                        <a:cubicBezTo>
                          <a:pt x="3500008" y="1323116"/>
                          <a:pt x="3544914" y="1388569"/>
                          <a:pt x="3498850" y="1327150"/>
                        </a:cubicBezTo>
                        <a:cubicBezTo>
                          <a:pt x="3482889" y="1279267"/>
                          <a:pt x="3504419" y="1338289"/>
                          <a:pt x="3479800" y="1289050"/>
                        </a:cubicBezTo>
                        <a:cubicBezTo>
                          <a:pt x="3476807" y="1283063"/>
                          <a:pt x="3476443" y="1275987"/>
                          <a:pt x="3473450" y="1270000"/>
                        </a:cubicBezTo>
                        <a:cubicBezTo>
                          <a:pt x="3470037" y="1263174"/>
                          <a:pt x="3464163" y="1257776"/>
                          <a:pt x="3460750" y="1250950"/>
                        </a:cubicBezTo>
                        <a:cubicBezTo>
                          <a:pt x="3450445" y="1230341"/>
                          <a:pt x="3460629" y="1227295"/>
                          <a:pt x="3435350" y="1212850"/>
                        </a:cubicBezTo>
                        <a:cubicBezTo>
                          <a:pt x="3427773" y="1208520"/>
                          <a:pt x="3418417" y="1208617"/>
                          <a:pt x="3409950" y="1206500"/>
                        </a:cubicBezTo>
                        <a:cubicBezTo>
                          <a:pt x="3403600" y="1198033"/>
                          <a:pt x="3398810" y="1188131"/>
                          <a:pt x="3390900" y="1181100"/>
                        </a:cubicBezTo>
                        <a:cubicBezTo>
                          <a:pt x="3379492" y="1170959"/>
                          <a:pt x="3365500" y="1164167"/>
                          <a:pt x="3352800" y="1155700"/>
                        </a:cubicBezTo>
                        <a:cubicBezTo>
                          <a:pt x="3328181" y="1139287"/>
                          <a:pt x="3340990" y="1145413"/>
                          <a:pt x="3314700" y="1136650"/>
                        </a:cubicBezTo>
                        <a:cubicBezTo>
                          <a:pt x="3252266" y="1088091"/>
                          <a:pt x="3280445" y="1099832"/>
                          <a:pt x="3238500" y="1085850"/>
                        </a:cubicBezTo>
                        <a:cubicBezTo>
                          <a:pt x="3223487" y="1070837"/>
                          <a:pt x="3213057" y="1058611"/>
                          <a:pt x="3194050" y="1047750"/>
                        </a:cubicBezTo>
                        <a:cubicBezTo>
                          <a:pt x="3188238" y="1044429"/>
                          <a:pt x="3181350" y="1043517"/>
                          <a:pt x="3175000" y="1041400"/>
                        </a:cubicBezTo>
                        <a:cubicBezTo>
                          <a:pt x="3172883" y="1032933"/>
                          <a:pt x="3173723" y="1023102"/>
                          <a:pt x="3168650" y="1016000"/>
                        </a:cubicBezTo>
                        <a:cubicBezTo>
                          <a:pt x="3162499" y="1007388"/>
                          <a:pt x="3151285" y="1003838"/>
                          <a:pt x="3143250" y="996950"/>
                        </a:cubicBezTo>
                        <a:cubicBezTo>
                          <a:pt x="3136432" y="991106"/>
                          <a:pt x="3131384" y="983288"/>
                          <a:pt x="3124200" y="977900"/>
                        </a:cubicBezTo>
                        <a:cubicBezTo>
                          <a:pt x="3113496" y="969872"/>
                          <a:pt x="3081122" y="952181"/>
                          <a:pt x="3067050" y="946150"/>
                        </a:cubicBezTo>
                        <a:cubicBezTo>
                          <a:pt x="3060898" y="943513"/>
                          <a:pt x="3054350" y="941917"/>
                          <a:pt x="3048000" y="939800"/>
                        </a:cubicBezTo>
                        <a:cubicBezTo>
                          <a:pt x="3035300" y="927100"/>
                          <a:pt x="3019863" y="916644"/>
                          <a:pt x="3009900" y="901700"/>
                        </a:cubicBezTo>
                        <a:cubicBezTo>
                          <a:pt x="3005667" y="895350"/>
                          <a:pt x="3002086" y="888513"/>
                          <a:pt x="2997200" y="882650"/>
                        </a:cubicBezTo>
                        <a:cubicBezTo>
                          <a:pt x="2981921" y="864315"/>
                          <a:pt x="2977831" y="863387"/>
                          <a:pt x="2959100" y="850900"/>
                        </a:cubicBezTo>
                        <a:cubicBezTo>
                          <a:pt x="2904352" y="869149"/>
                          <a:pt x="2954824" y="854160"/>
                          <a:pt x="2832100" y="863600"/>
                        </a:cubicBezTo>
                        <a:cubicBezTo>
                          <a:pt x="2812989" y="865070"/>
                          <a:pt x="2794000" y="867833"/>
                          <a:pt x="2774950" y="869950"/>
                        </a:cubicBezTo>
                        <a:cubicBezTo>
                          <a:pt x="2766483" y="872067"/>
                          <a:pt x="2757941" y="873902"/>
                          <a:pt x="2749550" y="876300"/>
                        </a:cubicBezTo>
                        <a:cubicBezTo>
                          <a:pt x="2743114" y="878139"/>
                          <a:pt x="2737102" y="883750"/>
                          <a:pt x="2730500" y="882650"/>
                        </a:cubicBezTo>
                        <a:cubicBezTo>
                          <a:pt x="2722972" y="881395"/>
                          <a:pt x="2717800" y="874183"/>
                          <a:pt x="2711450" y="869950"/>
                        </a:cubicBezTo>
                        <a:cubicBezTo>
                          <a:pt x="2707217" y="863600"/>
                          <a:pt x="2704613" y="855786"/>
                          <a:pt x="2698750" y="850900"/>
                        </a:cubicBezTo>
                        <a:cubicBezTo>
                          <a:pt x="2688288" y="842181"/>
                          <a:pt x="2667534" y="836261"/>
                          <a:pt x="2654300" y="831850"/>
                        </a:cubicBezTo>
                        <a:cubicBezTo>
                          <a:pt x="2652183" y="825500"/>
                          <a:pt x="2653397" y="816691"/>
                          <a:pt x="2647950" y="812800"/>
                        </a:cubicBezTo>
                        <a:cubicBezTo>
                          <a:pt x="2637057" y="805019"/>
                          <a:pt x="2622550" y="804333"/>
                          <a:pt x="2609850" y="800100"/>
                        </a:cubicBezTo>
                        <a:cubicBezTo>
                          <a:pt x="2568620" y="786357"/>
                          <a:pt x="2597466" y="794356"/>
                          <a:pt x="2520950" y="787400"/>
                        </a:cubicBezTo>
                        <a:cubicBezTo>
                          <a:pt x="2512483" y="785283"/>
                          <a:pt x="2503941" y="783448"/>
                          <a:pt x="2495550" y="781050"/>
                        </a:cubicBezTo>
                        <a:cubicBezTo>
                          <a:pt x="2489114" y="779211"/>
                          <a:pt x="2483148" y="775482"/>
                          <a:pt x="2476500" y="774700"/>
                        </a:cubicBezTo>
                        <a:cubicBezTo>
                          <a:pt x="2446995" y="771229"/>
                          <a:pt x="2417197" y="770924"/>
                          <a:pt x="2387600" y="768350"/>
                        </a:cubicBezTo>
                        <a:cubicBezTo>
                          <a:pt x="2368505" y="766690"/>
                          <a:pt x="2349500" y="764117"/>
                          <a:pt x="2330450" y="762000"/>
                        </a:cubicBezTo>
                        <a:cubicBezTo>
                          <a:pt x="2324100" y="759883"/>
                          <a:pt x="2318053" y="754911"/>
                          <a:pt x="2311400" y="755650"/>
                        </a:cubicBezTo>
                        <a:cubicBezTo>
                          <a:pt x="2298095" y="757128"/>
                          <a:pt x="2286287" y="765103"/>
                          <a:pt x="2273300" y="768350"/>
                        </a:cubicBezTo>
                        <a:lnTo>
                          <a:pt x="2247900" y="774700"/>
                        </a:lnTo>
                        <a:cubicBezTo>
                          <a:pt x="2203721" y="757028"/>
                          <a:pt x="2226964" y="765605"/>
                          <a:pt x="2178050" y="749300"/>
                        </a:cubicBezTo>
                        <a:cubicBezTo>
                          <a:pt x="2171700" y="747183"/>
                          <a:pt x="2164569" y="746663"/>
                          <a:pt x="2159000" y="742950"/>
                        </a:cubicBezTo>
                        <a:cubicBezTo>
                          <a:pt x="2146300" y="734483"/>
                          <a:pt x="2135380" y="722377"/>
                          <a:pt x="2120900" y="717550"/>
                        </a:cubicBezTo>
                        <a:cubicBezTo>
                          <a:pt x="2114550" y="715433"/>
                          <a:pt x="2108261" y="713123"/>
                          <a:pt x="2101850" y="711200"/>
                        </a:cubicBezTo>
                        <a:cubicBezTo>
                          <a:pt x="2087090" y="706772"/>
                          <a:pt x="2072019" y="703373"/>
                          <a:pt x="2057400" y="698500"/>
                        </a:cubicBezTo>
                        <a:cubicBezTo>
                          <a:pt x="2039919" y="692673"/>
                          <a:pt x="2024435" y="683909"/>
                          <a:pt x="2006600" y="679450"/>
                        </a:cubicBezTo>
                        <a:cubicBezTo>
                          <a:pt x="1996129" y="676832"/>
                          <a:pt x="1985433" y="675217"/>
                          <a:pt x="1974850" y="673100"/>
                        </a:cubicBezTo>
                        <a:cubicBezTo>
                          <a:pt x="1941698" y="650999"/>
                          <a:pt x="1970527" y="666725"/>
                          <a:pt x="1924050" y="654050"/>
                        </a:cubicBezTo>
                        <a:cubicBezTo>
                          <a:pt x="1847345" y="633130"/>
                          <a:pt x="1926489" y="647141"/>
                          <a:pt x="1841500" y="635000"/>
                        </a:cubicBezTo>
                        <a:cubicBezTo>
                          <a:pt x="1835150" y="632883"/>
                          <a:pt x="1828944" y="630273"/>
                          <a:pt x="1822450" y="628650"/>
                        </a:cubicBezTo>
                        <a:cubicBezTo>
                          <a:pt x="1763925" y="614019"/>
                          <a:pt x="1719703" y="619073"/>
                          <a:pt x="1651000" y="615950"/>
                        </a:cubicBezTo>
                        <a:cubicBezTo>
                          <a:pt x="1573063" y="621945"/>
                          <a:pt x="1582461" y="626752"/>
                          <a:pt x="1517650" y="615950"/>
                        </a:cubicBezTo>
                        <a:cubicBezTo>
                          <a:pt x="1458760" y="606135"/>
                          <a:pt x="1526420" y="614771"/>
                          <a:pt x="1466850" y="596900"/>
                        </a:cubicBezTo>
                        <a:cubicBezTo>
                          <a:pt x="1454518" y="593200"/>
                          <a:pt x="1441450" y="592667"/>
                          <a:pt x="1428750" y="590550"/>
                        </a:cubicBezTo>
                        <a:cubicBezTo>
                          <a:pt x="1395308" y="568255"/>
                          <a:pt x="1420209" y="582060"/>
                          <a:pt x="1365250" y="565150"/>
                        </a:cubicBezTo>
                        <a:cubicBezTo>
                          <a:pt x="1352455" y="561213"/>
                          <a:pt x="1327150" y="552450"/>
                          <a:pt x="1327150" y="552450"/>
                        </a:cubicBezTo>
                        <a:cubicBezTo>
                          <a:pt x="1314450" y="554567"/>
                          <a:pt x="1301925" y="558800"/>
                          <a:pt x="1289050" y="558800"/>
                        </a:cubicBezTo>
                        <a:cubicBezTo>
                          <a:pt x="1269806" y="558800"/>
                          <a:pt x="1228253" y="550934"/>
                          <a:pt x="1206500" y="546100"/>
                        </a:cubicBezTo>
                        <a:cubicBezTo>
                          <a:pt x="1199176" y="544472"/>
                          <a:pt x="1170536" y="537643"/>
                          <a:pt x="1162050" y="533400"/>
                        </a:cubicBezTo>
                        <a:cubicBezTo>
                          <a:pt x="1133609" y="519180"/>
                          <a:pt x="1153592" y="521190"/>
                          <a:pt x="1123950" y="514350"/>
                        </a:cubicBezTo>
                        <a:cubicBezTo>
                          <a:pt x="1102917" y="509496"/>
                          <a:pt x="1081617" y="505883"/>
                          <a:pt x="1060450" y="501650"/>
                        </a:cubicBezTo>
                        <a:cubicBezTo>
                          <a:pt x="1005598" y="465082"/>
                          <a:pt x="1080133" y="505778"/>
                          <a:pt x="1022350" y="508000"/>
                        </a:cubicBezTo>
                        <a:cubicBezTo>
                          <a:pt x="973519" y="509878"/>
                          <a:pt x="924983" y="499533"/>
                          <a:pt x="876300" y="495300"/>
                        </a:cubicBezTo>
                        <a:cubicBezTo>
                          <a:pt x="849510" y="486370"/>
                          <a:pt x="842351" y="482600"/>
                          <a:pt x="806450" y="482600"/>
                        </a:cubicBezTo>
                        <a:cubicBezTo>
                          <a:pt x="797723" y="482600"/>
                          <a:pt x="789517" y="486833"/>
                          <a:pt x="781050" y="488950"/>
                        </a:cubicBezTo>
                        <a:cubicBezTo>
                          <a:pt x="774700" y="493183"/>
                          <a:pt x="769146" y="498970"/>
                          <a:pt x="762000" y="501650"/>
                        </a:cubicBezTo>
                        <a:cubicBezTo>
                          <a:pt x="722986" y="516280"/>
                          <a:pt x="659248" y="503562"/>
                          <a:pt x="628650" y="501650"/>
                        </a:cubicBezTo>
                        <a:cubicBezTo>
                          <a:pt x="575128" y="490946"/>
                          <a:pt x="617508" y="502318"/>
                          <a:pt x="571500" y="482600"/>
                        </a:cubicBezTo>
                        <a:cubicBezTo>
                          <a:pt x="565348" y="479963"/>
                          <a:pt x="558437" y="479243"/>
                          <a:pt x="552450" y="476250"/>
                        </a:cubicBezTo>
                        <a:cubicBezTo>
                          <a:pt x="545624" y="472837"/>
                          <a:pt x="540374" y="466650"/>
                          <a:pt x="533400" y="463550"/>
                        </a:cubicBezTo>
                        <a:cubicBezTo>
                          <a:pt x="521167" y="458113"/>
                          <a:pt x="506652" y="457945"/>
                          <a:pt x="495300" y="450850"/>
                        </a:cubicBezTo>
                        <a:cubicBezTo>
                          <a:pt x="478367" y="440267"/>
                          <a:pt x="461115" y="430177"/>
                          <a:pt x="444500" y="419100"/>
                        </a:cubicBezTo>
                        <a:cubicBezTo>
                          <a:pt x="431800" y="410633"/>
                          <a:pt x="420880" y="398527"/>
                          <a:pt x="406400" y="393700"/>
                        </a:cubicBezTo>
                        <a:cubicBezTo>
                          <a:pt x="361576" y="378759"/>
                          <a:pt x="399128" y="390175"/>
                          <a:pt x="311150" y="374650"/>
                        </a:cubicBezTo>
                        <a:cubicBezTo>
                          <a:pt x="300521" y="372774"/>
                          <a:pt x="289983" y="370417"/>
                          <a:pt x="279400" y="368300"/>
                        </a:cubicBezTo>
                        <a:cubicBezTo>
                          <a:pt x="236795" y="339897"/>
                          <a:pt x="278537" y="373356"/>
                          <a:pt x="254000" y="336550"/>
                        </a:cubicBezTo>
                        <a:cubicBezTo>
                          <a:pt x="249019" y="329078"/>
                          <a:pt x="240699" y="324399"/>
                          <a:pt x="234950" y="317500"/>
                        </a:cubicBezTo>
                        <a:cubicBezTo>
                          <a:pt x="230064" y="311637"/>
                          <a:pt x="227136" y="304313"/>
                          <a:pt x="222250" y="298450"/>
                        </a:cubicBezTo>
                        <a:cubicBezTo>
                          <a:pt x="216501" y="291551"/>
                          <a:pt x="208949" y="286299"/>
                          <a:pt x="203200" y="279400"/>
                        </a:cubicBezTo>
                        <a:cubicBezTo>
                          <a:pt x="198314" y="273537"/>
                          <a:pt x="194286" y="266976"/>
                          <a:pt x="190500" y="260350"/>
                        </a:cubicBezTo>
                        <a:cubicBezTo>
                          <a:pt x="185804" y="252131"/>
                          <a:pt x="183860" y="242222"/>
                          <a:pt x="177800" y="234950"/>
                        </a:cubicBezTo>
                        <a:cubicBezTo>
                          <a:pt x="172914" y="229087"/>
                          <a:pt x="164544" y="227217"/>
                          <a:pt x="158750" y="222250"/>
                        </a:cubicBezTo>
                        <a:cubicBezTo>
                          <a:pt x="120399" y="189378"/>
                          <a:pt x="149303" y="202168"/>
                          <a:pt x="114300" y="190500"/>
                        </a:cubicBezTo>
                        <a:cubicBezTo>
                          <a:pt x="112183" y="184150"/>
                          <a:pt x="112131" y="176677"/>
                          <a:pt x="107950" y="171450"/>
                        </a:cubicBezTo>
                        <a:cubicBezTo>
                          <a:pt x="96987" y="157746"/>
                          <a:pt x="78752" y="156213"/>
                          <a:pt x="63500" y="152400"/>
                        </a:cubicBezTo>
                        <a:cubicBezTo>
                          <a:pt x="53856" y="123468"/>
                          <a:pt x="55354" y="128882"/>
                          <a:pt x="44450" y="88900"/>
                        </a:cubicBezTo>
                        <a:cubicBezTo>
                          <a:pt x="38285" y="66294"/>
                          <a:pt x="37489" y="53510"/>
                          <a:pt x="25400" y="31750"/>
                        </a:cubicBezTo>
                        <a:cubicBezTo>
                          <a:pt x="16714" y="16115"/>
                          <a:pt x="10394" y="10394"/>
                          <a:pt x="0" y="0"/>
                        </a:cubicBezTo>
                      </a:path>
                    </a:pathLst>
                  </a:custGeom>
                  <a:noFill/>
                  <a:ln w="19050">
                    <a:solidFill>
                      <a:srgbClr val="3366C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bg1">
                            <a:lumMod val="65000"/>
                          </a:schemeClr>
                        </a:solidFill>
                      </a:ln>
                    </a:endParaRPr>
                  </a:p>
                </p:txBody>
              </p:sp>
              <p:sp>
                <p:nvSpPr>
                  <p:cNvPr id="535" name="Freeform 534"/>
                  <p:cNvSpPr/>
                  <p:nvPr/>
                </p:nvSpPr>
                <p:spPr>
                  <a:xfrm>
                    <a:off x="3224530" y="2252663"/>
                    <a:ext cx="1076325" cy="3218206"/>
                  </a:xfrm>
                  <a:custGeom>
                    <a:avLst/>
                    <a:gdLst>
                      <a:gd name="connsiteX0" fmla="*/ 0 w 1076325"/>
                      <a:gd name="connsiteY0" fmla="*/ 3214687 h 3218206"/>
                      <a:gd name="connsiteX1" fmla="*/ 9525 w 1076325"/>
                      <a:gd name="connsiteY1" fmla="*/ 3133725 h 3218206"/>
                      <a:gd name="connsiteX2" fmla="*/ 19050 w 1076325"/>
                      <a:gd name="connsiteY2" fmla="*/ 3100387 h 3218206"/>
                      <a:gd name="connsiteX3" fmla="*/ 28575 w 1076325"/>
                      <a:gd name="connsiteY3" fmla="*/ 3086100 h 3218206"/>
                      <a:gd name="connsiteX4" fmla="*/ 47625 w 1076325"/>
                      <a:gd name="connsiteY4" fmla="*/ 3062287 h 3218206"/>
                      <a:gd name="connsiteX5" fmla="*/ 52387 w 1076325"/>
                      <a:gd name="connsiteY5" fmla="*/ 3048000 h 3218206"/>
                      <a:gd name="connsiteX6" fmla="*/ 61912 w 1076325"/>
                      <a:gd name="connsiteY6" fmla="*/ 3033712 h 3218206"/>
                      <a:gd name="connsiteX7" fmla="*/ 80962 w 1076325"/>
                      <a:gd name="connsiteY7" fmla="*/ 2990850 h 3218206"/>
                      <a:gd name="connsiteX8" fmla="*/ 85725 w 1076325"/>
                      <a:gd name="connsiteY8" fmla="*/ 2962275 h 3218206"/>
                      <a:gd name="connsiteX9" fmla="*/ 100012 w 1076325"/>
                      <a:gd name="connsiteY9" fmla="*/ 2881312 h 3218206"/>
                      <a:gd name="connsiteX10" fmla="*/ 104775 w 1076325"/>
                      <a:gd name="connsiteY10" fmla="*/ 2847975 h 3218206"/>
                      <a:gd name="connsiteX11" fmla="*/ 114300 w 1076325"/>
                      <a:gd name="connsiteY11" fmla="*/ 2819400 h 3218206"/>
                      <a:gd name="connsiteX12" fmla="*/ 119062 w 1076325"/>
                      <a:gd name="connsiteY12" fmla="*/ 2747962 h 3218206"/>
                      <a:gd name="connsiteX13" fmla="*/ 138112 w 1076325"/>
                      <a:gd name="connsiteY13" fmla="*/ 2705100 h 3218206"/>
                      <a:gd name="connsiteX14" fmla="*/ 147637 w 1076325"/>
                      <a:gd name="connsiteY14" fmla="*/ 2676525 h 3218206"/>
                      <a:gd name="connsiteX15" fmla="*/ 152400 w 1076325"/>
                      <a:gd name="connsiteY15" fmla="*/ 2662237 h 3218206"/>
                      <a:gd name="connsiteX16" fmla="*/ 161925 w 1076325"/>
                      <a:gd name="connsiteY16" fmla="*/ 2647950 h 3218206"/>
                      <a:gd name="connsiteX17" fmla="*/ 166687 w 1076325"/>
                      <a:gd name="connsiteY17" fmla="*/ 2633662 h 3218206"/>
                      <a:gd name="connsiteX18" fmla="*/ 176212 w 1076325"/>
                      <a:gd name="connsiteY18" fmla="*/ 2619375 h 3218206"/>
                      <a:gd name="connsiteX19" fmla="*/ 190500 w 1076325"/>
                      <a:gd name="connsiteY19" fmla="*/ 2581275 h 3218206"/>
                      <a:gd name="connsiteX20" fmla="*/ 204787 w 1076325"/>
                      <a:gd name="connsiteY20" fmla="*/ 2533650 h 3218206"/>
                      <a:gd name="connsiteX21" fmla="*/ 214312 w 1076325"/>
                      <a:gd name="connsiteY21" fmla="*/ 2509837 h 3218206"/>
                      <a:gd name="connsiteX22" fmla="*/ 228600 w 1076325"/>
                      <a:gd name="connsiteY22" fmla="*/ 2490787 h 3218206"/>
                      <a:gd name="connsiteX23" fmla="*/ 247650 w 1076325"/>
                      <a:gd name="connsiteY23" fmla="*/ 2447925 h 3218206"/>
                      <a:gd name="connsiteX24" fmla="*/ 252412 w 1076325"/>
                      <a:gd name="connsiteY24" fmla="*/ 2433637 h 3218206"/>
                      <a:gd name="connsiteX25" fmla="*/ 280987 w 1076325"/>
                      <a:gd name="connsiteY25" fmla="*/ 2424112 h 3218206"/>
                      <a:gd name="connsiteX26" fmla="*/ 295275 w 1076325"/>
                      <a:gd name="connsiteY26" fmla="*/ 2409825 h 3218206"/>
                      <a:gd name="connsiteX27" fmla="*/ 323850 w 1076325"/>
                      <a:gd name="connsiteY27" fmla="*/ 2390775 h 3218206"/>
                      <a:gd name="connsiteX28" fmla="*/ 347662 w 1076325"/>
                      <a:gd name="connsiteY28" fmla="*/ 2371725 h 3218206"/>
                      <a:gd name="connsiteX29" fmla="*/ 361950 w 1076325"/>
                      <a:gd name="connsiteY29" fmla="*/ 2362200 h 3218206"/>
                      <a:gd name="connsiteX30" fmla="*/ 390525 w 1076325"/>
                      <a:gd name="connsiteY30" fmla="*/ 2352675 h 3218206"/>
                      <a:gd name="connsiteX31" fmla="*/ 423862 w 1076325"/>
                      <a:gd name="connsiteY31" fmla="*/ 2314575 h 3218206"/>
                      <a:gd name="connsiteX32" fmla="*/ 438150 w 1076325"/>
                      <a:gd name="connsiteY32" fmla="*/ 2309812 h 3218206"/>
                      <a:gd name="connsiteX33" fmla="*/ 466725 w 1076325"/>
                      <a:gd name="connsiteY33" fmla="*/ 2252662 h 3218206"/>
                      <a:gd name="connsiteX34" fmla="*/ 495300 w 1076325"/>
                      <a:gd name="connsiteY34" fmla="*/ 2224087 h 3218206"/>
                      <a:gd name="connsiteX35" fmla="*/ 509587 w 1076325"/>
                      <a:gd name="connsiteY35" fmla="*/ 2219325 h 3218206"/>
                      <a:gd name="connsiteX36" fmla="*/ 528637 w 1076325"/>
                      <a:gd name="connsiteY36" fmla="*/ 2205037 h 3218206"/>
                      <a:gd name="connsiteX37" fmla="*/ 542925 w 1076325"/>
                      <a:gd name="connsiteY37" fmla="*/ 2200275 h 3218206"/>
                      <a:gd name="connsiteX38" fmla="*/ 557212 w 1076325"/>
                      <a:gd name="connsiteY38" fmla="*/ 2190750 h 3218206"/>
                      <a:gd name="connsiteX39" fmla="*/ 585787 w 1076325"/>
                      <a:gd name="connsiteY39" fmla="*/ 2176462 h 3218206"/>
                      <a:gd name="connsiteX40" fmla="*/ 623887 w 1076325"/>
                      <a:gd name="connsiteY40" fmla="*/ 2143125 h 3218206"/>
                      <a:gd name="connsiteX41" fmla="*/ 638175 w 1076325"/>
                      <a:gd name="connsiteY41" fmla="*/ 2133600 h 3218206"/>
                      <a:gd name="connsiteX42" fmla="*/ 652462 w 1076325"/>
                      <a:gd name="connsiteY42" fmla="*/ 2124075 h 3218206"/>
                      <a:gd name="connsiteX43" fmla="*/ 676275 w 1076325"/>
                      <a:gd name="connsiteY43" fmla="*/ 2076450 h 3218206"/>
                      <a:gd name="connsiteX44" fmla="*/ 685800 w 1076325"/>
                      <a:gd name="connsiteY44" fmla="*/ 2047875 h 3218206"/>
                      <a:gd name="connsiteX45" fmla="*/ 723900 w 1076325"/>
                      <a:gd name="connsiteY45" fmla="*/ 2019300 h 3218206"/>
                      <a:gd name="connsiteX46" fmla="*/ 738187 w 1076325"/>
                      <a:gd name="connsiteY46" fmla="*/ 2005012 h 3218206"/>
                      <a:gd name="connsiteX47" fmla="*/ 747712 w 1076325"/>
                      <a:gd name="connsiteY47" fmla="*/ 1990725 h 3218206"/>
                      <a:gd name="connsiteX48" fmla="*/ 762000 w 1076325"/>
                      <a:gd name="connsiteY48" fmla="*/ 1985962 h 3218206"/>
                      <a:gd name="connsiteX49" fmla="*/ 771525 w 1076325"/>
                      <a:gd name="connsiteY49" fmla="*/ 1943100 h 3218206"/>
                      <a:gd name="connsiteX50" fmla="*/ 781050 w 1076325"/>
                      <a:gd name="connsiteY50" fmla="*/ 1924050 h 3218206"/>
                      <a:gd name="connsiteX51" fmla="*/ 790575 w 1076325"/>
                      <a:gd name="connsiteY51" fmla="*/ 1895475 h 3218206"/>
                      <a:gd name="connsiteX52" fmla="*/ 800100 w 1076325"/>
                      <a:gd name="connsiteY52" fmla="*/ 1866900 h 3218206"/>
                      <a:gd name="connsiteX53" fmla="*/ 809625 w 1076325"/>
                      <a:gd name="connsiteY53" fmla="*/ 1833562 h 3218206"/>
                      <a:gd name="connsiteX54" fmla="*/ 785812 w 1076325"/>
                      <a:gd name="connsiteY54" fmla="*/ 1838325 h 3218206"/>
                      <a:gd name="connsiteX55" fmla="*/ 790575 w 1076325"/>
                      <a:gd name="connsiteY55" fmla="*/ 1809750 h 3218206"/>
                      <a:gd name="connsiteX56" fmla="*/ 842962 w 1076325"/>
                      <a:gd name="connsiteY56" fmla="*/ 1714500 h 3218206"/>
                      <a:gd name="connsiteX57" fmla="*/ 857250 w 1076325"/>
                      <a:gd name="connsiteY57" fmla="*/ 1700212 h 3218206"/>
                      <a:gd name="connsiteX58" fmla="*/ 876300 w 1076325"/>
                      <a:gd name="connsiteY58" fmla="*/ 1652587 h 3218206"/>
                      <a:gd name="connsiteX59" fmla="*/ 881062 w 1076325"/>
                      <a:gd name="connsiteY59" fmla="*/ 1638300 h 3218206"/>
                      <a:gd name="connsiteX60" fmla="*/ 890587 w 1076325"/>
                      <a:gd name="connsiteY60" fmla="*/ 1538287 h 3218206"/>
                      <a:gd name="connsiteX61" fmla="*/ 895350 w 1076325"/>
                      <a:gd name="connsiteY61" fmla="*/ 1524000 h 3218206"/>
                      <a:gd name="connsiteX62" fmla="*/ 900112 w 1076325"/>
                      <a:gd name="connsiteY62" fmla="*/ 1504950 h 3218206"/>
                      <a:gd name="connsiteX63" fmla="*/ 909637 w 1076325"/>
                      <a:gd name="connsiteY63" fmla="*/ 1485900 h 3218206"/>
                      <a:gd name="connsiteX64" fmla="*/ 919162 w 1076325"/>
                      <a:gd name="connsiteY64" fmla="*/ 1452562 h 3218206"/>
                      <a:gd name="connsiteX65" fmla="*/ 928687 w 1076325"/>
                      <a:gd name="connsiteY65" fmla="*/ 1423987 h 3218206"/>
                      <a:gd name="connsiteX66" fmla="*/ 942975 w 1076325"/>
                      <a:gd name="connsiteY66" fmla="*/ 1409700 h 3218206"/>
                      <a:gd name="connsiteX67" fmla="*/ 976312 w 1076325"/>
                      <a:gd name="connsiteY67" fmla="*/ 1366837 h 3218206"/>
                      <a:gd name="connsiteX68" fmla="*/ 990600 w 1076325"/>
                      <a:gd name="connsiteY68" fmla="*/ 1362075 h 3218206"/>
                      <a:gd name="connsiteX69" fmla="*/ 1000125 w 1076325"/>
                      <a:gd name="connsiteY69" fmla="*/ 1333500 h 3218206"/>
                      <a:gd name="connsiteX70" fmla="*/ 1004887 w 1076325"/>
                      <a:gd name="connsiteY70" fmla="*/ 1319212 h 3218206"/>
                      <a:gd name="connsiteX71" fmla="*/ 1014412 w 1076325"/>
                      <a:gd name="connsiteY71" fmla="*/ 1300162 h 3218206"/>
                      <a:gd name="connsiteX72" fmla="*/ 1028700 w 1076325"/>
                      <a:gd name="connsiteY72" fmla="*/ 1271587 h 3218206"/>
                      <a:gd name="connsiteX73" fmla="*/ 1038225 w 1076325"/>
                      <a:gd name="connsiteY73" fmla="*/ 1233487 h 3218206"/>
                      <a:gd name="connsiteX74" fmla="*/ 1047750 w 1076325"/>
                      <a:gd name="connsiteY74" fmla="*/ 1204912 h 3218206"/>
                      <a:gd name="connsiteX75" fmla="*/ 1052512 w 1076325"/>
                      <a:gd name="connsiteY75" fmla="*/ 1190625 h 3218206"/>
                      <a:gd name="connsiteX76" fmla="*/ 1062037 w 1076325"/>
                      <a:gd name="connsiteY76" fmla="*/ 1171575 h 3218206"/>
                      <a:gd name="connsiteX77" fmla="*/ 1071562 w 1076325"/>
                      <a:gd name="connsiteY77" fmla="*/ 1157287 h 3218206"/>
                      <a:gd name="connsiteX78" fmla="*/ 1076325 w 1076325"/>
                      <a:gd name="connsiteY78" fmla="*/ 1143000 h 3218206"/>
                      <a:gd name="connsiteX79" fmla="*/ 1071562 w 1076325"/>
                      <a:gd name="connsiteY79" fmla="*/ 971550 h 3218206"/>
                      <a:gd name="connsiteX80" fmla="*/ 1052512 w 1076325"/>
                      <a:gd name="connsiteY80" fmla="*/ 895350 h 3218206"/>
                      <a:gd name="connsiteX81" fmla="*/ 1042987 w 1076325"/>
                      <a:gd name="connsiteY81" fmla="*/ 866775 h 3218206"/>
                      <a:gd name="connsiteX82" fmla="*/ 1033462 w 1076325"/>
                      <a:gd name="connsiteY82" fmla="*/ 838200 h 3218206"/>
                      <a:gd name="connsiteX83" fmla="*/ 1028700 w 1076325"/>
                      <a:gd name="connsiteY83" fmla="*/ 823912 h 3218206"/>
                      <a:gd name="connsiteX84" fmla="*/ 1019175 w 1076325"/>
                      <a:gd name="connsiteY84" fmla="*/ 790575 h 3218206"/>
                      <a:gd name="connsiteX85" fmla="*/ 1004887 w 1076325"/>
                      <a:gd name="connsiteY85" fmla="*/ 762000 h 3218206"/>
                      <a:gd name="connsiteX86" fmla="*/ 995362 w 1076325"/>
                      <a:gd name="connsiteY86" fmla="*/ 723900 h 3218206"/>
                      <a:gd name="connsiteX87" fmla="*/ 990600 w 1076325"/>
                      <a:gd name="connsiteY87" fmla="*/ 709612 h 3218206"/>
                      <a:gd name="connsiteX88" fmla="*/ 976312 w 1076325"/>
                      <a:gd name="connsiteY88" fmla="*/ 695325 h 3218206"/>
                      <a:gd name="connsiteX89" fmla="*/ 966787 w 1076325"/>
                      <a:gd name="connsiteY89" fmla="*/ 681037 h 3218206"/>
                      <a:gd name="connsiteX90" fmla="*/ 957262 w 1076325"/>
                      <a:gd name="connsiteY90" fmla="*/ 638175 h 3218206"/>
                      <a:gd name="connsiteX91" fmla="*/ 952500 w 1076325"/>
                      <a:gd name="connsiteY91" fmla="*/ 604837 h 3218206"/>
                      <a:gd name="connsiteX92" fmla="*/ 966787 w 1076325"/>
                      <a:gd name="connsiteY92" fmla="*/ 552450 h 3218206"/>
                      <a:gd name="connsiteX93" fmla="*/ 976312 w 1076325"/>
                      <a:gd name="connsiteY93" fmla="*/ 533400 h 3218206"/>
                      <a:gd name="connsiteX94" fmla="*/ 1000125 w 1076325"/>
                      <a:gd name="connsiteY94" fmla="*/ 495300 h 3218206"/>
                      <a:gd name="connsiteX95" fmla="*/ 1004887 w 1076325"/>
                      <a:gd name="connsiteY95" fmla="*/ 476250 h 3218206"/>
                      <a:gd name="connsiteX96" fmla="*/ 1014412 w 1076325"/>
                      <a:gd name="connsiteY96" fmla="*/ 461962 h 3218206"/>
                      <a:gd name="connsiteX97" fmla="*/ 1028700 w 1076325"/>
                      <a:gd name="connsiteY97" fmla="*/ 438150 h 3218206"/>
                      <a:gd name="connsiteX98" fmla="*/ 1038225 w 1076325"/>
                      <a:gd name="connsiteY98" fmla="*/ 409575 h 3218206"/>
                      <a:gd name="connsiteX99" fmla="*/ 1052512 w 1076325"/>
                      <a:gd name="connsiteY99" fmla="*/ 366712 h 3218206"/>
                      <a:gd name="connsiteX100" fmla="*/ 1057275 w 1076325"/>
                      <a:gd name="connsiteY100" fmla="*/ 352425 h 3218206"/>
                      <a:gd name="connsiteX101" fmla="*/ 1047750 w 1076325"/>
                      <a:gd name="connsiteY101" fmla="*/ 319087 h 3218206"/>
                      <a:gd name="connsiteX102" fmla="*/ 1052512 w 1076325"/>
                      <a:gd name="connsiteY102" fmla="*/ 304800 h 3218206"/>
                      <a:gd name="connsiteX103" fmla="*/ 1057275 w 1076325"/>
                      <a:gd name="connsiteY103" fmla="*/ 280987 h 3218206"/>
                      <a:gd name="connsiteX104" fmla="*/ 1062037 w 1076325"/>
                      <a:gd name="connsiteY104" fmla="*/ 123825 h 3218206"/>
                      <a:gd name="connsiteX105" fmla="*/ 1057275 w 1076325"/>
                      <a:gd name="connsiteY105" fmla="*/ 0 h 32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076325" h="3218206">
                        <a:moveTo>
                          <a:pt x="0" y="3214687"/>
                        </a:moveTo>
                        <a:cubicBezTo>
                          <a:pt x="12769" y="3176378"/>
                          <a:pt x="138" y="3218206"/>
                          <a:pt x="9525" y="3133725"/>
                        </a:cubicBezTo>
                        <a:cubicBezTo>
                          <a:pt x="9961" y="3129798"/>
                          <a:pt x="16469" y="3105550"/>
                          <a:pt x="19050" y="3100387"/>
                        </a:cubicBezTo>
                        <a:cubicBezTo>
                          <a:pt x="21610" y="3095268"/>
                          <a:pt x="25400" y="3090862"/>
                          <a:pt x="28575" y="3086100"/>
                        </a:cubicBezTo>
                        <a:cubicBezTo>
                          <a:pt x="40544" y="3050189"/>
                          <a:pt x="23006" y="3093060"/>
                          <a:pt x="47625" y="3062287"/>
                        </a:cubicBezTo>
                        <a:cubicBezTo>
                          <a:pt x="50761" y="3058367"/>
                          <a:pt x="50142" y="3052490"/>
                          <a:pt x="52387" y="3048000"/>
                        </a:cubicBezTo>
                        <a:cubicBezTo>
                          <a:pt x="54947" y="3042880"/>
                          <a:pt x="59587" y="3038943"/>
                          <a:pt x="61912" y="3033712"/>
                        </a:cubicBezTo>
                        <a:cubicBezTo>
                          <a:pt x="84580" y="2982708"/>
                          <a:pt x="59407" y="3023182"/>
                          <a:pt x="80962" y="2990850"/>
                        </a:cubicBezTo>
                        <a:cubicBezTo>
                          <a:pt x="82550" y="2981325"/>
                          <a:pt x="83998" y="2971776"/>
                          <a:pt x="85725" y="2962275"/>
                        </a:cubicBezTo>
                        <a:cubicBezTo>
                          <a:pt x="94090" y="2916270"/>
                          <a:pt x="89597" y="2954211"/>
                          <a:pt x="100012" y="2881312"/>
                        </a:cubicBezTo>
                        <a:cubicBezTo>
                          <a:pt x="101600" y="2870200"/>
                          <a:pt x="102251" y="2858913"/>
                          <a:pt x="104775" y="2847975"/>
                        </a:cubicBezTo>
                        <a:cubicBezTo>
                          <a:pt x="107033" y="2838192"/>
                          <a:pt x="114300" y="2819400"/>
                          <a:pt x="114300" y="2819400"/>
                        </a:cubicBezTo>
                        <a:cubicBezTo>
                          <a:pt x="115887" y="2795587"/>
                          <a:pt x="115687" y="2771588"/>
                          <a:pt x="119062" y="2747962"/>
                        </a:cubicBezTo>
                        <a:cubicBezTo>
                          <a:pt x="125032" y="2706168"/>
                          <a:pt x="126076" y="2732181"/>
                          <a:pt x="138112" y="2705100"/>
                        </a:cubicBezTo>
                        <a:cubicBezTo>
                          <a:pt x="142190" y="2695925"/>
                          <a:pt x="144462" y="2686050"/>
                          <a:pt x="147637" y="2676525"/>
                        </a:cubicBezTo>
                        <a:cubicBezTo>
                          <a:pt x="149225" y="2671762"/>
                          <a:pt x="149615" y="2666414"/>
                          <a:pt x="152400" y="2662237"/>
                        </a:cubicBezTo>
                        <a:lnTo>
                          <a:pt x="161925" y="2647950"/>
                        </a:lnTo>
                        <a:cubicBezTo>
                          <a:pt x="163512" y="2643187"/>
                          <a:pt x="164442" y="2638152"/>
                          <a:pt x="166687" y="2633662"/>
                        </a:cubicBezTo>
                        <a:cubicBezTo>
                          <a:pt x="169247" y="2628543"/>
                          <a:pt x="174202" y="2624734"/>
                          <a:pt x="176212" y="2619375"/>
                        </a:cubicBezTo>
                        <a:cubicBezTo>
                          <a:pt x="193868" y="2572295"/>
                          <a:pt x="168162" y="2614780"/>
                          <a:pt x="190500" y="2581275"/>
                        </a:cubicBezTo>
                        <a:cubicBezTo>
                          <a:pt x="193650" y="2570250"/>
                          <a:pt x="199738" y="2547113"/>
                          <a:pt x="204787" y="2533650"/>
                        </a:cubicBezTo>
                        <a:cubicBezTo>
                          <a:pt x="207789" y="2525645"/>
                          <a:pt x="210160" y="2517310"/>
                          <a:pt x="214312" y="2509837"/>
                        </a:cubicBezTo>
                        <a:cubicBezTo>
                          <a:pt x="218167" y="2502898"/>
                          <a:pt x="223837" y="2497137"/>
                          <a:pt x="228600" y="2490787"/>
                        </a:cubicBezTo>
                        <a:cubicBezTo>
                          <a:pt x="239935" y="2456782"/>
                          <a:pt x="232556" y="2470566"/>
                          <a:pt x="247650" y="2447925"/>
                        </a:cubicBezTo>
                        <a:cubicBezTo>
                          <a:pt x="249237" y="2443162"/>
                          <a:pt x="248327" y="2436555"/>
                          <a:pt x="252412" y="2433637"/>
                        </a:cubicBezTo>
                        <a:cubicBezTo>
                          <a:pt x="260582" y="2427801"/>
                          <a:pt x="280987" y="2424112"/>
                          <a:pt x="280987" y="2424112"/>
                        </a:cubicBezTo>
                        <a:cubicBezTo>
                          <a:pt x="285750" y="2419350"/>
                          <a:pt x="289959" y="2413960"/>
                          <a:pt x="295275" y="2409825"/>
                        </a:cubicBezTo>
                        <a:cubicBezTo>
                          <a:pt x="304311" y="2402797"/>
                          <a:pt x="323850" y="2390775"/>
                          <a:pt x="323850" y="2390775"/>
                        </a:cubicBezTo>
                        <a:cubicBezTo>
                          <a:pt x="339906" y="2366689"/>
                          <a:pt x="324659" y="2383226"/>
                          <a:pt x="347662" y="2371725"/>
                        </a:cubicBezTo>
                        <a:cubicBezTo>
                          <a:pt x="352782" y="2369165"/>
                          <a:pt x="356719" y="2364525"/>
                          <a:pt x="361950" y="2362200"/>
                        </a:cubicBezTo>
                        <a:cubicBezTo>
                          <a:pt x="371125" y="2358122"/>
                          <a:pt x="390525" y="2352675"/>
                          <a:pt x="390525" y="2352675"/>
                        </a:cubicBezTo>
                        <a:cubicBezTo>
                          <a:pt x="400140" y="2339855"/>
                          <a:pt x="410581" y="2324061"/>
                          <a:pt x="423862" y="2314575"/>
                        </a:cubicBezTo>
                        <a:cubicBezTo>
                          <a:pt x="427947" y="2311657"/>
                          <a:pt x="433387" y="2311400"/>
                          <a:pt x="438150" y="2309812"/>
                        </a:cubicBezTo>
                        <a:cubicBezTo>
                          <a:pt x="445897" y="2286571"/>
                          <a:pt x="448261" y="2271126"/>
                          <a:pt x="466725" y="2252662"/>
                        </a:cubicBezTo>
                        <a:cubicBezTo>
                          <a:pt x="476250" y="2243137"/>
                          <a:pt x="482521" y="2228346"/>
                          <a:pt x="495300" y="2224087"/>
                        </a:cubicBezTo>
                        <a:lnTo>
                          <a:pt x="509587" y="2219325"/>
                        </a:lnTo>
                        <a:cubicBezTo>
                          <a:pt x="515937" y="2214562"/>
                          <a:pt x="521745" y="2208975"/>
                          <a:pt x="528637" y="2205037"/>
                        </a:cubicBezTo>
                        <a:cubicBezTo>
                          <a:pt x="532996" y="2202546"/>
                          <a:pt x="538435" y="2202520"/>
                          <a:pt x="542925" y="2200275"/>
                        </a:cubicBezTo>
                        <a:cubicBezTo>
                          <a:pt x="548044" y="2197715"/>
                          <a:pt x="552093" y="2193310"/>
                          <a:pt x="557212" y="2190750"/>
                        </a:cubicBezTo>
                        <a:cubicBezTo>
                          <a:pt x="596646" y="2171032"/>
                          <a:pt x="544844" y="2203758"/>
                          <a:pt x="585787" y="2176462"/>
                        </a:cubicBezTo>
                        <a:cubicBezTo>
                          <a:pt x="601662" y="2152650"/>
                          <a:pt x="590550" y="2165349"/>
                          <a:pt x="623887" y="2143125"/>
                        </a:cubicBezTo>
                        <a:lnTo>
                          <a:pt x="638175" y="2133600"/>
                        </a:lnTo>
                        <a:lnTo>
                          <a:pt x="652462" y="2124075"/>
                        </a:lnTo>
                        <a:cubicBezTo>
                          <a:pt x="679936" y="2082864"/>
                          <a:pt x="665995" y="2110717"/>
                          <a:pt x="676275" y="2076450"/>
                        </a:cubicBezTo>
                        <a:cubicBezTo>
                          <a:pt x="679160" y="2066833"/>
                          <a:pt x="678701" y="2054975"/>
                          <a:pt x="685800" y="2047875"/>
                        </a:cubicBezTo>
                        <a:cubicBezTo>
                          <a:pt x="719549" y="2014124"/>
                          <a:pt x="676559" y="2054805"/>
                          <a:pt x="723900" y="2019300"/>
                        </a:cubicBezTo>
                        <a:cubicBezTo>
                          <a:pt x="729288" y="2015259"/>
                          <a:pt x="733875" y="2010186"/>
                          <a:pt x="738187" y="2005012"/>
                        </a:cubicBezTo>
                        <a:cubicBezTo>
                          <a:pt x="741851" y="2000615"/>
                          <a:pt x="743243" y="1994301"/>
                          <a:pt x="747712" y="1990725"/>
                        </a:cubicBezTo>
                        <a:cubicBezTo>
                          <a:pt x="751632" y="1987589"/>
                          <a:pt x="757237" y="1987550"/>
                          <a:pt x="762000" y="1985962"/>
                        </a:cubicBezTo>
                        <a:cubicBezTo>
                          <a:pt x="765175" y="1971675"/>
                          <a:pt x="767221" y="1957089"/>
                          <a:pt x="771525" y="1943100"/>
                        </a:cubicBezTo>
                        <a:cubicBezTo>
                          <a:pt x="773613" y="1936314"/>
                          <a:pt x="778413" y="1930642"/>
                          <a:pt x="781050" y="1924050"/>
                        </a:cubicBezTo>
                        <a:cubicBezTo>
                          <a:pt x="784779" y="1914728"/>
                          <a:pt x="787400" y="1905000"/>
                          <a:pt x="790575" y="1895475"/>
                        </a:cubicBezTo>
                        <a:lnTo>
                          <a:pt x="800100" y="1866900"/>
                        </a:lnTo>
                        <a:cubicBezTo>
                          <a:pt x="801123" y="1863832"/>
                          <a:pt x="811218" y="1834757"/>
                          <a:pt x="809625" y="1833562"/>
                        </a:cubicBezTo>
                        <a:cubicBezTo>
                          <a:pt x="803149" y="1828705"/>
                          <a:pt x="793750" y="1836737"/>
                          <a:pt x="785812" y="1838325"/>
                        </a:cubicBezTo>
                        <a:cubicBezTo>
                          <a:pt x="787400" y="1828800"/>
                          <a:pt x="788480" y="1819176"/>
                          <a:pt x="790575" y="1809750"/>
                        </a:cubicBezTo>
                        <a:cubicBezTo>
                          <a:pt x="797374" y="1779154"/>
                          <a:pt x="841832" y="1716239"/>
                          <a:pt x="842962" y="1714500"/>
                        </a:cubicBezTo>
                        <a:cubicBezTo>
                          <a:pt x="846633" y="1708853"/>
                          <a:pt x="853335" y="1705693"/>
                          <a:pt x="857250" y="1700212"/>
                        </a:cubicBezTo>
                        <a:cubicBezTo>
                          <a:pt x="866009" y="1687949"/>
                          <a:pt x="871963" y="1665599"/>
                          <a:pt x="876300" y="1652587"/>
                        </a:cubicBezTo>
                        <a:lnTo>
                          <a:pt x="881062" y="1638300"/>
                        </a:lnTo>
                        <a:cubicBezTo>
                          <a:pt x="884237" y="1604962"/>
                          <a:pt x="879996" y="1570057"/>
                          <a:pt x="890587" y="1538287"/>
                        </a:cubicBezTo>
                        <a:cubicBezTo>
                          <a:pt x="892175" y="1533525"/>
                          <a:pt x="893971" y="1528827"/>
                          <a:pt x="895350" y="1524000"/>
                        </a:cubicBezTo>
                        <a:cubicBezTo>
                          <a:pt x="897148" y="1517706"/>
                          <a:pt x="897814" y="1511079"/>
                          <a:pt x="900112" y="1504950"/>
                        </a:cubicBezTo>
                        <a:cubicBezTo>
                          <a:pt x="902605" y="1498302"/>
                          <a:pt x="906840" y="1492425"/>
                          <a:pt x="909637" y="1485900"/>
                        </a:cubicBezTo>
                        <a:cubicBezTo>
                          <a:pt x="914975" y="1473445"/>
                          <a:pt x="915132" y="1465997"/>
                          <a:pt x="919162" y="1452562"/>
                        </a:cubicBezTo>
                        <a:cubicBezTo>
                          <a:pt x="922047" y="1442945"/>
                          <a:pt x="921587" y="1431086"/>
                          <a:pt x="928687" y="1423987"/>
                        </a:cubicBezTo>
                        <a:cubicBezTo>
                          <a:pt x="933450" y="1419225"/>
                          <a:pt x="938840" y="1415016"/>
                          <a:pt x="942975" y="1409700"/>
                        </a:cubicBezTo>
                        <a:cubicBezTo>
                          <a:pt x="953161" y="1396604"/>
                          <a:pt x="961344" y="1376816"/>
                          <a:pt x="976312" y="1366837"/>
                        </a:cubicBezTo>
                        <a:cubicBezTo>
                          <a:pt x="980489" y="1364052"/>
                          <a:pt x="985837" y="1363662"/>
                          <a:pt x="990600" y="1362075"/>
                        </a:cubicBezTo>
                        <a:lnTo>
                          <a:pt x="1000125" y="1333500"/>
                        </a:lnTo>
                        <a:cubicBezTo>
                          <a:pt x="1001712" y="1328737"/>
                          <a:pt x="1002642" y="1323702"/>
                          <a:pt x="1004887" y="1319212"/>
                        </a:cubicBezTo>
                        <a:cubicBezTo>
                          <a:pt x="1008062" y="1312862"/>
                          <a:pt x="1011615" y="1306687"/>
                          <a:pt x="1014412" y="1300162"/>
                        </a:cubicBezTo>
                        <a:cubicBezTo>
                          <a:pt x="1026243" y="1272559"/>
                          <a:pt x="1010396" y="1299044"/>
                          <a:pt x="1028700" y="1271587"/>
                        </a:cubicBezTo>
                        <a:cubicBezTo>
                          <a:pt x="1043152" y="1228229"/>
                          <a:pt x="1020980" y="1296717"/>
                          <a:pt x="1038225" y="1233487"/>
                        </a:cubicBezTo>
                        <a:cubicBezTo>
                          <a:pt x="1040867" y="1223801"/>
                          <a:pt x="1044575" y="1214437"/>
                          <a:pt x="1047750" y="1204912"/>
                        </a:cubicBezTo>
                        <a:cubicBezTo>
                          <a:pt x="1049337" y="1200150"/>
                          <a:pt x="1050267" y="1195115"/>
                          <a:pt x="1052512" y="1190625"/>
                        </a:cubicBezTo>
                        <a:cubicBezTo>
                          <a:pt x="1055687" y="1184275"/>
                          <a:pt x="1058515" y="1177739"/>
                          <a:pt x="1062037" y="1171575"/>
                        </a:cubicBezTo>
                        <a:cubicBezTo>
                          <a:pt x="1064877" y="1166605"/>
                          <a:pt x="1069002" y="1162407"/>
                          <a:pt x="1071562" y="1157287"/>
                        </a:cubicBezTo>
                        <a:cubicBezTo>
                          <a:pt x="1073807" y="1152797"/>
                          <a:pt x="1074737" y="1147762"/>
                          <a:pt x="1076325" y="1143000"/>
                        </a:cubicBezTo>
                        <a:cubicBezTo>
                          <a:pt x="1074737" y="1085850"/>
                          <a:pt x="1075283" y="1028601"/>
                          <a:pt x="1071562" y="971550"/>
                        </a:cubicBezTo>
                        <a:cubicBezTo>
                          <a:pt x="1069698" y="942968"/>
                          <a:pt x="1061184" y="921368"/>
                          <a:pt x="1052512" y="895350"/>
                        </a:cubicBezTo>
                        <a:lnTo>
                          <a:pt x="1042987" y="866775"/>
                        </a:lnTo>
                        <a:lnTo>
                          <a:pt x="1033462" y="838200"/>
                        </a:lnTo>
                        <a:cubicBezTo>
                          <a:pt x="1031874" y="833437"/>
                          <a:pt x="1029918" y="828782"/>
                          <a:pt x="1028700" y="823912"/>
                        </a:cubicBezTo>
                        <a:cubicBezTo>
                          <a:pt x="1027175" y="817813"/>
                          <a:pt x="1022590" y="797404"/>
                          <a:pt x="1019175" y="790575"/>
                        </a:cubicBezTo>
                        <a:cubicBezTo>
                          <a:pt x="1006172" y="764567"/>
                          <a:pt x="1012069" y="788332"/>
                          <a:pt x="1004887" y="762000"/>
                        </a:cubicBezTo>
                        <a:cubicBezTo>
                          <a:pt x="1001442" y="749370"/>
                          <a:pt x="999501" y="736319"/>
                          <a:pt x="995362" y="723900"/>
                        </a:cubicBezTo>
                        <a:cubicBezTo>
                          <a:pt x="993775" y="719137"/>
                          <a:pt x="993385" y="713789"/>
                          <a:pt x="990600" y="709612"/>
                        </a:cubicBezTo>
                        <a:cubicBezTo>
                          <a:pt x="986864" y="704008"/>
                          <a:pt x="980624" y="700499"/>
                          <a:pt x="976312" y="695325"/>
                        </a:cubicBezTo>
                        <a:cubicBezTo>
                          <a:pt x="972648" y="690928"/>
                          <a:pt x="969962" y="685800"/>
                          <a:pt x="966787" y="681037"/>
                        </a:cubicBezTo>
                        <a:cubicBezTo>
                          <a:pt x="962509" y="663922"/>
                          <a:pt x="960283" y="656300"/>
                          <a:pt x="957262" y="638175"/>
                        </a:cubicBezTo>
                        <a:cubicBezTo>
                          <a:pt x="955417" y="627102"/>
                          <a:pt x="954087" y="615950"/>
                          <a:pt x="952500" y="604837"/>
                        </a:cubicBezTo>
                        <a:cubicBezTo>
                          <a:pt x="955984" y="587417"/>
                          <a:pt x="958730" y="568564"/>
                          <a:pt x="966787" y="552450"/>
                        </a:cubicBezTo>
                        <a:cubicBezTo>
                          <a:pt x="969962" y="546100"/>
                          <a:pt x="972864" y="539606"/>
                          <a:pt x="976312" y="533400"/>
                        </a:cubicBezTo>
                        <a:cubicBezTo>
                          <a:pt x="985886" y="516166"/>
                          <a:pt x="990200" y="510186"/>
                          <a:pt x="1000125" y="495300"/>
                        </a:cubicBezTo>
                        <a:cubicBezTo>
                          <a:pt x="1001712" y="488950"/>
                          <a:pt x="1002309" y="482266"/>
                          <a:pt x="1004887" y="476250"/>
                        </a:cubicBezTo>
                        <a:cubicBezTo>
                          <a:pt x="1007142" y="470989"/>
                          <a:pt x="1011378" y="466816"/>
                          <a:pt x="1014412" y="461962"/>
                        </a:cubicBezTo>
                        <a:cubicBezTo>
                          <a:pt x="1019318" y="454112"/>
                          <a:pt x="1024870" y="446577"/>
                          <a:pt x="1028700" y="438150"/>
                        </a:cubicBezTo>
                        <a:cubicBezTo>
                          <a:pt x="1032855" y="429010"/>
                          <a:pt x="1035050" y="419100"/>
                          <a:pt x="1038225" y="409575"/>
                        </a:cubicBezTo>
                        <a:lnTo>
                          <a:pt x="1052512" y="366712"/>
                        </a:lnTo>
                        <a:lnTo>
                          <a:pt x="1057275" y="352425"/>
                        </a:lnTo>
                        <a:cubicBezTo>
                          <a:pt x="1054100" y="341312"/>
                          <a:pt x="1048900" y="330587"/>
                          <a:pt x="1047750" y="319087"/>
                        </a:cubicBezTo>
                        <a:cubicBezTo>
                          <a:pt x="1047250" y="314092"/>
                          <a:pt x="1051294" y="309670"/>
                          <a:pt x="1052512" y="304800"/>
                        </a:cubicBezTo>
                        <a:cubicBezTo>
                          <a:pt x="1054475" y="296947"/>
                          <a:pt x="1055687" y="288925"/>
                          <a:pt x="1057275" y="280987"/>
                        </a:cubicBezTo>
                        <a:cubicBezTo>
                          <a:pt x="1058862" y="228600"/>
                          <a:pt x="1062037" y="176236"/>
                          <a:pt x="1062037" y="123825"/>
                        </a:cubicBezTo>
                        <a:cubicBezTo>
                          <a:pt x="1062037" y="82519"/>
                          <a:pt x="1057275" y="41306"/>
                          <a:pt x="1057275" y="0"/>
                        </a:cubicBezTo>
                      </a:path>
                    </a:pathLst>
                  </a:custGeom>
                  <a:noFill/>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3" name="Rectangle 522"/>
                <p:cNvSpPr/>
                <p:nvPr/>
              </p:nvSpPr>
              <p:spPr>
                <a:xfrm>
                  <a:off x="4160520" y="2788920"/>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3976852" y="4050519"/>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5029200" y="4251960"/>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182880" y="3246120"/>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4086323" y="2590506"/>
                  <a:ext cx="453970" cy="253916"/>
                </a:xfrm>
                <a:prstGeom prst="rect">
                  <a:avLst/>
                </a:prstGeom>
              </p:spPr>
              <p:txBody>
                <a:bodyPr wrap="none">
                  <a:spAutoFit/>
                </a:bodyPr>
                <a:lstStyle/>
                <a:p>
                  <a:r>
                    <a:rPr lang="en-US" sz="1050" b="1" dirty="0" smtClean="0">
                      <a:solidFill>
                        <a:prstClr val="black"/>
                      </a:solidFill>
                      <a:latin typeface="Calibri"/>
                    </a:rPr>
                    <a:t>DFW</a:t>
                  </a:r>
                  <a:endParaRPr lang="en-US" sz="1050" dirty="0"/>
                </a:p>
              </p:txBody>
            </p:sp>
            <p:sp>
              <p:nvSpPr>
                <p:cNvPr id="528" name="Rectangle 527"/>
                <p:cNvSpPr/>
                <p:nvPr/>
              </p:nvSpPr>
              <p:spPr>
                <a:xfrm>
                  <a:off x="3806190" y="3400424"/>
                  <a:ext cx="817295" cy="400110"/>
                </a:xfrm>
                <a:prstGeom prst="rect">
                  <a:avLst/>
                </a:prstGeom>
                <a:noFill/>
              </p:spPr>
              <p:txBody>
                <a:bodyPr wrap="square">
                  <a:spAutoFit/>
                </a:bodyPr>
                <a:lstStyle/>
                <a:p>
                  <a:pPr algn="ctr"/>
                  <a:r>
                    <a:rPr lang="en-US" sz="1000" b="1" dirty="0" smtClean="0">
                      <a:solidFill>
                        <a:prstClr val="black"/>
                      </a:solidFill>
                    </a:rPr>
                    <a:t>505 miles (11 hrs)</a:t>
                  </a:r>
                  <a:endParaRPr lang="en-US" sz="1000" b="1" dirty="0"/>
                </a:p>
              </p:txBody>
            </p:sp>
            <p:sp>
              <p:nvSpPr>
                <p:cNvPr id="529" name="Rectangle 528"/>
                <p:cNvSpPr/>
                <p:nvPr/>
              </p:nvSpPr>
              <p:spPr>
                <a:xfrm rot="800252">
                  <a:off x="1873891" y="3626783"/>
                  <a:ext cx="797786" cy="415498"/>
                </a:xfrm>
                <a:prstGeom prst="rect">
                  <a:avLst/>
                </a:prstGeom>
                <a:noFill/>
              </p:spPr>
              <p:txBody>
                <a:bodyPr wrap="square">
                  <a:spAutoFit/>
                </a:bodyPr>
                <a:lstStyle/>
                <a:p>
                  <a:pPr algn="ctr"/>
                  <a:r>
                    <a:rPr lang="en-US" sz="1050" b="1" dirty="0" smtClean="0">
                      <a:solidFill>
                        <a:prstClr val="black"/>
                      </a:solidFill>
                    </a:rPr>
                    <a:t>879 miles (13hrs)</a:t>
                  </a:r>
                </a:p>
              </p:txBody>
            </p:sp>
          </p:grpSp>
          <p:grpSp>
            <p:nvGrpSpPr>
              <p:cNvPr id="6" name="Group 213"/>
              <p:cNvGrpSpPr/>
              <p:nvPr/>
            </p:nvGrpSpPr>
            <p:grpSpPr>
              <a:xfrm>
                <a:off x="4199988" y="2377440"/>
                <a:ext cx="182880" cy="182880"/>
                <a:chOff x="3840480" y="2377440"/>
                <a:chExt cx="182880" cy="182880"/>
              </a:xfrm>
            </p:grpSpPr>
            <p:pic>
              <p:nvPicPr>
                <p:cNvPr id="518" name="Picture 7" descr="http://www.clker.com/cliparts/l/H/B/s/Y/b/i-35-sign-th.png">
                  <a:hlinkClick r:id="rId4"/>
                </p:cNvPr>
                <p:cNvPicPr>
                  <a:picLocks noChangeAspect="1" noChangeArrowheads="1"/>
                </p:cNvPicPr>
                <p:nvPr/>
              </p:nvPicPr>
              <p:blipFill>
                <a:blip r:embed="rId5" cstate="print"/>
                <a:srcRect/>
                <a:stretch>
                  <a:fillRect/>
                </a:stretch>
              </p:blipFill>
              <p:spPr bwMode="auto">
                <a:xfrm>
                  <a:off x="3840480" y="2377440"/>
                  <a:ext cx="169949" cy="182880"/>
                </a:xfrm>
                <a:prstGeom prst="rect">
                  <a:avLst/>
                </a:prstGeom>
                <a:noFill/>
              </p:spPr>
            </p:pic>
            <p:sp>
              <p:nvSpPr>
                <p:cNvPr id="519" name="TextBox 518"/>
                <p:cNvSpPr txBox="1"/>
                <p:nvPr/>
              </p:nvSpPr>
              <p:spPr>
                <a:xfrm>
                  <a:off x="3886200" y="2387307"/>
                  <a:ext cx="137160" cy="169277"/>
                </a:xfrm>
                <a:prstGeom prst="rect">
                  <a:avLst/>
                </a:prstGeom>
                <a:noFill/>
              </p:spPr>
              <p:txBody>
                <a:bodyPr wrap="square" lIns="0" rIns="0" rtlCol="0">
                  <a:spAutoFit/>
                </a:bodyPr>
                <a:lstStyle/>
                <a:p>
                  <a:r>
                    <a:rPr lang="en-US" sz="500" dirty="0" smtClean="0">
                      <a:solidFill>
                        <a:schemeClr val="bg1"/>
                      </a:solidFill>
                    </a:rPr>
                    <a:t>35</a:t>
                  </a:r>
                  <a:endParaRPr lang="en-US" sz="500" dirty="0">
                    <a:solidFill>
                      <a:schemeClr val="bg1"/>
                    </a:solidFill>
                  </a:endParaRPr>
                </a:p>
              </p:txBody>
            </p:sp>
          </p:grpSp>
          <p:grpSp>
            <p:nvGrpSpPr>
              <p:cNvPr id="7" name="Group 214"/>
              <p:cNvGrpSpPr/>
              <p:nvPr/>
            </p:nvGrpSpPr>
            <p:grpSpPr>
              <a:xfrm>
                <a:off x="4209529" y="3154680"/>
                <a:ext cx="182880" cy="182880"/>
                <a:chOff x="3840480" y="2377440"/>
                <a:chExt cx="182880" cy="182880"/>
              </a:xfrm>
            </p:grpSpPr>
            <p:pic>
              <p:nvPicPr>
                <p:cNvPr id="516" name="Picture 7" descr="http://www.clker.com/cliparts/l/H/B/s/Y/b/i-35-sign-th.png">
                  <a:hlinkClick r:id="rId4"/>
                </p:cNvPr>
                <p:cNvPicPr>
                  <a:picLocks noChangeAspect="1" noChangeArrowheads="1"/>
                </p:cNvPicPr>
                <p:nvPr/>
              </p:nvPicPr>
              <p:blipFill>
                <a:blip r:embed="rId5" cstate="print"/>
                <a:srcRect/>
                <a:stretch>
                  <a:fillRect/>
                </a:stretch>
              </p:blipFill>
              <p:spPr bwMode="auto">
                <a:xfrm>
                  <a:off x="3840480" y="2377440"/>
                  <a:ext cx="169949" cy="182880"/>
                </a:xfrm>
                <a:prstGeom prst="rect">
                  <a:avLst/>
                </a:prstGeom>
                <a:noFill/>
              </p:spPr>
            </p:pic>
            <p:sp>
              <p:nvSpPr>
                <p:cNvPr id="517" name="TextBox 516"/>
                <p:cNvSpPr txBox="1"/>
                <p:nvPr/>
              </p:nvSpPr>
              <p:spPr>
                <a:xfrm>
                  <a:off x="3886200" y="2387307"/>
                  <a:ext cx="137160" cy="169277"/>
                </a:xfrm>
                <a:prstGeom prst="rect">
                  <a:avLst/>
                </a:prstGeom>
                <a:noFill/>
              </p:spPr>
              <p:txBody>
                <a:bodyPr wrap="square" lIns="0" rIns="0" rtlCol="0">
                  <a:spAutoFit/>
                </a:bodyPr>
                <a:lstStyle/>
                <a:p>
                  <a:r>
                    <a:rPr lang="en-US" sz="500" dirty="0" smtClean="0">
                      <a:solidFill>
                        <a:schemeClr val="bg1"/>
                      </a:solidFill>
                    </a:rPr>
                    <a:t>35</a:t>
                  </a:r>
                  <a:endParaRPr lang="en-US" sz="500" dirty="0">
                    <a:solidFill>
                      <a:schemeClr val="bg1"/>
                    </a:solidFill>
                  </a:endParaRPr>
                </a:p>
              </p:txBody>
            </p:sp>
          </p:grpSp>
          <p:grpSp>
            <p:nvGrpSpPr>
              <p:cNvPr id="8" name="Group 217"/>
              <p:cNvGrpSpPr/>
              <p:nvPr/>
            </p:nvGrpSpPr>
            <p:grpSpPr>
              <a:xfrm>
                <a:off x="3281973" y="4849609"/>
                <a:ext cx="182880" cy="182880"/>
                <a:chOff x="3840480" y="2377440"/>
                <a:chExt cx="182880" cy="182880"/>
              </a:xfrm>
            </p:grpSpPr>
            <p:pic>
              <p:nvPicPr>
                <p:cNvPr id="514" name="Picture 7" descr="http://www.clker.com/cliparts/l/H/B/s/Y/b/i-35-sign-th.png">
                  <a:hlinkClick r:id="rId4"/>
                </p:cNvPr>
                <p:cNvPicPr>
                  <a:picLocks noChangeAspect="1" noChangeArrowheads="1"/>
                </p:cNvPicPr>
                <p:nvPr/>
              </p:nvPicPr>
              <p:blipFill>
                <a:blip r:embed="rId5" cstate="print"/>
                <a:srcRect/>
                <a:stretch>
                  <a:fillRect/>
                </a:stretch>
              </p:blipFill>
              <p:spPr bwMode="auto">
                <a:xfrm>
                  <a:off x="3840480" y="2377440"/>
                  <a:ext cx="169949" cy="182880"/>
                </a:xfrm>
                <a:prstGeom prst="rect">
                  <a:avLst/>
                </a:prstGeom>
                <a:noFill/>
              </p:spPr>
            </p:pic>
            <p:sp>
              <p:nvSpPr>
                <p:cNvPr id="515" name="TextBox 514"/>
                <p:cNvSpPr txBox="1"/>
                <p:nvPr/>
              </p:nvSpPr>
              <p:spPr>
                <a:xfrm>
                  <a:off x="3886200" y="2387307"/>
                  <a:ext cx="137160" cy="169277"/>
                </a:xfrm>
                <a:prstGeom prst="rect">
                  <a:avLst/>
                </a:prstGeom>
                <a:noFill/>
              </p:spPr>
              <p:txBody>
                <a:bodyPr wrap="square" lIns="0" rIns="0" rtlCol="0">
                  <a:spAutoFit/>
                </a:bodyPr>
                <a:lstStyle/>
                <a:p>
                  <a:r>
                    <a:rPr lang="en-US" sz="500" dirty="0" smtClean="0">
                      <a:solidFill>
                        <a:schemeClr val="bg1"/>
                      </a:solidFill>
                    </a:rPr>
                    <a:t>35</a:t>
                  </a:r>
                  <a:endParaRPr lang="en-US" sz="500" dirty="0">
                    <a:solidFill>
                      <a:schemeClr val="bg1"/>
                    </a:solidFill>
                  </a:endParaRPr>
                </a:p>
              </p:txBody>
            </p:sp>
          </p:grpSp>
          <p:grpSp>
            <p:nvGrpSpPr>
              <p:cNvPr id="9" name="Group 220"/>
              <p:cNvGrpSpPr/>
              <p:nvPr/>
            </p:nvGrpSpPr>
            <p:grpSpPr>
              <a:xfrm>
                <a:off x="4480560" y="4303932"/>
                <a:ext cx="182880" cy="182880"/>
                <a:chOff x="3840480" y="2377440"/>
                <a:chExt cx="182880" cy="182880"/>
              </a:xfrm>
            </p:grpSpPr>
            <p:pic>
              <p:nvPicPr>
                <p:cNvPr id="512" name="Picture 7" descr="http://www.clker.com/cliparts/l/H/B/s/Y/b/i-35-sign-th.png">
                  <a:hlinkClick r:id="rId4"/>
                </p:cNvPr>
                <p:cNvPicPr>
                  <a:picLocks noChangeAspect="1" noChangeArrowheads="1"/>
                </p:cNvPicPr>
                <p:nvPr/>
              </p:nvPicPr>
              <p:blipFill>
                <a:blip r:embed="rId5" cstate="print"/>
                <a:srcRect/>
                <a:stretch>
                  <a:fillRect/>
                </a:stretch>
              </p:blipFill>
              <p:spPr bwMode="auto">
                <a:xfrm>
                  <a:off x="3840480" y="2377440"/>
                  <a:ext cx="169949" cy="182880"/>
                </a:xfrm>
                <a:prstGeom prst="rect">
                  <a:avLst/>
                </a:prstGeom>
                <a:noFill/>
              </p:spPr>
            </p:pic>
            <p:sp>
              <p:nvSpPr>
                <p:cNvPr id="513" name="TextBox 512"/>
                <p:cNvSpPr txBox="1"/>
                <p:nvPr/>
              </p:nvSpPr>
              <p:spPr>
                <a:xfrm>
                  <a:off x="3886200" y="2387307"/>
                  <a:ext cx="137160" cy="169277"/>
                </a:xfrm>
                <a:prstGeom prst="rect">
                  <a:avLst/>
                </a:prstGeom>
                <a:noFill/>
              </p:spPr>
              <p:txBody>
                <a:bodyPr wrap="square" lIns="0" rIns="0" rtlCol="0">
                  <a:spAutoFit/>
                </a:bodyPr>
                <a:lstStyle/>
                <a:p>
                  <a:r>
                    <a:rPr lang="en-US" sz="500" dirty="0" smtClean="0">
                      <a:solidFill>
                        <a:schemeClr val="bg1"/>
                      </a:solidFill>
                    </a:rPr>
                    <a:t>10</a:t>
                  </a:r>
                  <a:endParaRPr lang="en-US" sz="500" dirty="0">
                    <a:solidFill>
                      <a:schemeClr val="bg1"/>
                    </a:solidFill>
                  </a:endParaRPr>
                </a:p>
              </p:txBody>
            </p:sp>
          </p:grpSp>
          <p:grpSp>
            <p:nvGrpSpPr>
              <p:cNvPr id="10" name="Group 223"/>
              <p:cNvGrpSpPr/>
              <p:nvPr/>
            </p:nvGrpSpPr>
            <p:grpSpPr>
              <a:xfrm>
                <a:off x="2834640" y="3915475"/>
                <a:ext cx="182880" cy="182880"/>
                <a:chOff x="3840480" y="2377440"/>
                <a:chExt cx="182880" cy="182880"/>
              </a:xfrm>
            </p:grpSpPr>
            <p:pic>
              <p:nvPicPr>
                <p:cNvPr id="510" name="Picture 7" descr="http://www.clker.com/cliparts/l/H/B/s/Y/b/i-35-sign-th.png">
                  <a:hlinkClick r:id="rId4"/>
                </p:cNvPr>
                <p:cNvPicPr>
                  <a:picLocks noChangeAspect="1" noChangeArrowheads="1"/>
                </p:cNvPicPr>
                <p:nvPr/>
              </p:nvPicPr>
              <p:blipFill>
                <a:blip r:embed="rId5" cstate="print"/>
                <a:srcRect/>
                <a:stretch>
                  <a:fillRect/>
                </a:stretch>
              </p:blipFill>
              <p:spPr bwMode="auto">
                <a:xfrm>
                  <a:off x="3840480" y="2377440"/>
                  <a:ext cx="169949" cy="182880"/>
                </a:xfrm>
                <a:prstGeom prst="rect">
                  <a:avLst/>
                </a:prstGeom>
                <a:noFill/>
              </p:spPr>
            </p:pic>
            <p:sp>
              <p:nvSpPr>
                <p:cNvPr id="511" name="TextBox 510"/>
                <p:cNvSpPr txBox="1"/>
                <p:nvPr/>
              </p:nvSpPr>
              <p:spPr>
                <a:xfrm>
                  <a:off x="3886200" y="2387307"/>
                  <a:ext cx="137160" cy="169277"/>
                </a:xfrm>
                <a:prstGeom prst="rect">
                  <a:avLst/>
                </a:prstGeom>
                <a:noFill/>
              </p:spPr>
              <p:txBody>
                <a:bodyPr wrap="square" lIns="0" rIns="0" rtlCol="0">
                  <a:spAutoFit/>
                </a:bodyPr>
                <a:lstStyle/>
                <a:p>
                  <a:r>
                    <a:rPr lang="en-US" sz="500" dirty="0" smtClean="0">
                      <a:solidFill>
                        <a:schemeClr val="bg1"/>
                      </a:solidFill>
                    </a:rPr>
                    <a:t>10</a:t>
                  </a:r>
                  <a:endParaRPr lang="en-US" sz="500" dirty="0">
                    <a:solidFill>
                      <a:schemeClr val="bg1"/>
                    </a:solidFill>
                  </a:endParaRPr>
                </a:p>
              </p:txBody>
            </p:sp>
          </p:grpSp>
          <p:grpSp>
            <p:nvGrpSpPr>
              <p:cNvPr id="11" name="Group 226"/>
              <p:cNvGrpSpPr/>
              <p:nvPr/>
            </p:nvGrpSpPr>
            <p:grpSpPr>
              <a:xfrm>
                <a:off x="1371600" y="3608591"/>
                <a:ext cx="182880" cy="182880"/>
                <a:chOff x="3840480" y="2377440"/>
                <a:chExt cx="182880" cy="182880"/>
              </a:xfrm>
            </p:grpSpPr>
            <p:pic>
              <p:nvPicPr>
                <p:cNvPr id="508" name="Picture 7" descr="http://www.clker.com/cliparts/l/H/B/s/Y/b/i-35-sign-th.png">
                  <a:hlinkClick r:id="rId4"/>
                </p:cNvPr>
                <p:cNvPicPr>
                  <a:picLocks noChangeAspect="1" noChangeArrowheads="1"/>
                </p:cNvPicPr>
                <p:nvPr/>
              </p:nvPicPr>
              <p:blipFill>
                <a:blip r:embed="rId5" cstate="print"/>
                <a:srcRect/>
                <a:stretch>
                  <a:fillRect/>
                </a:stretch>
              </p:blipFill>
              <p:spPr bwMode="auto">
                <a:xfrm>
                  <a:off x="3840480" y="2377440"/>
                  <a:ext cx="169949" cy="182880"/>
                </a:xfrm>
                <a:prstGeom prst="rect">
                  <a:avLst/>
                </a:prstGeom>
                <a:noFill/>
              </p:spPr>
            </p:pic>
            <p:sp>
              <p:nvSpPr>
                <p:cNvPr id="509" name="TextBox 508"/>
                <p:cNvSpPr txBox="1"/>
                <p:nvPr/>
              </p:nvSpPr>
              <p:spPr>
                <a:xfrm>
                  <a:off x="3886200" y="2387307"/>
                  <a:ext cx="137160" cy="169277"/>
                </a:xfrm>
                <a:prstGeom prst="rect">
                  <a:avLst/>
                </a:prstGeom>
                <a:noFill/>
              </p:spPr>
              <p:txBody>
                <a:bodyPr wrap="square" lIns="0" rIns="0" rtlCol="0">
                  <a:spAutoFit/>
                </a:bodyPr>
                <a:lstStyle/>
                <a:p>
                  <a:r>
                    <a:rPr lang="en-US" sz="500" dirty="0" smtClean="0">
                      <a:solidFill>
                        <a:schemeClr val="bg1"/>
                      </a:solidFill>
                    </a:rPr>
                    <a:t>10</a:t>
                  </a:r>
                  <a:endParaRPr lang="en-US" sz="500" dirty="0">
                    <a:solidFill>
                      <a:schemeClr val="bg1"/>
                    </a:solidFill>
                  </a:endParaRPr>
                </a:p>
              </p:txBody>
            </p:sp>
          </p:grpSp>
        </p:grpSp>
        <p:sp>
          <p:nvSpPr>
            <p:cNvPr id="500" name="Rectangle 499"/>
            <p:cNvSpPr/>
            <p:nvPr/>
          </p:nvSpPr>
          <p:spPr>
            <a:xfrm>
              <a:off x="3539528" y="4219912"/>
              <a:ext cx="418704" cy="253916"/>
            </a:xfrm>
            <a:prstGeom prst="rect">
              <a:avLst/>
            </a:prstGeom>
          </p:spPr>
          <p:txBody>
            <a:bodyPr wrap="none">
              <a:spAutoFit/>
            </a:bodyPr>
            <a:lstStyle/>
            <a:p>
              <a:pPr lvl="0"/>
              <a:r>
                <a:rPr lang="en-US" sz="1050" b="1" dirty="0" smtClean="0">
                  <a:solidFill>
                    <a:prstClr val="black"/>
                  </a:solidFill>
                  <a:latin typeface="Calibri"/>
                </a:rPr>
                <a:t>SAN</a:t>
              </a:r>
              <a:endParaRPr lang="en-US" sz="1050" dirty="0">
                <a:solidFill>
                  <a:prstClr val="black"/>
                </a:solidFill>
              </a:endParaRPr>
            </a:p>
          </p:txBody>
        </p:sp>
      </p:grpSp>
      <p:sp>
        <p:nvSpPr>
          <p:cNvPr id="360" name="TextBox 359"/>
          <p:cNvSpPr txBox="1"/>
          <p:nvPr/>
        </p:nvSpPr>
        <p:spPr>
          <a:xfrm>
            <a:off x="210820" y="5054125"/>
            <a:ext cx="2442210" cy="1215717"/>
          </a:xfrm>
          <a:prstGeom prst="rect">
            <a:avLst/>
          </a:prstGeom>
          <a:noFill/>
        </p:spPr>
        <p:txBody>
          <a:bodyPr wrap="square" rtlCol="0">
            <a:spAutoFit/>
          </a:bodyPr>
          <a:lstStyle/>
          <a:p>
            <a:r>
              <a:rPr lang="en-US" sz="900" dirty="0" smtClean="0"/>
              <a:t>Shuttle Recovery           Wildfire Ground</a:t>
            </a:r>
          </a:p>
          <a:p>
            <a:endParaRPr lang="en-US" sz="1400" dirty="0" smtClean="0"/>
          </a:p>
          <a:p>
            <a:r>
              <a:rPr lang="en-US" sz="900" dirty="0" smtClean="0"/>
              <a:t>Tropical Weather          Winter Weather</a:t>
            </a:r>
          </a:p>
          <a:p>
            <a:endParaRPr lang="en-US" sz="1400" dirty="0" smtClean="0"/>
          </a:p>
          <a:p>
            <a:r>
              <a:rPr lang="en-US" sz="900" dirty="0" smtClean="0"/>
              <a:t>Flood Response            Civil Support</a:t>
            </a:r>
          </a:p>
          <a:p>
            <a:endParaRPr lang="en-US" sz="900" dirty="0" smtClean="0"/>
          </a:p>
          <a:p>
            <a:r>
              <a:rPr lang="en-US" sz="900" dirty="0" smtClean="0"/>
              <a:t>Wildfire – AVN               Law Enforcement</a:t>
            </a:r>
            <a:endParaRPr lang="en-US" sz="900" dirty="0"/>
          </a:p>
        </p:txBody>
      </p:sp>
      <p:sp>
        <p:nvSpPr>
          <p:cNvPr id="2051" name="Text Box 4304"/>
          <p:cNvSpPr txBox="1">
            <a:spLocks noChangeArrowheads="1"/>
          </p:cNvSpPr>
          <p:nvPr/>
        </p:nvSpPr>
        <p:spPr bwMode="auto">
          <a:xfrm>
            <a:off x="1258686" y="2458079"/>
            <a:ext cx="515143" cy="92333"/>
          </a:xfrm>
          <a:prstGeom prst="rect">
            <a:avLst/>
          </a:prstGeom>
          <a:noFill/>
          <a:ln w="3175">
            <a:noFill/>
            <a:miter lim="800000"/>
            <a:headEnd/>
            <a:tailEnd/>
          </a:ln>
        </p:spPr>
        <p:txBody>
          <a:bodyPr lIns="0" tIns="0" rIns="0" bIns="0">
            <a:spAutoFit/>
          </a:bodyPr>
          <a:lstStyle/>
          <a:p>
            <a:pPr defTabSz="892175"/>
            <a:endParaRPr lang="en-US" sz="600" b="1"/>
          </a:p>
        </p:txBody>
      </p:sp>
      <p:grpSp>
        <p:nvGrpSpPr>
          <p:cNvPr id="12" name="Group 1347"/>
          <p:cNvGrpSpPr/>
          <p:nvPr/>
        </p:nvGrpSpPr>
        <p:grpSpPr>
          <a:xfrm>
            <a:off x="147233" y="1874520"/>
            <a:ext cx="8909685" cy="4389120"/>
            <a:chOff x="234315" y="1874520"/>
            <a:chExt cx="8909685" cy="4389120"/>
          </a:xfrm>
        </p:grpSpPr>
        <p:sp>
          <p:nvSpPr>
            <p:cNvPr id="1310" name="Rectangle 1309"/>
            <p:cNvSpPr/>
            <p:nvPr/>
          </p:nvSpPr>
          <p:spPr>
            <a:xfrm>
              <a:off x="5814242" y="1874520"/>
              <a:ext cx="3329758" cy="646331"/>
            </a:xfrm>
            <a:prstGeom prst="rect">
              <a:avLst/>
            </a:prstGeom>
          </p:spPr>
          <p:txBody>
            <a:bodyPr wrap="square">
              <a:spAutoFit/>
            </a:bodyPr>
            <a:lstStyle/>
            <a:p>
              <a:endParaRPr lang="en-US" dirty="0" smtClean="0"/>
            </a:p>
            <a:p>
              <a:endParaRPr lang="en-US" dirty="0"/>
            </a:p>
          </p:txBody>
        </p:sp>
        <p:grpSp>
          <p:nvGrpSpPr>
            <p:cNvPr id="13" name="Group 1346"/>
            <p:cNvGrpSpPr/>
            <p:nvPr/>
          </p:nvGrpSpPr>
          <p:grpSpPr>
            <a:xfrm>
              <a:off x="234315" y="3128010"/>
              <a:ext cx="5619667" cy="3135630"/>
              <a:chOff x="234315" y="3128010"/>
              <a:chExt cx="5619667" cy="3135630"/>
            </a:xfrm>
          </p:grpSpPr>
          <p:grpSp>
            <p:nvGrpSpPr>
              <p:cNvPr id="14" name="Group 1325"/>
              <p:cNvGrpSpPr/>
              <p:nvPr/>
            </p:nvGrpSpPr>
            <p:grpSpPr>
              <a:xfrm>
                <a:off x="4186098" y="4339424"/>
                <a:ext cx="1667884" cy="1924216"/>
                <a:chOff x="4186098" y="4317558"/>
                <a:chExt cx="1667884" cy="1924216"/>
              </a:xfrm>
            </p:grpSpPr>
            <p:sp>
              <p:nvSpPr>
                <p:cNvPr id="641" name="Freeform 640"/>
                <p:cNvSpPr/>
                <p:nvPr/>
              </p:nvSpPr>
              <p:spPr>
                <a:xfrm>
                  <a:off x="4186098" y="4317558"/>
                  <a:ext cx="1667884" cy="1924216"/>
                </a:xfrm>
                <a:custGeom>
                  <a:avLst/>
                  <a:gdLst>
                    <a:gd name="connsiteX0" fmla="*/ 1667884 w 1667884"/>
                    <a:gd name="connsiteY0" fmla="*/ 0 h 1924216"/>
                    <a:gd name="connsiteX1" fmla="*/ 1596322 w 1667884"/>
                    <a:gd name="connsiteY1" fmla="*/ 15903 h 1924216"/>
                    <a:gd name="connsiteX2" fmla="*/ 1524761 w 1667884"/>
                    <a:gd name="connsiteY2" fmla="*/ 31805 h 1924216"/>
                    <a:gd name="connsiteX3" fmla="*/ 1492955 w 1667884"/>
                    <a:gd name="connsiteY3" fmla="*/ 47708 h 1924216"/>
                    <a:gd name="connsiteX4" fmla="*/ 1421394 w 1667884"/>
                    <a:gd name="connsiteY4" fmla="*/ 71562 h 1924216"/>
                    <a:gd name="connsiteX5" fmla="*/ 1397540 w 1667884"/>
                    <a:gd name="connsiteY5" fmla="*/ 79513 h 1924216"/>
                    <a:gd name="connsiteX6" fmla="*/ 1373686 w 1667884"/>
                    <a:gd name="connsiteY6" fmla="*/ 87465 h 1924216"/>
                    <a:gd name="connsiteX7" fmla="*/ 1333929 w 1667884"/>
                    <a:gd name="connsiteY7" fmla="*/ 119270 h 1924216"/>
                    <a:gd name="connsiteX8" fmla="*/ 1286222 w 1667884"/>
                    <a:gd name="connsiteY8" fmla="*/ 151075 h 1924216"/>
                    <a:gd name="connsiteX9" fmla="*/ 1262368 w 1667884"/>
                    <a:gd name="connsiteY9" fmla="*/ 166978 h 1924216"/>
                    <a:gd name="connsiteX10" fmla="*/ 1238514 w 1667884"/>
                    <a:gd name="connsiteY10" fmla="*/ 174929 h 1924216"/>
                    <a:gd name="connsiteX11" fmla="*/ 1166952 w 1667884"/>
                    <a:gd name="connsiteY11" fmla="*/ 214685 h 1924216"/>
                    <a:gd name="connsiteX12" fmla="*/ 1095390 w 1667884"/>
                    <a:gd name="connsiteY12" fmla="*/ 254442 h 1924216"/>
                    <a:gd name="connsiteX13" fmla="*/ 1063585 w 1667884"/>
                    <a:gd name="connsiteY13" fmla="*/ 294199 h 1924216"/>
                    <a:gd name="connsiteX14" fmla="*/ 1071536 w 1667884"/>
                    <a:gd name="connsiteY14" fmla="*/ 318052 h 1924216"/>
                    <a:gd name="connsiteX15" fmla="*/ 1039731 w 1667884"/>
                    <a:gd name="connsiteY15" fmla="*/ 389614 h 1924216"/>
                    <a:gd name="connsiteX16" fmla="*/ 1015877 w 1667884"/>
                    <a:gd name="connsiteY16" fmla="*/ 405517 h 1924216"/>
                    <a:gd name="connsiteX17" fmla="*/ 992023 w 1667884"/>
                    <a:gd name="connsiteY17" fmla="*/ 413468 h 1924216"/>
                    <a:gd name="connsiteX18" fmla="*/ 944315 w 1667884"/>
                    <a:gd name="connsiteY18" fmla="*/ 437322 h 1924216"/>
                    <a:gd name="connsiteX19" fmla="*/ 896608 w 1667884"/>
                    <a:gd name="connsiteY19" fmla="*/ 461176 h 1924216"/>
                    <a:gd name="connsiteX20" fmla="*/ 872754 w 1667884"/>
                    <a:gd name="connsiteY20" fmla="*/ 477079 h 1924216"/>
                    <a:gd name="connsiteX21" fmla="*/ 848900 w 1667884"/>
                    <a:gd name="connsiteY21" fmla="*/ 485030 h 1924216"/>
                    <a:gd name="connsiteX22" fmla="*/ 817095 w 1667884"/>
                    <a:gd name="connsiteY22" fmla="*/ 516835 h 1924216"/>
                    <a:gd name="connsiteX23" fmla="*/ 793241 w 1667884"/>
                    <a:gd name="connsiteY23" fmla="*/ 532738 h 1924216"/>
                    <a:gd name="connsiteX24" fmla="*/ 769387 w 1667884"/>
                    <a:gd name="connsiteY24" fmla="*/ 540689 h 1924216"/>
                    <a:gd name="connsiteX25" fmla="*/ 761435 w 1667884"/>
                    <a:gd name="connsiteY25" fmla="*/ 564543 h 1924216"/>
                    <a:gd name="connsiteX26" fmla="*/ 713728 w 1667884"/>
                    <a:gd name="connsiteY26" fmla="*/ 580445 h 1924216"/>
                    <a:gd name="connsiteX27" fmla="*/ 673971 w 1667884"/>
                    <a:gd name="connsiteY27" fmla="*/ 612251 h 1924216"/>
                    <a:gd name="connsiteX28" fmla="*/ 650117 w 1667884"/>
                    <a:gd name="connsiteY28" fmla="*/ 628153 h 1924216"/>
                    <a:gd name="connsiteX29" fmla="*/ 602409 w 1667884"/>
                    <a:gd name="connsiteY29" fmla="*/ 644056 h 1924216"/>
                    <a:gd name="connsiteX30" fmla="*/ 578555 w 1667884"/>
                    <a:gd name="connsiteY30" fmla="*/ 652007 h 1924216"/>
                    <a:gd name="connsiteX31" fmla="*/ 554702 w 1667884"/>
                    <a:gd name="connsiteY31" fmla="*/ 667910 h 1924216"/>
                    <a:gd name="connsiteX32" fmla="*/ 562653 w 1667884"/>
                    <a:gd name="connsiteY32" fmla="*/ 644056 h 1924216"/>
                    <a:gd name="connsiteX33" fmla="*/ 610361 w 1667884"/>
                    <a:gd name="connsiteY33" fmla="*/ 628153 h 1924216"/>
                    <a:gd name="connsiteX34" fmla="*/ 634215 w 1667884"/>
                    <a:gd name="connsiteY34" fmla="*/ 604299 h 1924216"/>
                    <a:gd name="connsiteX35" fmla="*/ 689874 w 1667884"/>
                    <a:gd name="connsiteY35" fmla="*/ 588397 h 1924216"/>
                    <a:gd name="connsiteX36" fmla="*/ 713728 w 1667884"/>
                    <a:gd name="connsiteY36" fmla="*/ 572494 h 1924216"/>
                    <a:gd name="connsiteX37" fmla="*/ 761435 w 1667884"/>
                    <a:gd name="connsiteY37" fmla="*/ 532738 h 1924216"/>
                    <a:gd name="connsiteX38" fmla="*/ 785289 w 1667884"/>
                    <a:gd name="connsiteY38" fmla="*/ 524786 h 1924216"/>
                    <a:gd name="connsiteX39" fmla="*/ 681922 w 1667884"/>
                    <a:gd name="connsiteY39" fmla="*/ 524786 h 1924216"/>
                    <a:gd name="connsiteX40" fmla="*/ 666020 w 1667884"/>
                    <a:gd name="connsiteY40" fmla="*/ 548640 h 1924216"/>
                    <a:gd name="connsiteX41" fmla="*/ 642166 w 1667884"/>
                    <a:gd name="connsiteY41" fmla="*/ 556592 h 1924216"/>
                    <a:gd name="connsiteX42" fmla="*/ 618312 w 1667884"/>
                    <a:gd name="connsiteY42" fmla="*/ 572494 h 1924216"/>
                    <a:gd name="connsiteX43" fmla="*/ 594458 w 1667884"/>
                    <a:gd name="connsiteY43" fmla="*/ 548640 h 1924216"/>
                    <a:gd name="connsiteX44" fmla="*/ 514945 w 1667884"/>
                    <a:gd name="connsiteY44" fmla="*/ 548640 h 1924216"/>
                    <a:gd name="connsiteX45" fmla="*/ 538799 w 1667884"/>
                    <a:gd name="connsiteY45" fmla="*/ 556592 h 1924216"/>
                    <a:gd name="connsiteX46" fmla="*/ 499042 w 1667884"/>
                    <a:gd name="connsiteY46" fmla="*/ 588397 h 1924216"/>
                    <a:gd name="connsiteX47" fmla="*/ 491091 w 1667884"/>
                    <a:gd name="connsiteY47" fmla="*/ 612251 h 1924216"/>
                    <a:gd name="connsiteX48" fmla="*/ 475189 w 1667884"/>
                    <a:gd name="connsiteY48" fmla="*/ 612251 h 1924216"/>
                    <a:gd name="connsiteX49" fmla="*/ 483140 w 1667884"/>
                    <a:gd name="connsiteY49" fmla="*/ 644056 h 1924216"/>
                    <a:gd name="connsiteX50" fmla="*/ 514945 w 1667884"/>
                    <a:gd name="connsiteY50" fmla="*/ 683812 h 1924216"/>
                    <a:gd name="connsiteX51" fmla="*/ 459286 w 1667884"/>
                    <a:gd name="connsiteY51" fmla="*/ 707666 h 1924216"/>
                    <a:gd name="connsiteX52" fmla="*/ 435432 w 1667884"/>
                    <a:gd name="connsiteY52" fmla="*/ 723569 h 1924216"/>
                    <a:gd name="connsiteX53" fmla="*/ 371822 w 1667884"/>
                    <a:gd name="connsiteY53" fmla="*/ 739472 h 1924216"/>
                    <a:gd name="connsiteX54" fmla="*/ 347968 w 1667884"/>
                    <a:gd name="connsiteY54" fmla="*/ 826936 h 1924216"/>
                    <a:gd name="connsiteX55" fmla="*/ 332065 w 1667884"/>
                    <a:gd name="connsiteY55" fmla="*/ 850790 h 1924216"/>
                    <a:gd name="connsiteX56" fmla="*/ 284357 w 1667884"/>
                    <a:gd name="connsiteY56" fmla="*/ 866692 h 1924216"/>
                    <a:gd name="connsiteX57" fmla="*/ 260503 w 1667884"/>
                    <a:gd name="connsiteY57" fmla="*/ 874644 h 1924216"/>
                    <a:gd name="connsiteX58" fmla="*/ 228698 w 1667884"/>
                    <a:gd name="connsiteY58" fmla="*/ 866692 h 1924216"/>
                    <a:gd name="connsiteX59" fmla="*/ 220747 w 1667884"/>
                    <a:gd name="connsiteY59" fmla="*/ 842839 h 1924216"/>
                    <a:gd name="connsiteX60" fmla="*/ 196893 w 1667884"/>
                    <a:gd name="connsiteY60" fmla="*/ 826936 h 1924216"/>
                    <a:gd name="connsiteX61" fmla="*/ 173039 w 1667884"/>
                    <a:gd name="connsiteY61" fmla="*/ 842839 h 1924216"/>
                    <a:gd name="connsiteX62" fmla="*/ 188942 w 1667884"/>
                    <a:gd name="connsiteY62" fmla="*/ 922352 h 1924216"/>
                    <a:gd name="connsiteX63" fmla="*/ 180990 w 1667884"/>
                    <a:gd name="connsiteY63" fmla="*/ 954157 h 1924216"/>
                    <a:gd name="connsiteX64" fmla="*/ 109429 w 1667884"/>
                    <a:gd name="connsiteY64" fmla="*/ 978011 h 1924216"/>
                    <a:gd name="connsiteX65" fmla="*/ 117380 w 1667884"/>
                    <a:gd name="connsiteY65" fmla="*/ 1065475 h 1924216"/>
                    <a:gd name="connsiteX66" fmla="*/ 125331 w 1667884"/>
                    <a:gd name="connsiteY66" fmla="*/ 1113183 h 1924216"/>
                    <a:gd name="connsiteX67" fmla="*/ 109429 w 1667884"/>
                    <a:gd name="connsiteY67" fmla="*/ 1137037 h 1924216"/>
                    <a:gd name="connsiteX68" fmla="*/ 93526 w 1667884"/>
                    <a:gd name="connsiteY68" fmla="*/ 1184745 h 1924216"/>
                    <a:gd name="connsiteX69" fmla="*/ 61721 w 1667884"/>
                    <a:gd name="connsiteY69" fmla="*/ 1232452 h 1924216"/>
                    <a:gd name="connsiteX70" fmla="*/ 29915 w 1667884"/>
                    <a:gd name="connsiteY70" fmla="*/ 1224501 h 1924216"/>
                    <a:gd name="connsiteX71" fmla="*/ 6062 w 1667884"/>
                    <a:gd name="connsiteY71" fmla="*/ 1216550 h 1924216"/>
                    <a:gd name="connsiteX72" fmla="*/ 14013 w 1667884"/>
                    <a:gd name="connsiteY72" fmla="*/ 1248355 h 1924216"/>
                    <a:gd name="connsiteX73" fmla="*/ 69672 w 1667884"/>
                    <a:gd name="connsiteY73" fmla="*/ 1296063 h 1924216"/>
                    <a:gd name="connsiteX74" fmla="*/ 85575 w 1667884"/>
                    <a:gd name="connsiteY74" fmla="*/ 1319917 h 1924216"/>
                    <a:gd name="connsiteX75" fmla="*/ 61721 w 1667884"/>
                    <a:gd name="connsiteY75" fmla="*/ 1343771 h 1924216"/>
                    <a:gd name="connsiteX76" fmla="*/ 45818 w 1667884"/>
                    <a:gd name="connsiteY76" fmla="*/ 1391479 h 1924216"/>
                    <a:gd name="connsiteX77" fmla="*/ 29915 w 1667884"/>
                    <a:gd name="connsiteY77" fmla="*/ 1415332 h 1924216"/>
                    <a:gd name="connsiteX78" fmla="*/ 37867 w 1667884"/>
                    <a:gd name="connsiteY78" fmla="*/ 1486894 h 1924216"/>
                    <a:gd name="connsiteX79" fmla="*/ 53769 w 1667884"/>
                    <a:gd name="connsiteY79" fmla="*/ 1510748 h 1924216"/>
                    <a:gd name="connsiteX80" fmla="*/ 77623 w 1667884"/>
                    <a:gd name="connsiteY80" fmla="*/ 1590261 h 1924216"/>
                    <a:gd name="connsiteX81" fmla="*/ 101477 w 1667884"/>
                    <a:gd name="connsiteY81" fmla="*/ 1709531 h 1924216"/>
                    <a:gd name="connsiteX82" fmla="*/ 109429 w 1667884"/>
                    <a:gd name="connsiteY82" fmla="*/ 1733385 h 1924216"/>
                    <a:gd name="connsiteX83" fmla="*/ 117380 w 1667884"/>
                    <a:gd name="connsiteY83" fmla="*/ 1789044 h 1924216"/>
                    <a:gd name="connsiteX84" fmla="*/ 149185 w 1667884"/>
                    <a:gd name="connsiteY84" fmla="*/ 1836752 h 1924216"/>
                    <a:gd name="connsiteX85" fmla="*/ 165088 w 1667884"/>
                    <a:gd name="connsiteY85" fmla="*/ 1884459 h 1924216"/>
                    <a:gd name="connsiteX86" fmla="*/ 188942 w 1667884"/>
                    <a:gd name="connsiteY86" fmla="*/ 1892411 h 1924216"/>
                    <a:gd name="connsiteX87" fmla="*/ 212795 w 1667884"/>
                    <a:gd name="connsiteY87" fmla="*/ 1924216 h 192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67884" h="1924216">
                      <a:moveTo>
                        <a:pt x="1667884" y="0"/>
                      </a:moveTo>
                      <a:cubicBezTo>
                        <a:pt x="1625826" y="14021"/>
                        <a:pt x="1657894" y="4708"/>
                        <a:pt x="1596322" y="15903"/>
                      </a:cubicBezTo>
                      <a:cubicBezTo>
                        <a:pt x="1559311" y="22632"/>
                        <a:pt x="1558793" y="23297"/>
                        <a:pt x="1524761" y="31805"/>
                      </a:cubicBezTo>
                      <a:cubicBezTo>
                        <a:pt x="1514159" y="37106"/>
                        <a:pt x="1503961" y="43306"/>
                        <a:pt x="1492955" y="47708"/>
                      </a:cubicBezTo>
                      <a:cubicBezTo>
                        <a:pt x="1492932" y="47717"/>
                        <a:pt x="1433333" y="67583"/>
                        <a:pt x="1421394" y="71562"/>
                      </a:cubicBezTo>
                      <a:lnTo>
                        <a:pt x="1397540" y="79513"/>
                      </a:lnTo>
                      <a:lnTo>
                        <a:pt x="1373686" y="87465"/>
                      </a:lnTo>
                      <a:cubicBezTo>
                        <a:pt x="1344301" y="131541"/>
                        <a:pt x="1374596" y="96678"/>
                        <a:pt x="1333929" y="119270"/>
                      </a:cubicBezTo>
                      <a:cubicBezTo>
                        <a:pt x="1317222" y="128552"/>
                        <a:pt x="1302124" y="140473"/>
                        <a:pt x="1286222" y="151075"/>
                      </a:cubicBezTo>
                      <a:cubicBezTo>
                        <a:pt x="1278271" y="156376"/>
                        <a:pt x="1271434" y="163956"/>
                        <a:pt x="1262368" y="166978"/>
                      </a:cubicBezTo>
                      <a:lnTo>
                        <a:pt x="1238514" y="174929"/>
                      </a:lnTo>
                      <a:cubicBezTo>
                        <a:pt x="1183832" y="211383"/>
                        <a:pt x="1208938" y="200690"/>
                        <a:pt x="1166952" y="214685"/>
                      </a:cubicBezTo>
                      <a:cubicBezTo>
                        <a:pt x="1112270" y="251140"/>
                        <a:pt x="1137376" y="240447"/>
                        <a:pt x="1095390" y="254442"/>
                      </a:cubicBezTo>
                      <a:cubicBezTo>
                        <a:pt x="1077073" y="266653"/>
                        <a:pt x="1063585" y="268594"/>
                        <a:pt x="1063585" y="294199"/>
                      </a:cubicBezTo>
                      <a:cubicBezTo>
                        <a:pt x="1063585" y="302580"/>
                        <a:pt x="1068886" y="310101"/>
                        <a:pt x="1071536" y="318052"/>
                      </a:cubicBezTo>
                      <a:cubicBezTo>
                        <a:pt x="1063662" y="341674"/>
                        <a:pt x="1058633" y="370712"/>
                        <a:pt x="1039731" y="389614"/>
                      </a:cubicBezTo>
                      <a:cubicBezTo>
                        <a:pt x="1032974" y="396371"/>
                        <a:pt x="1024424" y="401243"/>
                        <a:pt x="1015877" y="405517"/>
                      </a:cubicBezTo>
                      <a:cubicBezTo>
                        <a:pt x="1008380" y="409265"/>
                        <a:pt x="999974" y="410818"/>
                        <a:pt x="992023" y="413468"/>
                      </a:cubicBezTo>
                      <a:cubicBezTo>
                        <a:pt x="923656" y="459047"/>
                        <a:pt x="1010159" y="404399"/>
                        <a:pt x="944315" y="437322"/>
                      </a:cubicBezTo>
                      <a:cubicBezTo>
                        <a:pt x="882660" y="468150"/>
                        <a:pt x="956566" y="441191"/>
                        <a:pt x="896608" y="461176"/>
                      </a:cubicBezTo>
                      <a:cubicBezTo>
                        <a:pt x="888657" y="466477"/>
                        <a:pt x="881301" y="472805"/>
                        <a:pt x="872754" y="477079"/>
                      </a:cubicBezTo>
                      <a:cubicBezTo>
                        <a:pt x="865257" y="480827"/>
                        <a:pt x="854827" y="479103"/>
                        <a:pt x="848900" y="485030"/>
                      </a:cubicBezTo>
                      <a:cubicBezTo>
                        <a:pt x="806493" y="527437"/>
                        <a:pt x="880706" y="495632"/>
                        <a:pt x="817095" y="516835"/>
                      </a:cubicBezTo>
                      <a:cubicBezTo>
                        <a:pt x="809144" y="522136"/>
                        <a:pt x="801788" y="528464"/>
                        <a:pt x="793241" y="532738"/>
                      </a:cubicBezTo>
                      <a:cubicBezTo>
                        <a:pt x="785744" y="536486"/>
                        <a:pt x="775314" y="534763"/>
                        <a:pt x="769387" y="540689"/>
                      </a:cubicBezTo>
                      <a:cubicBezTo>
                        <a:pt x="763460" y="546616"/>
                        <a:pt x="768255" y="559671"/>
                        <a:pt x="761435" y="564543"/>
                      </a:cubicBezTo>
                      <a:cubicBezTo>
                        <a:pt x="747795" y="574286"/>
                        <a:pt x="713728" y="580445"/>
                        <a:pt x="713728" y="580445"/>
                      </a:cubicBezTo>
                      <a:cubicBezTo>
                        <a:pt x="686921" y="620655"/>
                        <a:pt x="712377" y="593048"/>
                        <a:pt x="673971" y="612251"/>
                      </a:cubicBezTo>
                      <a:cubicBezTo>
                        <a:pt x="665424" y="616525"/>
                        <a:pt x="658850" y="624272"/>
                        <a:pt x="650117" y="628153"/>
                      </a:cubicBezTo>
                      <a:cubicBezTo>
                        <a:pt x="634799" y="634961"/>
                        <a:pt x="618312" y="638755"/>
                        <a:pt x="602409" y="644056"/>
                      </a:cubicBezTo>
                      <a:lnTo>
                        <a:pt x="578555" y="652007"/>
                      </a:lnTo>
                      <a:cubicBezTo>
                        <a:pt x="570604" y="657308"/>
                        <a:pt x="563249" y="672184"/>
                        <a:pt x="554702" y="667910"/>
                      </a:cubicBezTo>
                      <a:cubicBezTo>
                        <a:pt x="547205" y="664162"/>
                        <a:pt x="555833" y="648928"/>
                        <a:pt x="562653" y="644056"/>
                      </a:cubicBezTo>
                      <a:cubicBezTo>
                        <a:pt x="576293" y="634313"/>
                        <a:pt x="610361" y="628153"/>
                        <a:pt x="610361" y="628153"/>
                      </a:cubicBezTo>
                      <a:cubicBezTo>
                        <a:pt x="618312" y="620202"/>
                        <a:pt x="624859" y="610536"/>
                        <a:pt x="634215" y="604299"/>
                      </a:cubicBezTo>
                      <a:cubicBezTo>
                        <a:pt x="641059" y="599737"/>
                        <a:pt x="685633" y="589457"/>
                        <a:pt x="689874" y="588397"/>
                      </a:cubicBezTo>
                      <a:cubicBezTo>
                        <a:pt x="697825" y="583096"/>
                        <a:pt x="706387" y="578612"/>
                        <a:pt x="713728" y="572494"/>
                      </a:cubicBezTo>
                      <a:cubicBezTo>
                        <a:pt x="740106" y="550512"/>
                        <a:pt x="731823" y="547544"/>
                        <a:pt x="761435" y="532738"/>
                      </a:cubicBezTo>
                      <a:cubicBezTo>
                        <a:pt x="768932" y="528990"/>
                        <a:pt x="777338" y="527437"/>
                        <a:pt x="785289" y="524786"/>
                      </a:cubicBezTo>
                      <a:cubicBezTo>
                        <a:pt x="745841" y="511637"/>
                        <a:pt x="739025" y="505752"/>
                        <a:pt x="681922" y="524786"/>
                      </a:cubicBezTo>
                      <a:cubicBezTo>
                        <a:pt x="672856" y="527808"/>
                        <a:pt x="673482" y="542670"/>
                        <a:pt x="666020" y="548640"/>
                      </a:cubicBezTo>
                      <a:cubicBezTo>
                        <a:pt x="659475" y="553876"/>
                        <a:pt x="649663" y="552844"/>
                        <a:pt x="642166" y="556592"/>
                      </a:cubicBezTo>
                      <a:cubicBezTo>
                        <a:pt x="633619" y="560866"/>
                        <a:pt x="626263" y="567193"/>
                        <a:pt x="618312" y="572494"/>
                      </a:cubicBezTo>
                      <a:cubicBezTo>
                        <a:pt x="610361" y="564543"/>
                        <a:pt x="603814" y="554877"/>
                        <a:pt x="594458" y="548640"/>
                      </a:cubicBezTo>
                      <a:cubicBezTo>
                        <a:pt x="569968" y="532314"/>
                        <a:pt x="540566" y="544980"/>
                        <a:pt x="514945" y="548640"/>
                      </a:cubicBezTo>
                      <a:cubicBezTo>
                        <a:pt x="522896" y="551291"/>
                        <a:pt x="536766" y="548461"/>
                        <a:pt x="538799" y="556592"/>
                      </a:cubicBezTo>
                      <a:cubicBezTo>
                        <a:pt x="544332" y="578723"/>
                        <a:pt x="509083" y="585050"/>
                        <a:pt x="499042" y="588397"/>
                      </a:cubicBezTo>
                      <a:cubicBezTo>
                        <a:pt x="496392" y="596348"/>
                        <a:pt x="499042" y="609601"/>
                        <a:pt x="491091" y="612251"/>
                      </a:cubicBezTo>
                      <a:cubicBezTo>
                        <a:pt x="481496" y="615449"/>
                        <a:pt x="414712" y="592090"/>
                        <a:pt x="475189" y="612251"/>
                      </a:cubicBezTo>
                      <a:cubicBezTo>
                        <a:pt x="477839" y="622853"/>
                        <a:pt x="477078" y="634963"/>
                        <a:pt x="483140" y="644056"/>
                      </a:cubicBezTo>
                      <a:cubicBezTo>
                        <a:pt x="531094" y="715988"/>
                        <a:pt x="488952" y="605832"/>
                        <a:pt x="514945" y="683812"/>
                      </a:cubicBezTo>
                      <a:cubicBezTo>
                        <a:pt x="455058" y="723738"/>
                        <a:pt x="531169" y="676859"/>
                        <a:pt x="459286" y="707666"/>
                      </a:cubicBezTo>
                      <a:cubicBezTo>
                        <a:pt x="450502" y="711430"/>
                        <a:pt x="443979" y="719295"/>
                        <a:pt x="435432" y="723569"/>
                      </a:cubicBezTo>
                      <a:cubicBezTo>
                        <a:pt x="419135" y="731717"/>
                        <a:pt x="386938" y="736448"/>
                        <a:pt x="371822" y="739472"/>
                      </a:cubicBezTo>
                      <a:cubicBezTo>
                        <a:pt x="360582" y="795665"/>
                        <a:pt x="368143" y="766407"/>
                        <a:pt x="347968" y="826936"/>
                      </a:cubicBezTo>
                      <a:cubicBezTo>
                        <a:pt x="344946" y="836002"/>
                        <a:pt x="340169" y="845725"/>
                        <a:pt x="332065" y="850790"/>
                      </a:cubicBezTo>
                      <a:cubicBezTo>
                        <a:pt x="317850" y="859674"/>
                        <a:pt x="300260" y="861391"/>
                        <a:pt x="284357" y="866692"/>
                      </a:cubicBezTo>
                      <a:lnTo>
                        <a:pt x="260503" y="874644"/>
                      </a:lnTo>
                      <a:cubicBezTo>
                        <a:pt x="249901" y="871993"/>
                        <a:pt x="237231" y="873519"/>
                        <a:pt x="228698" y="866692"/>
                      </a:cubicBezTo>
                      <a:cubicBezTo>
                        <a:pt x="222153" y="861456"/>
                        <a:pt x="225983" y="849384"/>
                        <a:pt x="220747" y="842839"/>
                      </a:cubicBezTo>
                      <a:cubicBezTo>
                        <a:pt x="214777" y="835377"/>
                        <a:pt x="204844" y="832237"/>
                        <a:pt x="196893" y="826936"/>
                      </a:cubicBezTo>
                      <a:cubicBezTo>
                        <a:pt x="188942" y="832237"/>
                        <a:pt x="175112" y="833510"/>
                        <a:pt x="173039" y="842839"/>
                      </a:cubicBezTo>
                      <a:cubicBezTo>
                        <a:pt x="168165" y="864769"/>
                        <a:pt x="181328" y="899513"/>
                        <a:pt x="188942" y="922352"/>
                      </a:cubicBezTo>
                      <a:cubicBezTo>
                        <a:pt x="186291" y="932954"/>
                        <a:pt x="187986" y="945762"/>
                        <a:pt x="180990" y="954157"/>
                      </a:cubicBezTo>
                      <a:cubicBezTo>
                        <a:pt x="167823" y="969957"/>
                        <a:pt x="125775" y="974742"/>
                        <a:pt x="109429" y="978011"/>
                      </a:cubicBezTo>
                      <a:cubicBezTo>
                        <a:pt x="112079" y="1007166"/>
                        <a:pt x="111246" y="1036850"/>
                        <a:pt x="117380" y="1065475"/>
                      </a:cubicBezTo>
                      <a:cubicBezTo>
                        <a:pt x="126293" y="1107069"/>
                        <a:pt x="146511" y="1070820"/>
                        <a:pt x="125331" y="1113183"/>
                      </a:cubicBezTo>
                      <a:cubicBezTo>
                        <a:pt x="121057" y="1121730"/>
                        <a:pt x="113310" y="1128304"/>
                        <a:pt x="109429" y="1137037"/>
                      </a:cubicBezTo>
                      <a:cubicBezTo>
                        <a:pt x="102621" y="1152355"/>
                        <a:pt x="102824" y="1170797"/>
                        <a:pt x="93526" y="1184745"/>
                      </a:cubicBezTo>
                      <a:lnTo>
                        <a:pt x="61721" y="1232452"/>
                      </a:lnTo>
                      <a:cubicBezTo>
                        <a:pt x="51119" y="1229802"/>
                        <a:pt x="40423" y="1227503"/>
                        <a:pt x="29915" y="1224501"/>
                      </a:cubicBezTo>
                      <a:cubicBezTo>
                        <a:pt x="21856" y="1222199"/>
                        <a:pt x="10711" y="1209576"/>
                        <a:pt x="6062" y="1216550"/>
                      </a:cubicBezTo>
                      <a:cubicBezTo>
                        <a:pt x="0" y="1225643"/>
                        <a:pt x="11642" y="1237687"/>
                        <a:pt x="14013" y="1248355"/>
                      </a:cubicBezTo>
                      <a:cubicBezTo>
                        <a:pt x="26408" y="1304135"/>
                        <a:pt x="7103" y="1285635"/>
                        <a:pt x="69672" y="1296063"/>
                      </a:cubicBezTo>
                      <a:cubicBezTo>
                        <a:pt x="74973" y="1304014"/>
                        <a:pt x="87146" y="1310491"/>
                        <a:pt x="85575" y="1319917"/>
                      </a:cubicBezTo>
                      <a:cubicBezTo>
                        <a:pt x="83726" y="1331009"/>
                        <a:pt x="67182" y="1333941"/>
                        <a:pt x="61721" y="1343771"/>
                      </a:cubicBezTo>
                      <a:cubicBezTo>
                        <a:pt x="53580" y="1358424"/>
                        <a:pt x="55117" y="1377532"/>
                        <a:pt x="45818" y="1391479"/>
                      </a:cubicBezTo>
                      <a:lnTo>
                        <a:pt x="29915" y="1415332"/>
                      </a:lnTo>
                      <a:cubicBezTo>
                        <a:pt x="32566" y="1439186"/>
                        <a:pt x="32046" y="1463610"/>
                        <a:pt x="37867" y="1486894"/>
                      </a:cubicBezTo>
                      <a:cubicBezTo>
                        <a:pt x="40185" y="1496165"/>
                        <a:pt x="51023" y="1501595"/>
                        <a:pt x="53769" y="1510748"/>
                      </a:cubicBezTo>
                      <a:cubicBezTo>
                        <a:pt x="81677" y="1603775"/>
                        <a:pt x="41839" y="1536583"/>
                        <a:pt x="77623" y="1590261"/>
                      </a:cubicBezTo>
                      <a:cubicBezTo>
                        <a:pt x="84285" y="1630229"/>
                        <a:pt x="90321" y="1670485"/>
                        <a:pt x="101477" y="1709531"/>
                      </a:cubicBezTo>
                      <a:cubicBezTo>
                        <a:pt x="103780" y="1717590"/>
                        <a:pt x="106778" y="1725434"/>
                        <a:pt x="109429" y="1733385"/>
                      </a:cubicBezTo>
                      <a:cubicBezTo>
                        <a:pt x="112079" y="1751938"/>
                        <a:pt x="110652" y="1771552"/>
                        <a:pt x="117380" y="1789044"/>
                      </a:cubicBezTo>
                      <a:cubicBezTo>
                        <a:pt x="124241" y="1806883"/>
                        <a:pt x="149185" y="1836752"/>
                        <a:pt x="149185" y="1836752"/>
                      </a:cubicBezTo>
                      <a:lnTo>
                        <a:pt x="165088" y="1884459"/>
                      </a:lnTo>
                      <a:cubicBezTo>
                        <a:pt x="167739" y="1892410"/>
                        <a:pt x="181445" y="1888663"/>
                        <a:pt x="188942" y="1892411"/>
                      </a:cubicBezTo>
                      <a:cubicBezTo>
                        <a:pt x="217206" y="1906543"/>
                        <a:pt x="212795" y="1901370"/>
                        <a:pt x="212795" y="1924216"/>
                      </a:cubicBezTo>
                    </a:path>
                  </a:pathLst>
                </a:custGeom>
                <a:ln w="57150">
                  <a:solidFill>
                    <a:schemeClr val="accent1">
                      <a:lumMod val="50000"/>
                    </a:schemeClr>
                  </a:solidFill>
                </a:ln>
                <a:effectLst>
                  <a:glow rad="228600">
                    <a:schemeClr val="accent1">
                      <a:satMod val="175000"/>
                      <a:alpha val="40000"/>
                    </a:schemeClr>
                  </a:glow>
                  <a:outerShdw blurRad="50800" dir="5400000" sx="1000" sy="1000" algn="ctr"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Rectangle 1322"/>
                <p:cNvSpPr/>
                <p:nvPr/>
              </p:nvSpPr>
              <p:spPr>
                <a:xfrm rot="19502734">
                  <a:off x="4619107" y="4938164"/>
                  <a:ext cx="950901" cy="415498"/>
                </a:xfrm>
                <a:prstGeom prst="rect">
                  <a:avLst/>
                </a:prstGeom>
              </p:spPr>
              <p:txBody>
                <a:bodyPr wrap="none">
                  <a:spAutoFit/>
                </a:bodyPr>
                <a:lstStyle/>
                <a:p>
                  <a:pPr algn="ctr"/>
                  <a:r>
                    <a:rPr lang="en-US" sz="1050" b="1" dirty="0" smtClean="0"/>
                    <a:t>367</a:t>
                  </a:r>
                  <a:r>
                    <a:rPr lang="en-US" sz="1050" dirty="0" smtClean="0"/>
                    <a:t> mile gulf</a:t>
                  </a:r>
                </a:p>
                <a:p>
                  <a:pPr algn="ctr"/>
                  <a:r>
                    <a:rPr lang="en-US" sz="1050" dirty="0" smtClean="0"/>
                    <a:t>coastline</a:t>
                  </a:r>
                  <a:endParaRPr lang="en-US" sz="1050" dirty="0"/>
                </a:p>
              </p:txBody>
            </p:sp>
          </p:grpSp>
          <p:grpSp>
            <p:nvGrpSpPr>
              <p:cNvPr id="15" name="Group 1324"/>
              <p:cNvGrpSpPr/>
              <p:nvPr/>
            </p:nvGrpSpPr>
            <p:grpSpPr>
              <a:xfrm>
                <a:off x="234315" y="3128010"/>
                <a:ext cx="4189305" cy="3133180"/>
                <a:chOff x="234315" y="3128010"/>
                <a:chExt cx="4189305" cy="3133180"/>
              </a:xfrm>
            </p:grpSpPr>
            <p:sp>
              <p:nvSpPr>
                <p:cNvPr id="640" name="Freeform 639"/>
                <p:cNvSpPr/>
                <p:nvPr/>
              </p:nvSpPr>
              <p:spPr>
                <a:xfrm>
                  <a:off x="234315" y="3128010"/>
                  <a:ext cx="4189305" cy="3133180"/>
                </a:xfrm>
                <a:custGeom>
                  <a:avLst/>
                  <a:gdLst>
                    <a:gd name="connsiteX0" fmla="*/ 6919 w 4189305"/>
                    <a:gd name="connsiteY0" fmla="*/ 24220 h 3133180"/>
                    <a:gd name="connsiteX1" fmla="*/ 22822 w 4189305"/>
                    <a:gd name="connsiteY1" fmla="*/ 79880 h 3133180"/>
                    <a:gd name="connsiteX2" fmla="*/ 30773 w 4189305"/>
                    <a:gd name="connsiteY2" fmla="*/ 111685 h 3133180"/>
                    <a:gd name="connsiteX3" fmla="*/ 38725 w 4189305"/>
                    <a:gd name="connsiteY3" fmla="*/ 135539 h 3133180"/>
                    <a:gd name="connsiteX4" fmla="*/ 46676 w 4189305"/>
                    <a:gd name="connsiteY4" fmla="*/ 167344 h 3133180"/>
                    <a:gd name="connsiteX5" fmla="*/ 70530 w 4189305"/>
                    <a:gd name="connsiteY5" fmla="*/ 175295 h 3133180"/>
                    <a:gd name="connsiteX6" fmla="*/ 86432 w 4189305"/>
                    <a:gd name="connsiteY6" fmla="*/ 199149 h 3133180"/>
                    <a:gd name="connsiteX7" fmla="*/ 110286 w 4189305"/>
                    <a:gd name="connsiteY7" fmla="*/ 215052 h 3133180"/>
                    <a:gd name="connsiteX8" fmla="*/ 126189 w 4189305"/>
                    <a:gd name="connsiteY8" fmla="*/ 262760 h 3133180"/>
                    <a:gd name="connsiteX9" fmla="*/ 197751 w 4189305"/>
                    <a:gd name="connsiteY9" fmla="*/ 302516 h 3133180"/>
                    <a:gd name="connsiteX10" fmla="*/ 245458 w 4189305"/>
                    <a:gd name="connsiteY10" fmla="*/ 334321 h 3133180"/>
                    <a:gd name="connsiteX11" fmla="*/ 293166 w 4189305"/>
                    <a:gd name="connsiteY11" fmla="*/ 350224 h 3133180"/>
                    <a:gd name="connsiteX12" fmla="*/ 309069 w 4189305"/>
                    <a:gd name="connsiteY12" fmla="*/ 374078 h 3133180"/>
                    <a:gd name="connsiteX13" fmla="*/ 332923 w 4189305"/>
                    <a:gd name="connsiteY13" fmla="*/ 389980 h 3133180"/>
                    <a:gd name="connsiteX14" fmla="*/ 340874 w 4189305"/>
                    <a:gd name="connsiteY14" fmla="*/ 413834 h 3133180"/>
                    <a:gd name="connsiteX15" fmla="*/ 396533 w 4189305"/>
                    <a:gd name="connsiteY15" fmla="*/ 469493 h 3133180"/>
                    <a:gd name="connsiteX16" fmla="*/ 420387 w 4189305"/>
                    <a:gd name="connsiteY16" fmla="*/ 493347 h 3133180"/>
                    <a:gd name="connsiteX17" fmla="*/ 444241 w 4189305"/>
                    <a:gd name="connsiteY17" fmla="*/ 501299 h 3133180"/>
                    <a:gd name="connsiteX18" fmla="*/ 468095 w 4189305"/>
                    <a:gd name="connsiteY18" fmla="*/ 517201 h 3133180"/>
                    <a:gd name="connsiteX19" fmla="*/ 507851 w 4189305"/>
                    <a:gd name="connsiteY19" fmla="*/ 580812 h 3133180"/>
                    <a:gd name="connsiteX20" fmla="*/ 523754 w 4189305"/>
                    <a:gd name="connsiteY20" fmla="*/ 604666 h 3133180"/>
                    <a:gd name="connsiteX21" fmla="*/ 547608 w 4189305"/>
                    <a:gd name="connsiteY21" fmla="*/ 620568 h 3133180"/>
                    <a:gd name="connsiteX22" fmla="*/ 563511 w 4189305"/>
                    <a:gd name="connsiteY22" fmla="*/ 644422 h 3133180"/>
                    <a:gd name="connsiteX23" fmla="*/ 587365 w 4189305"/>
                    <a:gd name="connsiteY23" fmla="*/ 660325 h 3133180"/>
                    <a:gd name="connsiteX24" fmla="*/ 666878 w 4189305"/>
                    <a:gd name="connsiteY24" fmla="*/ 684179 h 3133180"/>
                    <a:gd name="connsiteX25" fmla="*/ 690731 w 4189305"/>
                    <a:gd name="connsiteY25" fmla="*/ 692130 h 3133180"/>
                    <a:gd name="connsiteX26" fmla="*/ 730488 w 4189305"/>
                    <a:gd name="connsiteY26" fmla="*/ 731887 h 3133180"/>
                    <a:gd name="connsiteX27" fmla="*/ 746391 w 4189305"/>
                    <a:gd name="connsiteY27" fmla="*/ 795497 h 3133180"/>
                    <a:gd name="connsiteX28" fmla="*/ 762293 w 4189305"/>
                    <a:gd name="connsiteY28" fmla="*/ 819351 h 3133180"/>
                    <a:gd name="connsiteX29" fmla="*/ 802050 w 4189305"/>
                    <a:gd name="connsiteY29" fmla="*/ 882961 h 3133180"/>
                    <a:gd name="connsiteX30" fmla="*/ 841806 w 4189305"/>
                    <a:gd name="connsiteY30" fmla="*/ 954523 h 3133180"/>
                    <a:gd name="connsiteX31" fmla="*/ 849758 w 4189305"/>
                    <a:gd name="connsiteY31" fmla="*/ 1081744 h 3133180"/>
                    <a:gd name="connsiteX32" fmla="*/ 865660 w 4189305"/>
                    <a:gd name="connsiteY32" fmla="*/ 1105598 h 3133180"/>
                    <a:gd name="connsiteX33" fmla="*/ 889514 w 4189305"/>
                    <a:gd name="connsiteY33" fmla="*/ 1153306 h 3133180"/>
                    <a:gd name="connsiteX34" fmla="*/ 905417 w 4189305"/>
                    <a:gd name="connsiteY34" fmla="*/ 1201013 h 3133180"/>
                    <a:gd name="connsiteX35" fmla="*/ 921319 w 4189305"/>
                    <a:gd name="connsiteY35" fmla="*/ 1224867 h 3133180"/>
                    <a:gd name="connsiteX36" fmla="*/ 929271 w 4189305"/>
                    <a:gd name="connsiteY36" fmla="*/ 1248721 h 3133180"/>
                    <a:gd name="connsiteX37" fmla="*/ 953125 w 4189305"/>
                    <a:gd name="connsiteY37" fmla="*/ 1264624 h 3133180"/>
                    <a:gd name="connsiteX38" fmla="*/ 969027 w 4189305"/>
                    <a:gd name="connsiteY38" fmla="*/ 1288478 h 3133180"/>
                    <a:gd name="connsiteX39" fmla="*/ 992881 w 4189305"/>
                    <a:gd name="connsiteY39" fmla="*/ 1296429 h 3133180"/>
                    <a:gd name="connsiteX40" fmla="*/ 1016735 w 4189305"/>
                    <a:gd name="connsiteY40" fmla="*/ 1312332 h 3133180"/>
                    <a:gd name="connsiteX41" fmla="*/ 1032638 w 4189305"/>
                    <a:gd name="connsiteY41" fmla="*/ 1336186 h 3133180"/>
                    <a:gd name="connsiteX42" fmla="*/ 1056491 w 4189305"/>
                    <a:gd name="connsiteY42" fmla="*/ 1344137 h 3133180"/>
                    <a:gd name="connsiteX43" fmla="*/ 1080345 w 4189305"/>
                    <a:gd name="connsiteY43" fmla="*/ 1360040 h 3133180"/>
                    <a:gd name="connsiteX44" fmla="*/ 1120102 w 4189305"/>
                    <a:gd name="connsiteY44" fmla="*/ 1391845 h 3133180"/>
                    <a:gd name="connsiteX45" fmla="*/ 1143956 w 4189305"/>
                    <a:gd name="connsiteY45" fmla="*/ 1407747 h 3133180"/>
                    <a:gd name="connsiteX46" fmla="*/ 1191664 w 4189305"/>
                    <a:gd name="connsiteY46" fmla="*/ 1423650 h 3133180"/>
                    <a:gd name="connsiteX47" fmla="*/ 1263225 w 4189305"/>
                    <a:gd name="connsiteY47" fmla="*/ 1447504 h 3133180"/>
                    <a:gd name="connsiteX48" fmla="*/ 1334787 w 4189305"/>
                    <a:gd name="connsiteY48" fmla="*/ 1471358 h 3133180"/>
                    <a:gd name="connsiteX49" fmla="*/ 1358641 w 4189305"/>
                    <a:gd name="connsiteY49" fmla="*/ 1479309 h 3133180"/>
                    <a:gd name="connsiteX50" fmla="*/ 1390446 w 4189305"/>
                    <a:gd name="connsiteY50" fmla="*/ 1511114 h 3133180"/>
                    <a:gd name="connsiteX51" fmla="*/ 1406349 w 4189305"/>
                    <a:gd name="connsiteY51" fmla="*/ 1534968 h 3133180"/>
                    <a:gd name="connsiteX52" fmla="*/ 1454057 w 4189305"/>
                    <a:gd name="connsiteY52" fmla="*/ 1550871 h 3133180"/>
                    <a:gd name="connsiteX53" fmla="*/ 1549472 w 4189305"/>
                    <a:gd name="connsiteY53" fmla="*/ 1527017 h 3133180"/>
                    <a:gd name="connsiteX54" fmla="*/ 1557424 w 4189305"/>
                    <a:gd name="connsiteY54" fmla="*/ 1503163 h 3133180"/>
                    <a:gd name="connsiteX55" fmla="*/ 1573326 w 4189305"/>
                    <a:gd name="connsiteY55" fmla="*/ 1479309 h 3133180"/>
                    <a:gd name="connsiteX56" fmla="*/ 1581278 w 4189305"/>
                    <a:gd name="connsiteY56" fmla="*/ 1455455 h 3133180"/>
                    <a:gd name="connsiteX57" fmla="*/ 1605131 w 4189305"/>
                    <a:gd name="connsiteY57" fmla="*/ 1447504 h 3133180"/>
                    <a:gd name="connsiteX58" fmla="*/ 1636937 w 4189305"/>
                    <a:gd name="connsiteY58" fmla="*/ 1407747 h 3133180"/>
                    <a:gd name="connsiteX59" fmla="*/ 1628985 w 4189305"/>
                    <a:gd name="connsiteY59" fmla="*/ 1383893 h 3133180"/>
                    <a:gd name="connsiteX60" fmla="*/ 1644888 w 4189305"/>
                    <a:gd name="connsiteY60" fmla="*/ 1336186 h 3133180"/>
                    <a:gd name="connsiteX61" fmla="*/ 1692596 w 4189305"/>
                    <a:gd name="connsiteY61" fmla="*/ 1304380 h 3133180"/>
                    <a:gd name="connsiteX62" fmla="*/ 1708498 w 4189305"/>
                    <a:gd name="connsiteY62" fmla="*/ 1280527 h 3133180"/>
                    <a:gd name="connsiteX63" fmla="*/ 1716450 w 4189305"/>
                    <a:gd name="connsiteY63" fmla="*/ 1248721 h 3133180"/>
                    <a:gd name="connsiteX64" fmla="*/ 1772109 w 4189305"/>
                    <a:gd name="connsiteY64" fmla="*/ 1185111 h 3133180"/>
                    <a:gd name="connsiteX65" fmla="*/ 1819817 w 4189305"/>
                    <a:gd name="connsiteY65" fmla="*/ 1169208 h 3133180"/>
                    <a:gd name="connsiteX66" fmla="*/ 1867525 w 4189305"/>
                    <a:gd name="connsiteY66" fmla="*/ 1137403 h 3133180"/>
                    <a:gd name="connsiteX67" fmla="*/ 1939086 w 4189305"/>
                    <a:gd name="connsiteY67" fmla="*/ 1161257 h 3133180"/>
                    <a:gd name="connsiteX68" fmla="*/ 1994745 w 4189305"/>
                    <a:gd name="connsiteY68" fmla="*/ 1169208 h 3133180"/>
                    <a:gd name="connsiteX69" fmla="*/ 2177625 w 4189305"/>
                    <a:gd name="connsiteY69" fmla="*/ 1177160 h 3133180"/>
                    <a:gd name="connsiteX70" fmla="*/ 2280992 w 4189305"/>
                    <a:gd name="connsiteY70" fmla="*/ 1177160 h 3133180"/>
                    <a:gd name="connsiteX71" fmla="*/ 2312798 w 4189305"/>
                    <a:gd name="connsiteY71" fmla="*/ 1224867 h 3133180"/>
                    <a:gd name="connsiteX72" fmla="*/ 2360505 w 4189305"/>
                    <a:gd name="connsiteY72" fmla="*/ 1256673 h 3133180"/>
                    <a:gd name="connsiteX73" fmla="*/ 2368457 w 4189305"/>
                    <a:gd name="connsiteY73" fmla="*/ 1280527 h 3133180"/>
                    <a:gd name="connsiteX74" fmla="*/ 2392311 w 4189305"/>
                    <a:gd name="connsiteY74" fmla="*/ 1288478 h 3133180"/>
                    <a:gd name="connsiteX75" fmla="*/ 2440018 w 4189305"/>
                    <a:gd name="connsiteY75" fmla="*/ 1320283 h 3133180"/>
                    <a:gd name="connsiteX76" fmla="*/ 2463872 w 4189305"/>
                    <a:gd name="connsiteY76" fmla="*/ 1336186 h 3133180"/>
                    <a:gd name="connsiteX77" fmla="*/ 2479775 w 4189305"/>
                    <a:gd name="connsiteY77" fmla="*/ 1383893 h 3133180"/>
                    <a:gd name="connsiteX78" fmla="*/ 2503629 w 4189305"/>
                    <a:gd name="connsiteY78" fmla="*/ 1391845 h 3133180"/>
                    <a:gd name="connsiteX79" fmla="*/ 2551337 w 4189305"/>
                    <a:gd name="connsiteY79" fmla="*/ 1415699 h 3133180"/>
                    <a:gd name="connsiteX80" fmla="*/ 2527483 w 4189305"/>
                    <a:gd name="connsiteY80" fmla="*/ 1431601 h 3133180"/>
                    <a:gd name="connsiteX81" fmla="*/ 2567239 w 4189305"/>
                    <a:gd name="connsiteY81" fmla="*/ 1463407 h 3133180"/>
                    <a:gd name="connsiteX82" fmla="*/ 2599045 w 4189305"/>
                    <a:gd name="connsiteY82" fmla="*/ 1511114 h 3133180"/>
                    <a:gd name="connsiteX83" fmla="*/ 2614947 w 4189305"/>
                    <a:gd name="connsiteY83" fmla="*/ 1574725 h 3133180"/>
                    <a:gd name="connsiteX84" fmla="*/ 2630850 w 4189305"/>
                    <a:gd name="connsiteY84" fmla="*/ 1598579 h 3133180"/>
                    <a:gd name="connsiteX85" fmla="*/ 2654704 w 4189305"/>
                    <a:gd name="connsiteY85" fmla="*/ 1670140 h 3133180"/>
                    <a:gd name="connsiteX86" fmla="*/ 2670606 w 4189305"/>
                    <a:gd name="connsiteY86" fmla="*/ 1693994 h 3133180"/>
                    <a:gd name="connsiteX87" fmla="*/ 2686509 w 4189305"/>
                    <a:gd name="connsiteY87" fmla="*/ 1749653 h 3133180"/>
                    <a:gd name="connsiteX88" fmla="*/ 2718314 w 4189305"/>
                    <a:gd name="connsiteY88" fmla="*/ 1797361 h 3133180"/>
                    <a:gd name="connsiteX89" fmla="*/ 2742168 w 4189305"/>
                    <a:gd name="connsiteY89" fmla="*/ 1813264 h 3133180"/>
                    <a:gd name="connsiteX90" fmla="*/ 2773973 w 4189305"/>
                    <a:gd name="connsiteY90" fmla="*/ 1884826 h 3133180"/>
                    <a:gd name="connsiteX91" fmla="*/ 2797827 w 4189305"/>
                    <a:gd name="connsiteY91" fmla="*/ 1940485 h 3133180"/>
                    <a:gd name="connsiteX92" fmla="*/ 2821681 w 4189305"/>
                    <a:gd name="connsiteY92" fmla="*/ 1948436 h 3133180"/>
                    <a:gd name="connsiteX93" fmla="*/ 2837584 w 4189305"/>
                    <a:gd name="connsiteY93" fmla="*/ 1972290 h 3133180"/>
                    <a:gd name="connsiteX94" fmla="*/ 2885291 w 4189305"/>
                    <a:gd name="connsiteY94" fmla="*/ 2012047 h 3133180"/>
                    <a:gd name="connsiteX95" fmla="*/ 2925048 w 4189305"/>
                    <a:gd name="connsiteY95" fmla="*/ 2083608 h 3133180"/>
                    <a:gd name="connsiteX96" fmla="*/ 2940951 w 4189305"/>
                    <a:gd name="connsiteY96" fmla="*/ 2107462 h 3133180"/>
                    <a:gd name="connsiteX97" fmla="*/ 2956853 w 4189305"/>
                    <a:gd name="connsiteY97" fmla="*/ 2131316 h 3133180"/>
                    <a:gd name="connsiteX98" fmla="*/ 2964805 w 4189305"/>
                    <a:gd name="connsiteY98" fmla="*/ 2163121 h 3133180"/>
                    <a:gd name="connsiteX99" fmla="*/ 2972756 w 4189305"/>
                    <a:gd name="connsiteY99" fmla="*/ 2186975 h 3133180"/>
                    <a:gd name="connsiteX100" fmla="*/ 3020464 w 4189305"/>
                    <a:gd name="connsiteY100" fmla="*/ 2202878 h 3133180"/>
                    <a:gd name="connsiteX101" fmla="*/ 3044318 w 4189305"/>
                    <a:gd name="connsiteY101" fmla="*/ 2194927 h 3133180"/>
                    <a:gd name="connsiteX102" fmla="*/ 3020464 w 4189305"/>
                    <a:gd name="connsiteY102" fmla="*/ 2210829 h 3133180"/>
                    <a:gd name="connsiteX103" fmla="*/ 3028415 w 4189305"/>
                    <a:gd name="connsiteY103" fmla="*/ 2234683 h 3133180"/>
                    <a:gd name="connsiteX104" fmla="*/ 3076123 w 4189305"/>
                    <a:gd name="connsiteY104" fmla="*/ 2266488 h 3133180"/>
                    <a:gd name="connsiteX105" fmla="*/ 3092025 w 4189305"/>
                    <a:gd name="connsiteY105" fmla="*/ 2330099 h 3133180"/>
                    <a:gd name="connsiteX106" fmla="*/ 3099977 w 4189305"/>
                    <a:gd name="connsiteY106" fmla="*/ 2393709 h 3133180"/>
                    <a:gd name="connsiteX107" fmla="*/ 3115879 w 4189305"/>
                    <a:gd name="connsiteY107" fmla="*/ 2417563 h 3133180"/>
                    <a:gd name="connsiteX108" fmla="*/ 3123831 w 4189305"/>
                    <a:gd name="connsiteY108" fmla="*/ 2441417 h 3133180"/>
                    <a:gd name="connsiteX109" fmla="*/ 3147685 w 4189305"/>
                    <a:gd name="connsiteY109" fmla="*/ 2449368 h 3133180"/>
                    <a:gd name="connsiteX110" fmla="*/ 3123831 w 4189305"/>
                    <a:gd name="connsiteY110" fmla="*/ 2528881 h 3133180"/>
                    <a:gd name="connsiteX111" fmla="*/ 3139733 w 4189305"/>
                    <a:gd name="connsiteY111" fmla="*/ 2552735 h 3133180"/>
                    <a:gd name="connsiteX112" fmla="*/ 3171538 w 4189305"/>
                    <a:gd name="connsiteY112" fmla="*/ 2568638 h 3133180"/>
                    <a:gd name="connsiteX113" fmla="*/ 3203344 w 4189305"/>
                    <a:gd name="connsiteY113" fmla="*/ 2616346 h 3133180"/>
                    <a:gd name="connsiteX114" fmla="*/ 3235149 w 4189305"/>
                    <a:gd name="connsiteY114" fmla="*/ 2711761 h 3133180"/>
                    <a:gd name="connsiteX115" fmla="*/ 3243100 w 4189305"/>
                    <a:gd name="connsiteY115" fmla="*/ 2735615 h 3133180"/>
                    <a:gd name="connsiteX116" fmla="*/ 3274905 w 4189305"/>
                    <a:gd name="connsiteY116" fmla="*/ 2783323 h 3133180"/>
                    <a:gd name="connsiteX117" fmla="*/ 3290808 w 4189305"/>
                    <a:gd name="connsiteY117" fmla="*/ 2838982 h 3133180"/>
                    <a:gd name="connsiteX118" fmla="*/ 3298759 w 4189305"/>
                    <a:gd name="connsiteY118" fmla="*/ 2862836 h 3133180"/>
                    <a:gd name="connsiteX119" fmla="*/ 3370321 w 4189305"/>
                    <a:gd name="connsiteY119" fmla="*/ 2886690 h 3133180"/>
                    <a:gd name="connsiteX120" fmla="*/ 3394175 w 4189305"/>
                    <a:gd name="connsiteY120" fmla="*/ 2894641 h 3133180"/>
                    <a:gd name="connsiteX121" fmla="*/ 3418029 w 4189305"/>
                    <a:gd name="connsiteY121" fmla="*/ 2910544 h 3133180"/>
                    <a:gd name="connsiteX122" fmla="*/ 3441883 w 4189305"/>
                    <a:gd name="connsiteY122" fmla="*/ 2918495 h 3133180"/>
                    <a:gd name="connsiteX123" fmla="*/ 3449834 w 4189305"/>
                    <a:gd name="connsiteY123" fmla="*/ 2942349 h 3133180"/>
                    <a:gd name="connsiteX124" fmla="*/ 3473688 w 4189305"/>
                    <a:gd name="connsiteY124" fmla="*/ 2950300 h 3133180"/>
                    <a:gd name="connsiteX125" fmla="*/ 3529347 w 4189305"/>
                    <a:gd name="connsiteY125" fmla="*/ 2958252 h 3133180"/>
                    <a:gd name="connsiteX126" fmla="*/ 3553201 w 4189305"/>
                    <a:gd name="connsiteY126" fmla="*/ 2966203 h 3133180"/>
                    <a:gd name="connsiteX127" fmla="*/ 3569104 w 4189305"/>
                    <a:gd name="connsiteY127" fmla="*/ 2990057 h 3133180"/>
                    <a:gd name="connsiteX128" fmla="*/ 3616811 w 4189305"/>
                    <a:gd name="connsiteY128" fmla="*/ 3005960 h 3133180"/>
                    <a:gd name="connsiteX129" fmla="*/ 3640665 w 4189305"/>
                    <a:gd name="connsiteY129" fmla="*/ 3013911 h 3133180"/>
                    <a:gd name="connsiteX130" fmla="*/ 3664519 w 4189305"/>
                    <a:gd name="connsiteY130" fmla="*/ 3021862 h 3133180"/>
                    <a:gd name="connsiteX131" fmla="*/ 3744032 w 4189305"/>
                    <a:gd name="connsiteY131" fmla="*/ 3061619 h 3133180"/>
                    <a:gd name="connsiteX132" fmla="*/ 3895107 w 4189305"/>
                    <a:gd name="connsiteY132" fmla="*/ 3061619 h 3133180"/>
                    <a:gd name="connsiteX133" fmla="*/ 3918961 w 4189305"/>
                    <a:gd name="connsiteY133" fmla="*/ 3077521 h 3133180"/>
                    <a:gd name="connsiteX134" fmla="*/ 4030279 w 4189305"/>
                    <a:gd name="connsiteY134" fmla="*/ 3101375 h 3133180"/>
                    <a:gd name="connsiteX135" fmla="*/ 4101841 w 4189305"/>
                    <a:gd name="connsiteY135" fmla="*/ 3117278 h 3133180"/>
                    <a:gd name="connsiteX136" fmla="*/ 4149549 w 4189305"/>
                    <a:gd name="connsiteY136" fmla="*/ 3133180 h 3133180"/>
                    <a:gd name="connsiteX137" fmla="*/ 4181354 w 4189305"/>
                    <a:gd name="connsiteY137" fmla="*/ 3101375 h 3133180"/>
                    <a:gd name="connsiteX138" fmla="*/ 4189305 w 4189305"/>
                    <a:gd name="connsiteY138" fmla="*/ 3101375 h 313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4189305" h="3133180">
                      <a:moveTo>
                        <a:pt x="6919" y="24220"/>
                      </a:moveTo>
                      <a:cubicBezTo>
                        <a:pt x="31788" y="123690"/>
                        <a:pt x="0" y="0"/>
                        <a:pt x="22822" y="79880"/>
                      </a:cubicBezTo>
                      <a:cubicBezTo>
                        <a:pt x="25824" y="90387"/>
                        <a:pt x="27771" y="101178"/>
                        <a:pt x="30773" y="111685"/>
                      </a:cubicBezTo>
                      <a:cubicBezTo>
                        <a:pt x="33076" y="119744"/>
                        <a:pt x="36422" y="127480"/>
                        <a:pt x="38725" y="135539"/>
                      </a:cubicBezTo>
                      <a:cubicBezTo>
                        <a:pt x="41727" y="146046"/>
                        <a:pt x="39849" y="158811"/>
                        <a:pt x="46676" y="167344"/>
                      </a:cubicBezTo>
                      <a:cubicBezTo>
                        <a:pt x="51912" y="173889"/>
                        <a:pt x="62579" y="172645"/>
                        <a:pt x="70530" y="175295"/>
                      </a:cubicBezTo>
                      <a:cubicBezTo>
                        <a:pt x="75831" y="183246"/>
                        <a:pt x="79675" y="192392"/>
                        <a:pt x="86432" y="199149"/>
                      </a:cubicBezTo>
                      <a:cubicBezTo>
                        <a:pt x="93189" y="205906"/>
                        <a:pt x="105221" y="206948"/>
                        <a:pt x="110286" y="215052"/>
                      </a:cubicBezTo>
                      <a:cubicBezTo>
                        <a:pt x="119170" y="229267"/>
                        <a:pt x="112241" y="253462"/>
                        <a:pt x="126189" y="262760"/>
                      </a:cubicBezTo>
                      <a:cubicBezTo>
                        <a:pt x="180871" y="299214"/>
                        <a:pt x="155765" y="288521"/>
                        <a:pt x="197751" y="302516"/>
                      </a:cubicBezTo>
                      <a:cubicBezTo>
                        <a:pt x="221211" y="337708"/>
                        <a:pt x="202670" y="321485"/>
                        <a:pt x="245458" y="334321"/>
                      </a:cubicBezTo>
                      <a:cubicBezTo>
                        <a:pt x="261514" y="339138"/>
                        <a:pt x="293166" y="350224"/>
                        <a:pt x="293166" y="350224"/>
                      </a:cubicBezTo>
                      <a:cubicBezTo>
                        <a:pt x="298467" y="358175"/>
                        <a:pt x="302312" y="367321"/>
                        <a:pt x="309069" y="374078"/>
                      </a:cubicBezTo>
                      <a:cubicBezTo>
                        <a:pt x="315826" y="380835"/>
                        <a:pt x="326953" y="382518"/>
                        <a:pt x="332923" y="389980"/>
                      </a:cubicBezTo>
                      <a:cubicBezTo>
                        <a:pt x="338159" y="396525"/>
                        <a:pt x="336804" y="406507"/>
                        <a:pt x="340874" y="413834"/>
                      </a:cubicBezTo>
                      <a:cubicBezTo>
                        <a:pt x="369871" y="466030"/>
                        <a:pt x="357817" y="456588"/>
                        <a:pt x="396533" y="469493"/>
                      </a:cubicBezTo>
                      <a:cubicBezTo>
                        <a:pt x="404484" y="477444"/>
                        <a:pt x="411031" y="487109"/>
                        <a:pt x="420387" y="493347"/>
                      </a:cubicBezTo>
                      <a:cubicBezTo>
                        <a:pt x="427361" y="497996"/>
                        <a:pt x="436744" y="497551"/>
                        <a:pt x="444241" y="501299"/>
                      </a:cubicBezTo>
                      <a:cubicBezTo>
                        <a:pt x="452788" y="505573"/>
                        <a:pt x="460144" y="511900"/>
                        <a:pt x="468095" y="517201"/>
                      </a:cubicBezTo>
                      <a:cubicBezTo>
                        <a:pt x="481347" y="538405"/>
                        <a:pt x="494427" y="559717"/>
                        <a:pt x="507851" y="580812"/>
                      </a:cubicBezTo>
                      <a:cubicBezTo>
                        <a:pt x="512982" y="588874"/>
                        <a:pt x="515803" y="599365"/>
                        <a:pt x="523754" y="604666"/>
                      </a:cubicBezTo>
                      <a:lnTo>
                        <a:pt x="547608" y="620568"/>
                      </a:lnTo>
                      <a:cubicBezTo>
                        <a:pt x="552909" y="628519"/>
                        <a:pt x="556754" y="637665"/>
                        <a:pt x="563511" y="644422"/>
                      </a:cubicBezTo>
                      <a:cubicBezTo>
                        <a:pt x="570268" y="651179"/>
                        <a:pt x="578632" y="656444"/>
                        <a:pt x="587365" y="660325"/>
                      </a:cubicBezTo>
                      <a:cubicBezTo>
                        <a:pt x="621369" y="675438"/>
                        <a:pt x="634503" y="674929"/>
                        <a:pt x="666878" y="684179"/>
                      </a:cubicBezTo>
                      <a:cubicBezTo>
                        <a:pt x="674937" y="686482"/>
                        <a:pt x="682780" y="689480"/>
                        <a:pt x="690731" y="692130"/>
                      </a:cubicBezTo>
                      <a:cubicBezTo>
                        <a:pt x="710167" y="705088"/>
                        <a:pt x="721653" y="708328"/>
                        <a:pt x="730488" y="731887"/>
                      </a:cubicBezTo>
                      <a:cubicBezTo>
                        <a:pt x="744104" y="768196"/>
                        <a:pt x="731671" y="766057"/>
                        <a:pt x="746391" y="795497"/>
                      </a:cubicBezTo>
                      <a:cubicBezTo>
                        <a:pt x="750665" y="804044"/>
                        <a:pt x="758412" y="810618"/>
                        <a:pt x="762293" y="819351"/>
                      </a:cubicBezTo>
                      <a:cubicBezTo>
                        <a:pt x="790181" y="882100"/>
                        <a:pt x="759139" y="854355"/>
                        <a:pt x="802050" y="882961"/>
                      </a:cubicBezTo>
                      <a:cubicBezTo>
                        <a:pt x="838504" y="937643"/>
                        <a:pt x="827811" y="912537"/>
                        <a:pt x="841806" y="954523"/>
                      </a:cubicBezTo>
                      <a:cubicBezTo>
                        <a:pt x="844457" y="996930"/>
                        <a:pt x="843131" y="1039774"/>
                        <a:pt x="849758" y="1081744"/>
                      </a:cubicBezTo>
                      <a:cubicBezTo>
                        <a:pt x="851248" y="1091183"/>
                        <a:pt x="861386" y="1097051"/>
                        <a:pt x="865660" y="1105598"/>
                      </a:cubicBezTo>
                      <a:cubicBezTo>
                        <a:pt x="898574" y="1171430"/>
                        <a:pt x="843944" y="1084953"/>
                        <a:pt x="889514" y="1153306"/>
                      </a:cubicBezTo>
                      <a:cubicBezTo>
                        <a:pt x="894815" y="1169208"/>
                        <a:pt x="896119" y="1187065"/>
                        <a:pt x="905417" y="1201013"/>
                      </a:cubicBezTo>
                      <a:cubicBezTo>
                        <a:pt x="910718" y="1208964"/>
                        <a:pt x="917045" y="1216320"/>
                        <a:pt x="921319" y="1224867"/>
                      </a:cubicBezTo>
                      <a:cubicBezTo>
                        <a:pt x="925067" y="1232364"/>
                        <a:pt x="924035" y="1242176"/>
                        <a:pt x="929271" y="1248721"/>
                      </a:cubicBezTo>
                      <a:cubicBezTo>
                        <a:pt x="935241" y="1256183"/>
                        <a:pt x="945174" y="1259323"/>
                        <a:pt x="953125" y="1264624"/>
                      </a:cubicBezTo>
                      <a:cubicBezTo>
                        <a:pt x="958426" y="1272575"/>
                        <a:pt x="961565" y="1282508"/>
                        <a:pt x="969027" y="1288478"/>
                      </a:cubicBezTo>
                      <a:cubicBezTo>
                        <a:pt x="975572" y="1293714"/>
                        <a:pt x="985384" y="1292681"/>
                        <a:pt x="992881" y="1296429"/>
                      </a:cubicBezTo>
                      <a:cubicBezTo>
                        <a:pt x="1001428" y="1300703"/>
                        <a:pt x="1008784" y="1307031"/>
                        <a:pt x="1016735" y="1312332"/>
                      </a:cubicBezTo>
                      <a:cubicBezTo>
                        <a:pt x="1022036" y="1320283"/>
                        <a:pt x="1025176" y="1330216"/>
                        <a:pt x="1032638" y="1336186"/>
                      </a:cubicBezTo>
                      <a:cubicBezTo>
                        <a:pt x="1039183" y="1341422"/>
                        <a:pt x="1048995" y="1340389"/>
                        <a:pt x="1056491" y="1344137"/>
                      </a:cubicBezTo>
                      <a:cubicBezTo>
                        <a:pt x="1065038" y="1348411"/>
                        <a:pt x="1072394" y="1354739"/>
                        <a:pt x="1080345" y="1360040"/>
                      </a:cubicBezTo>
                      <a:cubicBezTo>
                        <a:pt x="1107152" y="1400249"/>
                        <a:pt x="1081696" y="1372642"/>
                        <a:pt x="1120102" y="1391845"/>
                      </a:cubicBezTo>
                      <a:cubicBezTo>
                        <a:pt x="1128649" y="1396119"/>
                        <a:pt x="1135223" y="1403866"/>
                        <a:pt x="1143956" y="1407747"/>
                      </a:cubicBezTo>
                      <a:cubicBezTo>
                        <a:pt x="1159274" y="1414555"/>
                        <a:pt x="1175761" y="1418349"/>
                        <a:pt x="1191664" y="1423650"/>
                      </a:cubicBezTo>
                      <a:lnTo>
                        <a:pt x="1263225" y="1447504"/>
                      </a:lnTo>
                      <a:lnTo>
                        <a:pt x="1334787" y="1471358"/>
                      </a:lnTo>
                      <a:lnTo>
                        <a:pt x="1358641" y="1479309"/>
                      </a:lnTo>
                      <a:cubicBezTo>
                        <a:pt x="1375988" y="1531354"/>
                        <a:pt x="1351895" y="1480273"/>
                        <a:pt x="1390446" y="1511114"/>
                      </a:cubicBezTo>
                      <a:cubicBezTo>
                        <a:pt x="1397908" y="1517084"/>
                        <a:pt x="1398245" y="1529903"/>
                        <a:pt x="1406349" y="1534968"/>
                      </a:cubicBezTo>
                      <a:cubicBezTo>
                        <a:pt x="1420564" y="1543852"/>
                        <a:pt x="1454057" y="1550871"/>
                        <a:pt x="1454057" y="1550871"/>
                      </a:cubicBezTo>
                      <a:cubicBezTo>
                        <a:pt x="1478746" y="1548128"/>
                        <a:pt x="1528094" y="1553739"/>
                        <a:pt x="1549472" y="1527017"/>
                      </a:cubicBezTo>
                      <a:cubicBezTo>
                        <a:pt x="1554708" y="1520472"/>
                        <a:pt x="1553676" y="1510660"/>
                        <a:pt x="1557424" y="1503163"/>
                      </a:cubicBezTo>
                      <a:cubicBezTo>
                        <a:pt x="1561698" y="1494616"/>
                        <a:pt x="1569052" y="1487856"/>
                        <a:pt x="1573326" y="1479309"/>
                      </a:cubicBezTo>
                      <a:cubicBezTo>
                        <a:pt x="1577074" y="1471812"/>
                        <a:pt x="1575351" y="1461382"/>
                        <a:pt x="1581278" y="1455455"/>
                      </a:cubicBezTo>
                      <a:cubicBezTo>
                        <a:pt x="1587204" y="1449529"/>
                        <a:pt x="1597180" y="1450154"/>
                        <a:pt x="1605131" y="1447504"/>
                      </a:cubicBezTo>
                      <a:cubicBezTo>
                        <a:pt x="1623446" y="1435294"/>
                        <a:pt x="1636937" y="1433351"/>
                        <a:pt x="1636937" y="1407747"/>
                      </a:cubicBezTo>
                      <a:cubicBezTo>
                        <a:pt x="1636937" y="1399365"/>
                        <a:pt x="1631636" y="1391844"/>
                        <a:pt x="1628985" y="1383893"/>
                      </a:cubicBezTo>
                      <a:lnTo>
                        <a:pt x="1644888" y="1336186"/>
                      </a:lnTo>
                      <a:cubicBezTo>
                        <a:pt x="1650932" y="1318054"/>
                        <a:pt x="1692596" y="1304380"/>
                        <a:pt x="1692596" y="1304380"/>
                      </a:cubicBezTo>
                      <a:cubicBezTo>
                        <a:pt x="1697897" y="1296429"/>
                        <a:pt x="1704734" y="1289310"/>
                        <a:pt x="1708498" y="1280527"/>
                      </a:cubicBezTo>
                      <a:cubicBezTo>
                        <a:pt x="1712803" y="1270482"/>
                        <a:pt x="1711563" y="1258496"/>
                        <a:pt x="1716450" y="1248721"/>
                      </a:cubicBezTo>
                      <a:cubicBezTo>
                        <a:pt x="1730271" y="1221078"/>
                        <a:pt x="1743994" y="1197606"/>
                        <a:pt x="1772109" y="1185111"/>
                      </a:cubicBezTo>
                      <a:cubicBezTo>
                        <a:pt x="1787427" y="1178303"/>
                        <a:pt x="1805869" y="1178506"/>
                        <a:pt x="1819817" y="1169208"/>
                      </a:cubicBezTo>
                      <a:lnTo>
                        <a:pt x="1867525" y="1137403"/>
                      </a:lnTo>
                      <a:lnTo>
                        <a:pt x="1939086" y="1161257"/>
                      </a:lnTo>
                      <a:cubicBezTo>
                        <a:pt x="1956866" y="1167183"/>
                        <a:pt x="1976045" y="1167961"/>
                        <a:pt x="1994745" y="1169208"/>
                      </a:cubicBezTo>
                      <a:cubicBezTo>
                        <a:pt x="2055627" y="1173267"/>
                        <a:pt x="2116665" y="1174509"/>
                        <a:pt x="2177625" y="1177160"/>
                      </a:cubicBezTo>
                      <a:cubicBezTo>
                        <a:pt x="2205959" y="1172437"/>
                        <a:pt x="2253385" y="1159592"/>
                        <a:pt x="2280992" y="1177160"/>
                      </a:cubicBezTo>
                      <a:cubicBezTo>
                        <a:pt x="2297117" y="1187421"/>
                        <a:pt x="2296896" y="1214265"/>
                        <a:pt x="2312798" y="1224867"/>
                      </a:cubicBezTo>
                      <a:lnTo>
                        <a:pt x="2360505" y="1256673"/>
                      </a:lnTo>
                      <a:cubicBezTo>
                        <a:pt x="2363156" y="1264624"/>
                        <a:pt x="2362530" y="1274600"/>
                        <a:pt x="2368457" y="1280527"/>
                      </a:cubicBezTo>
                      <a:cubicBezTo>
                        <a:pt x="2374384" y="1286453"/>
                        <a:pt x="2384984" y="1284408"/>
                        <a:pt x="2392311" y="1288478"/>
                      </a:cubicBezTo>
                      <a:cubicBezTo>
                        <a:pt x="2409018" y="1297760"/>
                        <a:pt x="2424116" y="1309681"/>
                        <a:pt x="2440018" y="1320283"/>
                      </a:cubicBezTo>
                      <a:lnTo>
                        <a:pt x="2463872" y="1336186"/>
                      </a:lnTo>
                      <a:lnTo>
                        <a:pt x="2479775" y="1383893"/>
                      </a:lnTo>
                      <a:cubicBezTo>
                        <a:pt x="2482426" y="1391844"/>
                        <a:pt x="2496132" y="1388097"/>
                        <a:pt x="2503629" y="1391845"/>
                      </a:cubicBezTo>
                      <a:cubicBezTo>
                        <a:pt x="2565285" y="1422673"/>
                        <a:pt x="2491379" y="1395711"/>
                        <a:pt x="2551337" y="1415699"/>
                      </a:cubicBezTo>
                      <a:cubicBezTo>
                        <a:pt x="2543386" y="1421000"/>
                        <a:pt x="2529357" y="1422230"/>
                        <a:pt x="2527483" y="1431601"/>
                      </a:cubicBezTo>
                      <a:cubicBezTo>
                        <a:pt x="2522987" y="1454079"/>
                        <a:pt x="2556288" y="1459756"/>
                        <a:pt x="2567239" y="1463407"/>
                      </a:cubicBezTo>
                      <a:lnTo>
                        <a:pt x="2599045" y="1511114"/>
                      </a:lnTo>
                      <a:cubicBezTo>
                        <a:pt x="2607452" y="1523724"/>
                        <a:pt x="2611508" y="1565553"/>
                        <a:pt x="2614947" y="1574725"/>
                      </a:cubicBezTo>
                      <a:cubicBezTo>
                        <a:pt x="2618302" y="1583673"/>
                        <a:pt x="2625549" y="1590628"/>
                        <a:pt x="2630850" y="1598579"/>
                      </a:cubicBezTo>
                      <a:lnTo>
                        <a:pt x="2654704" y="1670140"/>
                      </a:lnTo>
                      <a:cubicBezTo>
                        <a:pt x="2657726" y="1679206"/>
                        <a:pt x="2665305" y="1686043"/>
                        <a:pt x="2670606" y="1693994"/>
                      </a:cubicBezTo>
                      <a:cubicBezTo>
                        <a:pt x="2672477" y="1701478"/>
                        <a:pt x="2681325" y="1740321"/>
                        <a:pt x="2686509" y="1749653"/>
                      </a:cubicBezTo>
                      <a:cubicBezTo>
                        <a:pt x="2695791" y="1766360"/>
                        <a:pt x="2702411" y="1786759"/>
                        <a:pt x="2718314" y="1797361"/>
                      </a:cubicBezTo>
                      <a:lnTo>
                        <a:pt x="2742168" y="1813264"/>
                      </a:lnTo>
                      <a:cubicBezTo>
                        <a:pt x="2763056" y="1844595"/>
                        <a:pt x="2762616" y="1839402"/>
                        <a:pt x="2773973" y="1884826"/>
                      </a:cubicBezTo>
                      <a:cubicBezTo>
                        <a:pt x="2778748" y="1903922"/>
                        <a:pt x="2780669" y="1926758"/>
                        <a:pt x="2797827" y="1940485"/>
                      </a:cubicBezTo>
                      <a:cubicBezTo>
                        <a:pt x="2804372" y="1945721"/>
                        <a:pt x="2813730" y="1945786"/>
                        <a:pt x="2821681" y="1948436"/>
                      </a:cubicBezTo>
                      <a:cubicBezTo>
                        <a:pt x="2826982" y="1956387"/>
                        <a:pt x="2831466" y="1964949"/>
                        <a:pt x="2837584" y="1972290"/>
                      </a:cubicBezTo>
                      <a:cubicBezTo>
                        <a:pt x="2856715" y="1995248"/>
                        <a:pt x="2861838" y="1996410"/>
                        <a:pt x="2885291" y="2012047"/>
                      </a:cubicBezTo>
                      <a:cubicBezTo>
                        <a:pt x="2899287" y="2054031"/>
                        <a:pt x="2888594" y="2028928"/>
                        <a:pt x="2925048" y="2083608"/>
                      </a:cubicBezTo>
                      <a:lnTo>
                        <a:pt x="2940951" y="2107462"/>
                      </a:lnTo>
                      <a:lnTo>
                        <a:pt x="2956853" y="2131316"/>
                      </a:lnTo>
                      <a:cubicBezTo>
                        <a:pt x="2959504" y="2141918"/>
                        <a:pt x="2961803" y="2152613"/>
                        <a:pt x="2964805" y="2163121"/>
                      </a:cubicBezTo>
                      <a:cubicBezTo>
                        <a:pt x="2967108" y="2171180"/>
                        <a:pt x="2965936" y="2182103"/>
                        <a:pt x="2972756" y="2186975"/>
                      </a:cubicBezTo>
                      <a:cubicBezTo>
                        <a:pt x="2986396" y="2196718"/>
                        <a:pt x="3020464" y="2202878"/>
                        <a:pt x="3020464" y="2202878"/>
                      </a:cubicBezTo>
                      <a:cubicBezTo>
                        <a:pt x="3028415" y="2200228"/>
                        <a:pt x="3044318" y="2186546"/>
                        <a:pt x="3044318" y="2194927"/>
                      </a:cubicBezTo>
                      <a:cubicBezTo>
                        <a:pt x="3044318" y="2204483"/>
                        <a:pt x="3024013" y="2201956"/>
                        <a:pt x="3020464" y="2210829"/>
                      </a:cubicBezTo>
                      <a:cubicBezTo>
                        <a:pt x="3017351" y="2218611"/>
                        <a:pt x="3023766" y="2227709"/>
                        <a:pt x="3028415" y="2234683"/>
                      </a:cubicBezTo>
                      <a:cubicBezTo>
                        <a:pt x="3045432" y="2260209"/>
                        <a:pt x="3051114" y="2258152"/>
                        <a:pt x="3076123" y="2266488"/>
                      </a:cubicBezTo>
                      <a:cubicBezTo>
                        <a:pt x="3085798" y="2295514"/>
                        <a:pt x="3086542" y="2294457"/>
                        <a:pt x="3092025" y="2330099"/>
                      </a:cubicBezTo>
                      <a:cubicBezTo>
                        <a:pt x="3095274" y="2351219"/>
                        <a:pt x="3094355" y="2373094"/>
                        <a:pt x="3099977" y="2393709"/>
                      </a:cubicBezTo>
                      <a:cubicBezTo>
                        <a:pt x="3102491" y="2402928"/>
                        <a:pt x="3111605" y="2409016"/>
                        <a:pt x="3115879" y="2417563"/>
                      </a:cubicBezTo>
                      <a:cubicBezTo>
                        <a:pt x="3119627" y="2425060"/>
                        <a:pt x="3117904" y="2435490"/>
                        <a:pt x="3123831" y="2441417"/>
                      </a:cubicBezTo>
                      <a:cubicBezTo>
                        <a:pt x="3129758" y="2447343"/>
                        <a:pt x="3139734" y="2446718"/>
                        <a:pt x="3147685" y="2449368"/>
                      </a:cubicBezTo>
                      <a:cubicBezTo>
                        <a:pt x="3128326" y="2507443"/>
                        <a:pt x="3135847" y="2480814"/>
                        <a:pt x="3123831" y="2528881"/>
                      </a:cubicBezTo>
                      <a:cubicBezTo>
                        <a:pt x="3129132" y="2536832"/>
                        <a:pt x="3132392" y="2546617"/>
                        <a:pt x="3139733" y="2552735"/>
                      </a:cubicBezTo>
                      <a:cubicBezTo>
                        <a:pt x="3148839" y="2560323"/>
                        <a:pt x="3164648" y="2558993"/>
                        <a:pt x="3171538" y="2568638"/>
                      </a:cubicBezTo>
                      <a:cubicBezTo>
                        <a:pt x="3213517" y="2627408"/>
                        <a:pt x="3146585" y="2597425"/>
                        <a:pt x="3203344" y="2616346"/>
                      </a:cubicBezTo>
                      <a:lnTo>
                        <a:pt x="3235149" y="2711761"/>
                      </a:lnTo>
                      <a:cubicBezTo>
                        <a:pt x="3237799" y="2719712"/>
                        <a:pt x="3238451" y="2728641"/>
                        <a:pt x="3243100" y="2735615"/>
                      </a:cubicBezTo>
                      <a:lnTo>
                        <a:pt x="3274905" y="2783323"/>
                      </a:lnTo>
                      <a:cubicBezTo>
                        <a:pt x="3279673" y="2790475"/>
                        <a:pt x="3289481" y="2834338"/>
                        <a:pt x="3290808" y="2838982"/>
                      </a:cubicBezTo>
                      <a:cubicBezTo>
                        <a:pt x="3293110" y="2847041"/>
                        <a:pt x="3291939" y="2857964"/>
                        <a:pt x="3298759" y="2862836"/>
                      </a:cubicBezTo>
                      <a:cubicBezTo>
                        <a:pt x="3298762" y="2862838"/>
                        <a:pt x="3358392" y="2882714"/>
                        <a:pt x="3370321" y="2886690"/>
                      </a:cubicBezTo>
                      <a:lnTo>
                        <a:pt x="3394175" y="2894641"/>
                      </a:lnTo>
                      <a:cubicBezTo>
                        <a:pt x="3402126" y="2899942"/>
                        <a:pt x="3409482" y="2906270"/>
                        <a:pt x="3418029" y="2910544"/>
                      </a:cubicBezTo>
                      <a:cubicBezTo>
                        <a:pt x="3425526" y="2914292"/>
                        <a:pt x="3435956" y="2912568"/>
                        <a:pt x="3441883" y="2918495"/>
                      </a:cubicBezTo>
                      <a:cubicBezTo>
                        <a:pt x="3447810" y="2924422"/>
                        <a:pt x="3443907" y="2936422"/>
                        <a:pt x="3449834" y="2942349"/>
                      </a:cubicBezTo>
                      <a:cubicBezTo>
                        <a:pt x="3455761" y="2948276"/>
                        <a:pt x="3465469" y="2948656"/>
                        <a:pt x="3473688" y="2950300"/>
                      </a:cubicBezTo>
                      <a:cubicBezTo>
                        <a:pt x="3492065" y="2953976"/>
                        <a:pt x="3510794" y="2955601"/>
                        <a:pt x="3529347" y="2958252"/>
                      </a:cubicBezTo>
                      <a:cubicBezTo>
                        <a:pt x="3537298" y="2960902"/>
                        <a:pt x="3546656" y="2960967"/>
                        <a:pt x="3553201" y="2966203"/>
                      </a:cubicBezTo>
                      <a:cubicBezTo>
                        <a:pt x="3560663" y="2972173"/>
                        <a:pt x="3561000" y="2984992"/>
                        <a:pt x="3569104" y="2990057"/>
                      </a:cubicBezTo>
                      <a:cubicBezTo>
                        <a:pt x="3583319" y="2998941"/>
                        <a:pt x="3600909" y="3000659"/>
                        <a:pt x="3616811" y="3005960"/>
                      </a:cubicBezTo>
                      <a:lnTo>
                        <a:pt x="3640665" y="3013911"/>
                      </a:lnTo>
                      <a:lnTo>
                        <a:pt x="3664519" y="3021862"/>
                      </a:lnTo>
                      <a:cubicBezTo>
                        <a:pt x="3721320" y="3059729"/>
                        <a:pt x="3693685" y="3049031"/>
                        <a:pt x="3744032" y="3061619"/>
                      </a:cubicBezTo>
                      <a:cubicBezTo>
                        <a:pt x="3801211" y="3056421"/>
                        <a:pt x="3840087" y="3046613"/>
                        <a:pt x="3895107" y="3061619"/>
                      </a:cubicBezTo>
                      <a:cubicBezTo>
                        <a:pt x="3904326" y="3064133"/>
                        <a:pt x="3910228" y="3073640"/>
                        <a:pt x="3918961" y="3077521"/>
                      </a:cubicBezTo>
                      <a:cubicBezTo>
                        <a:pt x="3963298" y="3097226"/>
                        <a:pt x="3980174" y="3095112"/>
                        <a:pt x="4030279" y="3101375"/>
                      </a:cubicBezTo>
                      <a:cubicBezTo>
                        <a:pt x="4098513" y="3124122"/>
                        <a:pt x="3989918" y="3089298"/>
                        <a:pt x="4101841" y="3117278"/>
                      </a:cubicBezTo>
                      <a:cubicBezTo>
                        <a:pt x="4118103" y="3121343"/>
                        <a:pt x="4149549" y="3133180"/>
                        <a:pt x="4149549" y="3133180"/>
                      </a:cubicBezTo>
                      <a:cubicBezTo>
                        <a:pt x="4159187" y="3104267"/>
                        <a:pt x="4150513" y="3109086"/>
                        <a:pt x="4181354" y="3101375"/>
                      </a:cubicBezTo>
                      <a:cubicBezTo>
                        <a:pt x="4183925" y="3100732"/>
                        <a:pt x="4186655" y="3101375"/>
                        <a:pt x="4189305" y="3101375"/>
                      </a:cubicBezTo>
                    </a:path>
                  </a:pathLst>
                </a:custGeom>
                <a:ln w="57150">
                  <a:solidFill>
                    <a:schemeClr val="bg2">
                      <a:lumMod val="25000"/>
                    </a:schemeClr>
                  </a:solidFill>
                </a:ln>
                <a:effectLst>
                  <a:glow rad="228600">
                    <a:schemeClr val="accent2">
                      <a:satMod val="175000"/>
                      <a:alpha val="40000"/>
                    </a:schemeClr>
                  </a:glow>
                  <a:outerShdw blurRad="50800" dir="5400000" sx="1000" sy="1000" algn="ctr"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Rectangle 1323"/>
                <p:cNvSpPr/>
                <p:nvPr/>
              </p:nvSpPr>
              <p:spPr>
                <a:xfrm rot="3289151">
                  <a:off x="1957637" y="4684200"/>
                  <a:ext cx="1281120" cy="430887"/>
                </a:xfrm>
                <a:prstGeom prst="rect">
                  <a:avLst/>
                </a:prstGeom>
              </p:spPr>
              <p:txBody>
                <a:bodyPr wrap="none">
                  <a:spAutoFit/>
                </a:bodyPr>
                <a:lstStyle/>
                <a:p>
                  <a:pPr algn="ctr"/>
                  <a:r>
                    <a:rPr lang="en-US" sz="1100" b="1" dirty="0" smtClean="0"/>
                    <a:t>1,241 </a:t>
                  </a:r>
                  <a:r>
                    <a:rPr lang="en-US" sz="1100" dirty="0" smtClean="0"/>
                    <a:t>mile border</a:t>
                  </a:r>
                </a:p>
                <a:p>
                  <a:pPr algn="ctr"/>
                  <a:r>
                    <a:rPr lang="en-US" sz="1100" dirty="0" smtClean="0"/>
                    <a:t>with Mexico</a:t>
                  </a:r>
                  <a:endParaRPr lang="en-US" sz="1100" dirty="0"/>
                </a:p>
              </p:txBody>
            </p:sp>
          </p:grpSp>
        </p:grpSp>
      </p:grpSp>
      <p:sp>
        <p:nvSpPr>
          <p:cNvPr id="1453" name="Rectangle 1452"/>
          <p:cNvSpPr/>
          <p:nvPr/>
        </p:nvSpPr>
        <p:spPr>
          <a:xfrm>
            <a:off x="43542" y="2926080"/>
            <a:ext cx="380232" cy="253916"/>
          </a:xfrm>
          <a:prstGeom prst="rect">
            <a:avLst/>
          </a:prstGeom>
        </p:spPr>
        <p:txBody>
          <a:bodyPr wrap="none">
            <a:spAutoFit/>
          </a:bodyPr>
          <a:lstStyle/>
          <a:p>
            <a:pPr lvl="0"/>
            <a:r>
              <a:rPr lang="en-US" sz="1050" b="1" dirty="0" smtClean="0">
                <a:solidFill>
                  <a:prstClr val="black"/>
                </a:solidFill>
                <a:latin typeface="Calibri"/>
              </a:rPr>
              <a:t>ELP</a:t>
            </a:r>
            <a:endParaRPr lang="en-US" sz="1050" dirty="0">
              <a:solidFill>
                <a:prstClr val="black"/>
              </a:solidFill>
            </a:endParaRPr>
          </a:p>
        </p:txBody>
      </p:sp>
      <p:sp>
        <p:nvSpPr>
          <p:cNvPr id="1307" name="Rectangle 1306"/>
          <p:cNvSpPr/>
          <p:nvPr/>
        </p:nvSpPr>
        <p:spPr>
          <a:xfrm>
            <a:off x="4892040" y="4023360"/>
            <a:ext cx="449162" cy="253916"/>
          </a:xfrm>
          <a:prstGeom prst="rect">
            <a:avLst/>
          </a:prstGeom>
        </p:spPr>
        <p:txBody>
          <a:bodyPr wrap="none">
            <a:spAutoFit/>
          </a:bodyPr>
          <a:lstStyle/>
          <a:p>
            <a:r>
              <a:rPr lang="en-US" sz="1050" b="1" dirty="0" smtClean="0">
                <a:solidFill>
                  <a:prstClr val="black"/>
                </a:solidFill>
                <a:latin typeface="Calibri"/>
              </a:rPr>
              <a:t>HOU</a:t>
            </a:r>
            <a:endParaRPr lang="en-US" sz="1050" dirty="0"/>
          </a:p>
        </p:txBody>
      </p:sp>
      <p:sp>
        <p:nvSpPr>
          <p:cNvPr id="1299" name="Rectangle 1298"/>
          <p:cNvSpPr/>
          <p:nvPr/>
        </p:nvSpPr>
        <p:spPr>
          <a:xfrm>
            <a:off x="4160520" y="2788920"/>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ectangle 1302"/>
          <p:cNvSpPr/>
          <p:nvPr/>
        </p:nvSpPr>
        <p:spPr>
          <a:xfrm>
            <a:off x="5029200" y="4251960"/>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Rectangle 1451"/>
          <p:cNvSpPr/>
          <p:nvPr/>
        </p:nvSpPr>
        <p:spPr>
          <a:xfrm>
            <a:off x="182880" y="3246120"/>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4" name="Rectangle 1533"/>
          <p:cNvSpPr/>
          <p:nvPr/>
        </p:nvSpPr>
        <p:spPr>
          <a:xfrm>
            <a:off x="3939492" y="3467100"/>
            <a:ext cx="788718" cy="400110"/>
          </a:xfrm>
          <a:prstGeom prst="rect">
            <a:avLst/>
          </a:prstGeom>
          <a:solidFill>
            <a:schemeClr val="bg1"/>
          </a:solidFill>
        </p:spPr>
        <p:txBody>
          <a:bodyPr wrap="square">
            <a:spAutoFit/>
          </a:bodyPr>
          <a:lstStyle/>
          <a:p>
            <a:pPr algn="ctr"/>
            <a:r>
              <a:rPr lang="en-US" sz="1000" b="1" dirty="0" smtClean="0">
                <a:solidFill>
                  <a:prstClr val="black"/>
                </a:solidFill>
              </a:rPr>
              <a:t>505 miles (11 hrs)</a:t>
            </a:r>
            <a:endParaRPr lang="en-US" sz="1000" b="1" dirty="0"/>
          </a:p>
        </p:txBody>
      </p:sp>
      <p:sp>
        <p:nvSpPr>
          <p:cNvPr id="155" name="TextBox 154"/>
          <p:cNvSpPr txBox="1"/>
          <p:nvPr/>
        </p:nvSpPr>
        <p:spPr>
          <a:xfrm>
            <a:off x="6629400" y="796291"/>
            <a:ext cx="2514600" cy="3964162"/>
          </a:xfrm>
          <a:prstGeom prst="rect">
            <a:avLst/>
          </a:prstGeom>
          <a:solidFill>
            <a:schemeClr val="accent3">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lIns="0" rIns="0">
            <a:spAutoFit/>
          </a:bodyPr>
          <a:lstStyle/>
          <a:p>
            <a:pPr algn="ctr">
              <a:lnSpc>
                <a:spcPct val="120000"/>
              </a:lnSpc>
              <a:spcAft>
                <a:spcPts val="600"/>
              </a:spcAft>
              <a:defRPr/>
            </a:pPr>
            <a:r>
              <a:rPr lang="en-US" sz="1600" b="1" dirty="0" smtClean="0">
                <a:cs typeface="Arial" pitchFamily="34" charset="0"/>
              </a:rPr>
              <a:t>DSCA Mission Summary</a:t>
            </a:r>
          </a:p>
          <a:p>
            <a:pPr>
              <a:lnSpc>
                <a:spcPct val="120000"/>
              </a:lnSpc>
              <a:spcAft>
                <a:spcPts val="600"/>
              </a:spcAft>
              <a:defRPr/>
            </a:pPr>
            <a:r>
              <a:rPr lang="en-US" sz="1400" b="1" dirty="0" smtClean="0">
                <a:cs typeface="Arial" pitchFamily="34" charset="0"/>
              </a:rPr>
              <a:t>  Event Type          # Missions </a:t>
            </a:r>
            <a:endParaRPr lang="en-US" sz="1400" b="1" dirty="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300" dirty="0" smtClean="0">
              <a:cs typeface="Arial" pitchFamily="34" charset="0"/>
            </a:endParaRPr>
          </a:p>
          <a:p>
            <a:pPr>
              <a:lnSpc>
                <a:spcPct val="120000"/>
              </a:lnSpc>
              <a:spcAft>
                <a:spcPts val="600"/>
              </a:spcAft>
              <a:defRPr/>
            </a:pPr>
            <a:endParaRPr lang="en-US" sz="600" dirty="0" smtClean="0">
              <a:cs typeface="Arial" pitchFamily="34" charset="0"/>
            </a:endParaRPr>
          </a:p>
          <a:p>
            <a:pPr algn="ctr">
              <a:lnSpc>
                <a:spcPct val="120000"/>
              </a:lnSpc>
              <a:spcAft>
                <a:spcPts val="600"/>
              </a:spcAft>
              <a:defRPr/>
            </a:pPr>
            <a:r>
              <a:rPr lang="en-US" sz="1400" dirty="0" smtClean="0">
                <a:cs typeface="Arial" pitchFamily="34" charset="0"/>
              </a:rPr>
              <a:t>Over</a:t>
            </a:r>
            <a:r>
              <a:rPr lang="en-US" sz="1400" b="1" dirty="0" smtClean="0">
                <a:cs typeface="Arial" pitchFamily="34" charset="0"/>
              </a:rPr>
              <a:t> 564,000 </a:t>
            </a:r>
            <a:r>
              <a:rPr lang="en-US" sz="1400" dirty="0" smtClean="0">
                <a:cs typeface="Arial" pitchFamily="34" charset="0"/>
              </a:rPr>
              <a:t>Man-days </a:t>
            </a:r>
          </a:p>
          <a:p>
            <a:pPr algn="ctr">
              <a:lnSpc>
                <a:spcPct val="120000"/>
              </a:lnSpc>
              <a:spcAft>
                <a:spcPts val="600"/>
              </a:spcAft>
              <a:defRPr/>
            </a:pPr>
            <a:r>
              <a:rPr lang="en-US" sz="1400" dirty="0" smtClean="0">
                <a:cs typeface="Arial" pitchFamily="34" charset="0"/>
              </a:rPr>
              <a:t>since 2003</a:t>
            </a:r>
          </a:p>
        </p:txBody>
      </p:sp>
      <p:grpSp>
        <p:nvGrpSpPr>
          <p:cNvPr id="16" name="Group 527"/>
          <p:cNvGrpSpPr>
            <a:grpSpLocks/>
          </p:cNvGrpSpPr>
          <p:nvPr/>
        </p:nvGrpSpPr>
        <p:grpSpPr bwMode="auto">
          <a:xfrm>
            <a:off x="3850847" y="2399208"/>
            <a:ext cx="1970481" cy="750373"/>
            <a:chOff x="0" y="1248"/>
            <a:chExt cx="5347" cy="2064"/>
          </a:xfrm>
        </p:grpSpPr>
        <p:sp>
          <p:nvSpPr>
            <p:cNvPr id="157" name="Rectangle 528"/>
            <p:cNvSpPr>
              <a:spLocks noChangeArrowheads="1"/>
            </p:cNvSpPr>
            <p:nvPr/>
          </p:nvSpPr>
          <p:spPr bwMode="auto">
            <a:xfrm rot="1454043">
              <a:off x="0" y="2208"/>
              <a:ext cx="5347" cy="192"/>
            </a:xfrm>
            <a:prstGeom prst="rect">
              <a:avLst/>
            </a:prstGeom>
            <a:solidFill>
              <a:srgbClr val="99CC00">
                <a:alpha val="58038"/>
              </a:srgbClr>
            </a:solidFill>
            <a:ln w="9525">
              <a:solidFill>
                <a:srgbClr val="99CC00"/>
              </a:solidFill>
              <a:miter lim="800000"/>
              <a:headEnd/>
              <a:tailEnd/>
            </a:ln>
          </p:spPr>
          <p:txBody>
            <a:bodyPr wrap="none" anchor="ctr"/>
            <a:lstStyle/>
            <a:p>
              <a:pPr eaLnBrk="0" hangingPunct="0"/>
              <a:endParaRPr lang="en-US"/>
            </a:p>
          </p:txBody>
        </p:sp>
        <p:sp>
          <p:nvSpPr>
            <p:cNvPr id="158" name="Oval 529"/>
            <p:cNvSpPr>
              <a:spLocks noChangeArrowheads="1"/>
            </p:cNvSpPr>
            <p:nvPr/>
          </p:nvSpPr>
          <p:spPr bwMode="auto">
            <a:xfrm>
              <a:off x="528" y="12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59" name="Oval 530"/>
            <p:cNvSpPr>
              <a:spLocks noChangeArrowheads="1"/>
            </p:cNvSpPr>
            <p:nvPr/>
          </p:nvSpPr>
          <p:spPr bwMode="auto">
            <a:xfrm>
              <a:off x="768" y="12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0" name="Oval 531"/>
            <p:cNvSpPr>
              <a:spLocks noChangeArrowheads="1"/>
            </p:cNvSpPr>
            <p:nvPr/>
          </p:nvSpPr>
          <p:spPr bwMode="auto">
            <a:xfrm>
              <a:off x="864" y="134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1" name="Oval 532"/>
            <p:cNvSpPr>
              <a:spLocks noChangeArrowheads="1"/>
            </p:cNvSpPr>
            <p:nvPr/>
          </p:nvSpPr>
          <p:spPr bwMode="auto">
            <a:xfrm>
              <a:off x="1008" y="144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2" name="Oval 533"/>
            <p:cNvSpPr>
              <a:spLocks noChangeArrowheads="1"/>
            </p:cNvSpPr>
            <p:nvPr/>
          </p:nvSpPr>
          <p:spPr bwMode="auto">
            <a:xfrm>
              <a:off x="960" y="158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3" name="Oval 534"/>
            <p:cNvSpPr>
              <a:spLocks noChangeArrowheads="1"/>
            </p:cNvSpPr>
            <p:nvPr/>
          </p:nvSpPr>
          <p:spPr bwMode="auto">
            <a:xfrm>
              <a:off x="1104" y="168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4" name="Oval 535"/>
            <p:cNvSpPr>
              <a:spLocks noChangeArrowheads="1"/>
            </p:cNvSpPr>
            <p:nvPr/>
          </p:nvSpPr>
          <p:spPr bwMode="auto">
            <a:xfrm>
              <a:off x="1200" y="163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5" name="Oval 536"/>
            <p:cNvSpPr>
              <a:spLocks noChangeArrowheads="1"/>
            </p:cNvSpPr>
            <p:nvPr/>
          </p:nvSpPr>
          <p:spPr bwMode="auto">
            <a:xfrm>
              <a:off x="1488" y="153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6" name="Oval 537"/>
            <p:cNvSpPr>
              <a:spLocks noChangeArrowheads="1"/>
            </p:cNvSpPr>
            <p:nvPr/>
          </p:nvSpPr>
          <p:spPr bwMode="auto">
            <a:xfrm>
              <a:off x="1680" y="196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7" name="Oval 538"/>
            <p:cNvSpPr>
              <a:spLocks noChangeArrowheads="1"/>
            </p:cNvSpPr>
            <p:nvPr/>
          </p:nvSpPr>
          <p:spPr bwMode="auto">
            <a:xfrm>
              <a:off x="2688"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8" name="Oval 539"/>
            <p:cNvSpPr>
              <a:spLocks noChangeArrowheads="1"/>
            </p:cNvSpPr>
            <p:nvPr/>
          </p:nvSpPr>
          <p:spPr bwMode="auto">
            <a:xfrm>
              <a:off x="3168"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69" name="Oval 540"/>
            <p:cNvSpPr>
              <a:spLocks noChangeArrowheads="1"/>
            </p:cNvSpPr>
            <p:nvPr/>
          </p:nvSpPr>
          <p:spPr bwMode="auto">
            <a:xfrm>
              <a:off x="1584" y="163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0" name="Oval 541"/>
            <p:cNvSpPr>
              <a:spLocks noChangeArrowheads="1"/>
            </p:cNvSpPr>
            <p:nvPr/>
          </p:nvSpPr>
          <p:spPr bwMode="auto">
            <a:xfrm>
              <a:off x="3792" y="254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1" name="Oval 542"/>
            <p:cNvSpPr>
              <a:spLocks noChangeArrowheads="1"/>
            </p:cNvSpPr>
            <p:nvPr/>
          </p:nvSpPr>
          <p:spPr bwMode="auto">
            <a:xfrm>
              <a:off x="2976" y="254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2" name="Oval 543"/>
            <p:cNvSpPr>
              <a:spLocks noChangeArrowheads="1"/>
            </p:cNvSpPr>
            <p:nvPr/>
          </p:nvSpPr>
          <p:spPr bwMode="auto">
            <a:xfrm>
              <a:off x="3264" y="254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3" name="Oval 544"/>
            <p:cNvSpPr>
              <a:spLocks noChangeArrowheads="1"/>
            </p:cNvSpPr>
            <p:nvPr/>
          </p:nvSpPr>
          <p:spPr bwMode="auto">
            <a:xfrm>
              <a:off x="3600" y="268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4" name="Oval 545"/>
            <p:cNvSpPr>
              <a:spLocks noChangeArrowheads="1"/>
            </p:cNvSpPr>
            <p:nvPr/>
          </p:nvSpPr>
          <p:spPr bwMode="auto">
            <a:xfrm>
              <a:off x="1872" y="196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5" name="Oval 546"/>
            <p:cNvSpPr>
              <a:spLocks noChangeArrowheads="1"/>
            </p:cNvSpPr>
            <p:nvPr/>
          </p:nvSpPr>
          <p:spPr bwMode="auto">
            <a:xfrm>
              <a:off x="2208" y="192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6" name="Oval 547"/>
            <p:cNvSpPr>
              <a:spLocks noChangeArrowheads="1"/>
            </p:cNvSpPr>
            <p:nvPr/>
          </p:nvSpPr>
          <p:spPr bwMode="auto">
            <a:xfrm>
              <a:off x="2400" y="206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7" name="Oval 548"/>
            <p:cNvSpPr>
              <a:spLocks noChangeArrowheads="1"/>
            </p:cNvSpPr>
            <p:nvPr/>
          </p:nvSpPr>
          <p:spPr bwMode="auto">
            <a:xfrm>
              <a:off x="1968" y="206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8" name="Oval 549"/>
            <p:cNvSpPr>
              <a:spLocks noChangeArrowheads="1"/>
            </p:cNvSpPr>
            <p:nvPr/>
          </p:nvSpPr>
          <p:spPr bwMode="auto">
            <a:xfrm>
              <a:off x="2016" y="192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79" name="Oval 550"/>
            <p:cNvSpPr>
              <a:spLocks noChangeArrowheads="1"/>
            </p:cNvSpPr>
            <p:nvPr/>
          </p:nvSpPr>
          <p:spPr bwMode="auto">
            <a:xfrm>
              <a:off x="2064" y="216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0" name="Oval 551"/>
            <p:cNvSpPr>
              <a:spLocks noChangeArrowheads="1"/>
            </p:cNvSpPr>
            <p:nvPr/>
          </p:nvSpPr>
          <p:spPr bwMode="auto">
            <a:xfrm>
              <a:off x="2016" y="206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1" name="Oval 552"/>
            <p:cNvSpPr>
              <a:spLocks noChangeArrowheads="1"/>
            </p:cNvSpPr>
            <p:nvPr/>
          </p:nvSpPr>
          <p:spPr bwMode="auto">
            <a:xfrm>
              <a:off x="2064" y="196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2" name="Oval 553"/>
            <p:cNvSpPr>
              <a:spLocks noChangeArrowheads="1"/>
            </p:cNvSpPr>
            <p:nvPr/>
          </p:nvSpPr>
          <p:spPr bwMode="auto">
            <a:xfrm>
              <a:off x="2160" y="206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3" name="Oval 554"/>
            <p:cNvSpPr>
              <a:spLocks noChangeArrowheads="1"/>
            </p:cNvSpPr>
            <p:nvPr/>
          </p:nvSpPr>
          <p:spPr bwMode="auto">
            <a:xfrm>
              <a:off x="2400" y="216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4" name="Oval 555"/>
            <p:cNvSpPr>
              <a:spLocks noChangeArrowheads="1"/>
            </p:cNvSpPr>
            <p:nvPr/>
          </p:nvSpPr>
          <p:spPr bwMode="auto">
            <a:xfrm>
              <a:off x="2496" y="225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5" name="Oval 556"/>
            <p:cNvSpPr>
              <a:spLocks noChangeArrowheads="1"/>
            </p:cNvSpPr>
            <p:nvPr/>
          </p:nvSpPr>
          <p:spPr bwMode="auto">
            <a:xfrm>
              <a:off x="2544" y="216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6" name="Oval 557"/>
            <p:cNvSpPr>
              <a:spLocks noChangeArrowheads="1"/>
            </p:cNvSpPr>
            <p:nvPr/>
          </p:nvSpPr>
          <p:spPr bwMode="auto">
            <a:xfrm>
              <a:off x="2640" y="230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7" name="Oval 558"/>
            <p:cNvSpPr>
              <a:spLocks noChangeArrowheads="1"/>
            </p:cNvSpPr>
            <p:nvPr/>
          </p:nvSpPr>
          <p:spPr bwMode="auto">
            <a:xfrm>
              <a:off x="2592" y="235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8" name="Oval 559"/>
            <p:cNvSpPr>
              <a:spLocks noChangeArrowheads="1"/>
            </p:cNvSpPr>
            <p:nvPr/>
          </p:nvSpPr>
          <p:spPr bwMode="auto">
            <a:xfrm>
              <a:off x="2688" y="220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89" name="Oval 560"/>
            <p:cNvSpPr>
              <a:spLocks noChangeArrowheads="1"/>
            </p:cNvSpPr>
            <p:nvPr/>
          </p:nvSpPr>
          <p:spPr bwMode="auto">
            <a:xfrm>
              <a:off x="2352" y="230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0" name="Oval 561"/>
            <p:cNvSpPr>
              <a:spLocks noChangeArrowheads="1"/>
            </p:cNvSpPr>
            <p:nvPr/>
          </p:nvSpPr>
          <p:spPr bwMode="auto">
            <a:xfrm>
              <a:off x="2496" y="216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1" name="Oval 562"/>
            <p:cNvSpPr>
              <a:spLocks noChangeArrowheads="1"/>
            </p:cNvSpPr>
            <p:nvPr/>
          </p:nvSpPr>
          <p:spPr bwMode="auto">
            <a:xfrm>
              <a:off x="1296" y="172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2" name="Oval 563"/>
            <p:cNvSpPr>
              <a:spLocks noChangeArrowheads="1"/>
            </p:cNvSpPr>
            <p:nvPr/>
          </p:nvSpPr>
          <p:spPr bwMode="auto">
            <a:xfrm>
              <a:off x="1392" y="182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3" name="Oval 564"/>
            <p:cNvSpPr>
              <a:spLocks noChangeArrowheads="1"/>
            </p:cNvSpPr>
            <p:nvPr/>
          </p:nvSpPr>
          <p:spPr bwMode="auto">
            <a:xfrm>
              <a:off x="1440" y="172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4" name="Oval 565"/>
            <p:cNvSpPr>
              <a:spLocks noChangeArrowheads="1"/>
            </p:cNvSpPr>
            <p:nvPr/>
          </p:nvSpPr>
          <p:spPr bwMode="auto">
            <a:xfrm>
              <a:off x="1248" y="182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5" name="Oval 566"/>
            <p:cNvSpPr>
              <a:spLocks noChangeArrowheads="1"/>
            </p:cNvSpPr>
            <p:nvPr/>
          </p:nvSpPr>
          <p:spPr bwMode="auto">
            <a:xfrm>
              <a:off x="1488" y="192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6" name="Oval 567"/>
            <p:cNvSpPr>
              <a:spLocks noChangeArrowheads="1"/>
            </p:cNvSpPr>
            <p:nvPr/>
          </p:nvSpPr>
          <p:spPr bwMode="auto">
            <a:xfrm>
              <a:off x="1488" y="182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7" name="Oval 568"/>
            <p:cNvSpPr>
              <a:spLocks noChangeArrowheads="1"/>
            </p:cNvSpPr>
            <p:nvPr/>
          </p:nvSpPr>
          <p:spPr bwMode="auto">
            <a:xfrm>
              <a:off x="1296" y="177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8" name="Oval 569"/>
            <p:cNvSpPr>
              <a:spLocks noChangeArrowheads="1"/>
            </p:cNvSpPr>
            <p:nvPr/>
          </p:nvSpPr>
          <p:spPr bwMode="auto">
            <a:xfrm>
              <a:off x="1536" y="177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199" name="Oval 570"/>
            <p:cNvSpPr>
              <a:spLocks noChangeArrowheads="1"/>
            </p:cNvSpPr>
            <p:nvPr/>
          </p:nvSpPr>
          <p:spPr bwMode="auto">
            <a:xfrm>
              <a:off x="2736" y="230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0" name="Oval 571"/>
            <p:cNvSpPr>
              <a:spLocks noChangeArrowheads="1"/>
            </p:cNvSpPr>
            <p:nvPr/>
          </p:nvSpPr>
          <p:spPr bwMode="auto">
            <a:xfrm>
              <a:off x="2784"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1" name="Oval 572"/>
            <p:cNvSpPr>
              <a:spLocks noChangeArrowheads="1"/>
            </p:cNvSpPr>
            <p:nvPr/>
          </p:nvSpPr>
          <p:spPr bwMode="auto">
            <a:xfrm>
              <a:off x="3072" y="240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2" name="Oval 573"/>
            <p:cNvSpPr>
              <a:spLocks noChangeArrowheads="1"/>
            </p:cNvSpPr>
            <p:nvPr/>
          </p:nvSpPr>
          <p:spPr bwMode="auto">
            <a:xfrm>
              <a:off x="2928" y="249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3" name="Oval 574"/>
            <p:cNvSpPr>
              <a:spLocks noChangeArrowheads="1"/>
            </p:cNvSpPr>
            <p:nvPr/>
          </p:nvSpPr>
          <p:spPr bwMode="auto">
            <a:xfrm>
              <a:off x="3168" y="249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4" name="Oval 575"/>
            <p:cNvSpPr>
              <a:spLocks noChangeArrowheads="1"/>
            </p:cNvSpPr>
            <p:nvPr/>
          </p:nvSpPr>
          <p:spPr bwMode="auto">
            <a:xfrm>
              <a:off x="3360" y="259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5" name="Oval 576"/>
            <p:cNvSpPr>
              <a:spLocks noChangeArrowheads="1"/>
            </p:cNvSpPr>
            <p:nvPr/>
          </p:nvSpPr>
          <p:spPr bwMode="auto">
            <a:xfrm>
              <a:off x="3648" y="268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6" name="Oval 577"/>
            <p:cNvSpPr>
              <a:spLocks noChangeArrowheads="1"/>
            </p:cNvSpPr>
            <p:nvPr/>
          </p:nvSpPr>
          <p:spPr bwMode="auto">
            <a:xfrm>
              <a:off x="3264"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7" name="Oval 578"/>
            <p:cNvSpPr>
              <a:spLocks noChangeArrowheads="1"/>
            </p:cNvSpPr>
            <p:nvPr/>
          </p:nvSpPr>
          <p:spPr bwMode="auto">
            <a:xfrm>
              <a:off x="2832" y="240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8" name="Oval 579"/>
            <p:cNvSpPr>
              <a:spLocks noChangeArrowheads="1"/>
            </p:cNvSpPr>
            <p:nvPr/>
          </p:nvSpPr>
          <p:spPr bwMode="auto">
            <a:xfrm>
              <a:off x="2976"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09" name="Oval 580"/>
            <p:cNvSpPr>
              <a:spLocks noChangeArrowheads="1"/>
            </p:cNvSpPr>
            <p:nvPr/>
          </p:nvSpPr>
          <p:spPr bwMode="auto">
            <a:xfrm>
              <a:off x="2832" y="249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0" name="Oval 581"/>
            <p:cNvSpPr>
              <a:spLocks noChangeArrowheads="1"/>
            </p:cNvSpPr>
            <p:nvPr/>
          </p:nvSpPr>
          <p:spPr bwMode="auto">
            <a:xfrm>
              <a:off x="2544" y="220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1" name="Oval 582"/>
            <p:cNvSpPr>
              <a:spLocks noChangeArrowheads="1"/>
            </p:cNvSpPr>
            <p:nvPr/>
          </p:nvSpPr>
          <p:spPr bwMode="auto">
            <a:xfrm>
              <a:off x="3264" y="273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2" name="Oval 583"/>
            <p:cNvSpPr>
              <a:spLocks noChangeArrowheads="1"/>
            </p:cNvSpPr>
            <p:nvPr/>
          </p:nvSpPr>
          <p:spPr bwMode="auto">
            <a:xfrm>
              <a:off x="3408" y="264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3" name="Oval 584"/>
            <p:cNvSpPr>
              <a:spLocks noChangeArrowheads="1"/>
            </p:cNvSpPr>
            <p:nvPr/>
          </p:nvSpPr>
          <p:spPr bwMode="auto">
            <a:xfrm>
              <a:off x="3456" y="278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4" name="Oval 585"/>
            <p:cNvSpPr>
              <a:spLocks noChangeArrowheads="1"/>
            </p:cNvSpPr>
            <p:nvPr/>
          </p:nvSpPr>
          <p:spPr bwMode="auto">
            <a:xfrm>
              <a:off x="3696" y="283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5" name="Oval 586"/>
            <p:cNvSpPr>
              <a:spLocks noChangeArrowheads="1"/>
            </p:cNvSpPr>
            <p:nvPr/>
          </p:nvSpPr>
          <p:spPr bwMode="auto">
            <a:xfrm>
              <a:off x="3264" y="273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6" name="Oval 587"/>
            <p:cNvSpPr>
              <a:spLocks noChangeArrowheads="1"/>
            </p:cNvSpPr>
            <p:nvPr/>
          </p:nvSpPr>
          <p:spPr bwMode="auto">
            <a:xfrm>
              <a:off x="3360" y="283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7" name="Oval 588"/>
            <p:cNvSpPr>
              <a:spLocks noChangeArrowheads="1"/>
            </p:cNvSpPr>
            <p:nvPr/>
          </p:nvSpPr>
          <p:spPr bwMode="auto">
            <a:xfrm>
              <a:off x="3504" y="273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8" name="Oval 589"/>
            <p:cNvSpPr>
              <a:spLocks noChangeArrowheads="1"/>
            </p:cNvSpPr>
            <p:nvPr/>
          </p:nvSpPr>
          <p:spPr bwMode="auto">
            <a:xfrm>
              <a:off x="3552" y="288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19" name="Oval 590"/>
            <p:cNvSpPr>
              <a:spLocks noChangeArrowheads="1"/>
            </p:cNvSpPr>
            <p:nvPr/>
          </p:nvSpPr>
          <p:spPr bwMode="auto">
            <a:xfrm>
              <a:off x="3792" y="292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0" name="Oval 591"/>
            <p:cNvSpPr>
              <a:spLocks noChangeArrowheads="1"/>
            </p:cNvSpPr>
            <p:nvPr/>
          </p:nvSpPr>
          <p:spPr bwMode="auto">
            <a:xfrm>
              <a:off x="3696" y="268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1" name="Oval 592"/>
            <p:cNvSpPr>
              <a:spLocks noChangeArrowheads="1"/>
            </p:cNvSpPr>
            <p:nvPr/>
          </p:nvSpPr>
          <p:spPr bwMode="auto">
            <a:xfrm>
              <a:off x="3792" y="278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2" name="Oval 593"/>
            <p:cNvSpPr>
              <a:spLocks noChangeArrowheads="1"/>
            </p:cNvSpPr>
            <p:nvPr/>
          </p:nvSpPr>
          <p:spPr bwMode="auto">
            <a:xfrm>
              <a:off x="3936" y="268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3" name="Oval 594"/>
            <p:cNvSpPr>
              <a:spLocks noChangeArrowheads="1"/>
            </p:cNvSpPr>
            <p:nvPr/>
          </p:nvSpPr>
          <p:spPr bwMode="auto">
            <a:xfrm>
              <a:off x="4032" y="288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4" name="Oval 595"/>
            <p:cNvSpPr>
              <a:spLocks noChangeArrowheads="1"/>
            </p:cNvSpPr>
            <p:nvPr/>
          </p:nvSpPr>
          <p:spPr bwMode="auto">
            <a:xfrm>
              <a:off x="4224" y="288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5" name="Oval 596"/>
            <p:cNvSpPr>
              <a:spLocks noChangeArrowheads="1"/>
            </p:cNvSpPr>
            <p:nvPr/>
          </p:nvSpPr>
          <p:spPr bwMode="auto">
            <a:xfrm>
              <a:off x="4944" y="321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6" name="Oval 597"/>
            <p:cNvSpPr>
              <a:spLocks noChangeArrowheads="1"/>
            </p:cNvSpPr>
            <p:nvPr/>
          </p:nvSpPr>
          <p:spPr bwMode="auto">
            <a:xfrm>
              <a:off x="4128" y="297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7" name="Oval 598"/>
            <p:cNvSpPr>
              <a:spLocks noChangeArrowheads="1"/>
            </p:cNvSpPr>
            <p:nvPr/>
          </p:nvSpPr>
          <p:spPr bwMode="auto">
            <a:xfrm>
              <a:off x="4320" y="307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8" name="Oval 599"/>
            <p:cNvSpPr>
              <a:spLocks noChangeArrowheads="1"/>
            </p:cNvSpPr>
            <p:nvPr/>
          </p:nvSpPr>
          <p:spPr bwMode="auto">
            <a:xfrm>
              <a:off x="4416" y="292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9" name="Oval 600"/>
            <p:cNvSpPr>
              <a:spLocks noChangeArrowheads="1"/>
            </p:cNvSpPr>
            <p:nvPr/>
          </p:nvSpPr>
          <p:spPr bwMode="auto">
            <a:xfrm>
              <a:off x="4320" y="292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0" name="Oval 601"/>
            <p:cNvSpPr>
              <a:spLocks noChangeArrowheads="1"/>
            </p:cNvSpPr>
            <p:nvPr/>
          </p:nvSpPr>
          <p:spPr bwMode="auto">
            <a:xfrm>
              <a:off x="4608" y="307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1" name="Oval 602"/>
            <p:cNvSpPr>
              <a:spLocks noChangeArrowheads="1"/>
            </p:cNvSpPr>
            <p:nvPr/>
          </p:nvSpPr>
          <p:spPr bwMode="auto">
            <a:xfrm>
              <a:off x="3600"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2" name="Oval 603"/>
            <p:cNvSpPr>
              <a:spLocks noChangeArrowheads="1"/>
            </p:cNvSpPr>
            <p:nvPr/>
          </p:nvSpPr>
          <p:spPr bwMode="auto">
            <a:xfrm>
              <a:off x="3696" y="259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3" name="Oval 604"/>
            <p:cNvSpPr>
              <a:spLocks noChangeArrowheads="1"/>
            </p:cNvSpPr>
            <p:nvPr/>
          </p:nvSpPr>
          <p:spPr bwMode="auto">
            <a:xfrm>
              <a:off x="3552" y="254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4" name="Oval 605"/>
            <p:cNvSpPr>
              <a:spLocks noChangeArrowheads="1"/>
            </p:cNvSpPr>
            <p:nvPr/>
          </p:nvSpPr>
          <p:spPr bwMode="auto">
            <a:xfrm>
              <a:off x="3648" y="254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5" name="Oval 606"/>
            <p:cNvSpPr>
              <a:spLocks noChangeArrowheads="1"/>
            </p:cNvSpPr>
            <p:nvPr/>
          </p:nvSpPr>
          <p:spPr bwMode="auto">
            <a:xfrm>
              <a:off x="3072" y="2256"/>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6" name="Oval 607"/>
            <p:cNvSpPr>
              <a:spLocks noChangeArrowheads="1"/>
            </p:cNvSpPr>
            <p:nvPr/>
          </p:nvSpPr>
          <p:spPr bwMode="auto">
            <a:xfrm>
              <a:off x="4224" y="3072"/>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7" name="Oval 608"/>
            <p:cNvSpPr>
              <a:spLocks noChangeArrowheads="1"/>
            </p:cNvSpPr>
            <p:nvPr/>
          </p:nvSpPr>
          <p:spPr bwMode="auto">
            <a:xfrm>
              <a:off x="2160" y="216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8" name="Oval 609"/>
            <p:cNvSpPr>
              <a:spLocks noChangeArrowheads="1"/>
            </p:cNvSpPr>
            <p:nvPr/>
          </p:nvSpPr>
          <p:spPr bwMode="auto">
            <a:xfrm>
              <a:off x="2736" y="240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9" name="Oval 610"/>
            <p:cNvSpPr>
              <a:spLocks noChangeArrowheads="1"/>
            </p:cNvSpPr>
            <p:nvPr/>
          </p:nvSpPr>
          <p:spPr bwMode="auto">
            <a:xfrm>
              <a:off x="2544" y="230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40" name="Oval 611"/>
            <p:cNvSpPr>
              <a:spLocks noChangeArrowheads="1"/>
            </p:cNvSpPr>
            <p:nvPr/>
          </p:nvSpPr>
          <p:spPr bwMode="auto">
            <a:xfrm>
              <a:off x="3408" y="2448"/>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41" name="Oval 612"/>
            <p:cNvSpPr>
              <a:spLocks noChangeArrowheads="1"/>
            </p:cNvSpPr>
            <p:nvPr/>
          </p:nvSpPr>
          <p:spPr bwMode="auto">
            <a:xfrm>
              <a:off x="624" y="1440"/>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42" name="Oval 613"/>
            <p:cNvSpPr>
              <a:spLocks noChangeArrowheads="1"/>
            </p:cNvSpPr>
            <p:nvPr/>
          </p:nvSpPr>
          <p:spPr bwMode="auto">
            <a:xfrm>
              <a:off x="1680" y="1824"/>
              <a:ext cx="96" cy="9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grpSp>
      <p:grpSp>
        <p:nvGrpSpPr>
          <p:cNvPr id="17" name="Group 242"/>
          <p:cNvGrpSpPr/>
          <p:nvPr/>
        </p:nvGrpSpPr>
        <p:grpSpPr>
          <a:xfrm>
            <a:off x="2286000" y="1417321"/>
            <a:ext cx="1965960" cy="2784159"/>
            <a:chOff x="2286000" y="1417320"/>
            <a:chExt cx="1965960" cy="2784158"/>
          </a:xfrm>
        </p:grpSpPr>
        <p:pic>
          <p:nvPicPr>
            <p:cNvPr id="244" name="Picture 115" descr="icon_fire"/>
            <p:cNvPicPr>
              <a:picLocks noChangeAspect="1" noChangeArrowheads="1"/>
            </p:cNvPicPr>
            <p:nvPr/>
          </p:nvPicPr>
          <p:blipFill>
            <a:blip r:embed="rId6" cstate="print"/>
            <a:srcRect/>
            <a:stretch>
              <a:fillRect/>
            </a:stretch>
          </p:blipFill>
          <p:spPr bwMode="auto">
            <a:xfrm>
              <a:off x="3474720" y="361188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5" name="Picture 115" descr="icon_fire"/>
            <p:cNvPicPr>
              <a:picLocks noChangeAspect="1" noChangeArrowheads="1"/>
            </p:cNvPicPr>
            <p:nvPr/>
          </p:nvPicPr>
          <p:blipFill>
            <a:blip r:embed="rId6" cstate="print"/>
            <a:srcRect/>
            <a:stretch>
              <a:fillRect/>
            </a:stretch>
          </p:blipFill>
          <p:spPr bwMode="auto">
            <a:xfrm>
              <a:off x="3703320" y="320040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6" name="Picture 115" descr="icon_fire"/>
            <p:cNvPicPr>
              <a:picLocks noChangeAspect="1" noChangeArrowheads="1"/>
            </p:cNvPicPr>
            <p:nvPr/>
          </p:nvPicPr>
          <p:blipFill>
            <a:blip r:embed="rId6" cstate="print"/>
            <a:srcRect/>
            <a:stretch>
              <a:fillRect/>
            </a:stretch>
          </p:blipFill>
          <p:spPr bwMode="auto">
            <a:xfrm>
              <a:off x="2514600" y="288036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7" name="Picture 115" descr="icon_fire"/>
            <p:cNvPicPr>
              <a:picLocks noChangeAspect="1" noChangeArrowheads="1"/>
            </p:cNvPicPr>
            <p:nvPr/>
          </p:nvPicPr>
          <p:blipFill>
            <a:blip r:embed="rId6" cstate="print"/>
            <a:srcRect/>
            <a:stretch>
              <a:fillRect/>
            </a:stretch>
          </p:blipFill>
          <p:spPr bwMode="auto">
            <a:xfrm>
              <a:off x="2366224" y="242316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8" name="Picture 115" descr="icon_fire"/>
            <p:cNvPicPr>
              <a:picLocks noChangeAspect="1" noChangeArrowheads="1"/>
            </p:cNvPicPr>
            <p:nvPr/>
          </p:nvPicPr>
          <p:blipFill>
            <a:blip r:embed="rId6" cstate="print"/>
            <a:srcRect/>
            <a:stretch>
              <a:fillRect/>
            </a:stretch>
          </p:blipFill>
          <p:spPr bwMode="auto">
            <a:xfrm>
              <a:off x="3234904" y="3342322"/>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9" name="Picture 115" descr="icon_fire"/>
            <p:cNvPicPr>
              <a:picLocks noChangeAspect="1" noChangeArrowheads="1"/>
            </p:cNvPicPr>
            <p:nvPr/>
          </p:nvPicPr>
          <p:blipFill>
            <a:blip r:embed="rId6" cstate="print"/>
            <a:srcRect/>
            <a:stretch>
              <a:fillRect/>
            </a:stretch>
          </p:blipFill>
          <p:spPr bwMode="auto">
            <a:xfrm>
              <a:off x="2518624" y="228600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0" name="Picture 115" descr="icon_fire"/>
            <p:cNvPicPr>
              <a:picLocks noChangeAspect="1" noChangeArrowheads="1"/>
            </p:cNvPicPr>
            <p:nvPr/>
          </p:nvPicPr>
          <p:blipFill>
            <a:blip r:embed="rId6" cstate="print"/>
            <a:srcRect/>
            <a:stretch>
              <a:fillRect/>
            </a:stretch>
          </p:blipFill>
          <p:spPr bwMode="auto">
            <a:xfrm>
              <a:off x="2286000" y="141732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1" name="Picture 115" descr="icon_fire"/>
            <p:cNvPicPr>
              <a:picLocks noChangeAspect="1" noChangeArrowheads="1"/>
            </p:cNvPicPr>
            <p:nvPr/>
          </p:nvPicPr>
          <p:blipFill>
            <a:blip r:embed="rId6" cstate="print"/>
            <a:srcRect/>
            <a:stretch>
              <a:fillRect/>
            </a:stretch>
          </p:blipFill>
          <p:spPr bwMode="auto">
            <a:xfrm>
              <a:off x="3611880" y="210312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2" name="Picture 115" descr="icon_fire"/>
            <p:cNvPicPr>
              <a:picLocks noChangeAspect="1" noChangeArrowheads="1"/>
            </p:cNvPicPr>
            <p:nvPr/>
          </p:nvPicPr>
          <p:blipFill>
            <a:blip r:embed="rId6" cstate="print"/>
            <a:srcRect/>
            <a:stretch>
              <a:fillRect/>
            </a:stretch>
          </p:blipFill>
          <p:spPr bwMode="auto">
            <a:xfrm>
              <a:off x="3383280" y="2747962"/>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3" name="Picture 115" descr="icon_fire"/>
            <p:cNvPicPr>
              <a:picLocks noChangeAspect="1" noChangeArrowheads="1"/>
            </p:cNvPicPr>
            <p:nvPr/>
          </p:nvPicPr>
          <p:blipFill>
            <a:blip r:embed="rId6" cstate="print"/>
            <a:srcRect/>
            <a:stretch>
              <a:fillRect/>
            </a:stretch>
          </p:blipFill>
          <p:spPr bwMode="auto">
            <a:xfrm>
              <a:off x="3282315" y="2839402"/>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4" name="Picture 115" descr="icon_fire"/>
            <p:cNvPicPr>
              <a:picLocks noChangeAspect="1" noChangeArrowheads="1"/>
            </p:cNvPicPr>
            <p:nvPr/>
          </p:nvPicPr>
          <p:blipFill>
            <a:blip r:embed="rId6" cstate="print"/>
            <a:srcRect/>
            <a:stretch>
              <a:fillRect/>
            </a:stretch>
          </p:blipFill>
          <p:spPr bwMode="auto">
            <a:xfrm>
              <a:off x="4023360" y="2930842"/>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5" name="Picture 115" descr="icon_fire"/>
            <p:cNvPicPr>
              <a:picLocks noChangeAspect="1" noChangeArrowheads="1"/>
            </p:cNvPicPr>
            <p:nvPr/>
          </p:nvPicPr>
          <p:blipFill>
            <a:blip r:embed="rId6" cstate="print"/>
            <a:srcRect/>
            <a:stretch>
              <a:fillRect/>
            </a:stretch>
          </p:blipFill>
          <p:spPr bwMode="auto">
            <a:xfrm>
              <a:off x="3977640" y="3239296"/>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6" name="Picture 115" descr="icon_fire"/>
            <p:cNvPicPr>
              <a:picLocks noChangeAspect="1" noChangeArrowheads="1"/>
            </p:cNvPicPr>
            <p:nvPr/>
          </p:nvPicPr>
          <p:blipFill>
            <a:blip r:embed="rId6" cstate="print"/>
            <a:srcRect/>
            <a:stretch>
              <a:fillRect/>
            </a:stretch>
          </p:blipFill>
          <p:spPr bwMode="auto">
            <a:xfrm>
              <a:off x="3383280" y="3977640"/>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7" name="Picture 115" descr="icon_fire"/>
            <p:cNvPicPr>
              <a:picLocks noChangeAspect="1" noChangeArrowheads="1"/>
            </p:cNvPicPr>
            <p:nvPr/>
          </p:nvPicPr>
          <p:blipFill>
            <a:blip r:embed="rId6" cstate="print"/>
            <a:srcRect/>
            <a:stretch>
              <a:fillRect/>
            </a:stretch>
          </p:blipFill>
          <p:spPr bwMode="auto">
            <a:xfrm>
              <a:off x="3291840" y="3525202"/>
              <a:ext cx="228600" cy="223838"/>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8" name="Group 257"/>
          <p:cNvGrpSpPr/>
          <p:nvPr/>
        </p:nvGrpSpPr>
        <p:grpSpPr>
          <a:xfrm>
            <a:off x="4526280" y="3977642"/>
            <a:ext cx="2193144" cy="2472786"/>
            <a:chOff x="4398645" y="3829868"/>
            <a:chExt cx="2193144" cy="2472787"/>
          </a:xfrm>
        </p:grpSpPr>
        <p:sp>
          <p:nvSpPr>
            <p:cNvPr id="259" name="Text Box 36"/>
            <p:cNvSpPr txBox="1">
              <a:spLocks noChangeArrowheads="1"/>
            </p:cNvSpPr>
            <p:nvPr/>
          </p:nvSpPr>
          <p:spPr bwMode="auto">
            <a:xfrm>
              <a:off x="6015990" y="4154625"/>
              <a:ext cx="575799"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Eduardo</a:t>
              </a:r>
              <a:endParaRPr lang="en-US" sz="800" dirty="0">
                <a:solidFill>
                  <a:schemeClr val="accent6">
                    <a:lumMod val="50000"/>
                  </a:schemeClr>
                </a:solidFill>
              </a:endParaRPr>
            </a:p>
          </p:txBody>
        </p:sp>
        <p:grpSp>
          <p:nvGrpSpPr>
            <p:cNvPr id="19" name="Group 396"/>
            <p:cNvGrpSpPr/>
            <p:nvPr/>
          </p:nvGrpSpPr>
          <p:grpSpPr>
            <a:xfrm>
              <a:off x="4398645" y="3829868"/>
              <a:ext cx="2014037" cy="2472787"/>
              <a:chOff x="4398645" y="3829868"/>
              <a:chExt cx="2014037" cy="2472787"/>
            </a:xfrm>
          </p:grpSpPr>
          <p:pic>
            <p:nvPicPr>
              <p:cNvPr id="261"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435922" y="4546147"/>
                <a:ext cx="145849" cy="228600"/>
              </a:xfrm>
              <a:prstGeom prst="rect">
                <a:avLst/>
              </a:prstGeom>
              <a:noFill/>
              <a:ln w="9525">
                <a:noFill/>
                <a:miter lim="800000"/>
                <a:headEnd/>
                <a:tailEnd/>
              </a:ln>
            </p:spPr>
          </p:pic>
          <p:sp>
            <p:nvSpPr>
              <p:cNvPr id="262" name="Text Box 36"/>
              <p:cNvSpPr txBox="1">
                <a:spLocks noChangeArrowheads="1"/>
              </p:cNvSpPr>
              <p:nvPr/>
            </p:nvSpPr>
            <p:spPr bwMode="auto">
              <a:xfrm>
                <a:off x="5211302" y="4678680"/>
                <a:ext cx="627095"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Claudette</a:t>
                </a:r>
                <a:endParaRPr lang="en-US" sz="800" dirty="0">
                  <a:solidFill>
                    <a:schemeClr val="accent6">
                      <a:lumMod val="50000"/>
                    </a:schemeClr>
                  </a:solidFill>
                </a:endParaRPr>
              </a:p>
            </p:txBody>
          </p:sp>
          <p:pic>
            <p:nvPicPr>
              <p:cNvPr id="263"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6050902" y="4317548"/>
                <a:ext cx="145849" cy="228600"/>
              </a:xfrm>
              <a:prstGeom prst="rect">
                <a:avLst/>
              </a:prstGeom>
              <a:noFill/>
              <a:ln w="9525">
                <a:noFill/>
                <a:miter lim="800000"/>
                <a:headEnd/>
                <a:tailEnd/>
              </a:ln>
            </p:spPr>
          </p:pic>
          <p:sp>
            <p:nvSpPr>
              <p:cNvPr id="264" name="Text Box 36"/>
              <p:cNvSpPr txBox="1">
                <a:spLocks noChangeArrowheads="1"/>
              </p:cNvSpPr>
              <p:nvPr/>
            </p:nvSpPr>
            <p:spPr bwMode="auto">
              <a:xfrm>
                <a:off x="5953172" y="4450081"/>
                <a:ext cx="356188"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Fay</a:t>
                </a:r>
                <a:endParaRPr lang="en-US" sz="800" dirty="0">
                  <a:solidFill>
                    <a:schemeClr val="accent6">
                      <a:lumMod val="50000"/>
                    </a:schemeClr>
                  </a:solidFill>
                </a:endParaRPr>
              </a:p>
            </p:txBody>
          </p:sp>
          <p:pic>
            <p:nvPicPr>
              <p:cNvPr id="265"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4890381" y="5138423"/>
                <a:ext cx="145849" cy="228600"/>
              </a:xfrm>
              <a:prstGeom prst="rect">
                <a:avLst/>
              </a:prstGeom>
              <a:noFill/>
              <a:ln w="9525">
                <a:noFill/>
                <a:miter lim="800000"/>
                <a:headEnd/>
                <a:tailEnd/>
              </a:ln>
            </p:spPr>
          </p:pic>
          <p:sp>
            <p:nvSpPr>
              <p:cNvPr id="266" name="Text Box 36"/>
              <p:cNvSpPr txBox="1">
                <a:spLocks noChangeArrowheads="1"/>
              </p:cNvSpPr>
              <p:nvPr/>
            </p:nvSpPr>
            <p:spPr bwMode="auto">
              <a:xfrm>
                <a:off x="4726143" y="5262330"/>
                <a:ext cx="494046" cy="215444"/>
              </a:xfrm>
              <a:prstGeom prst="rect">
                <a:avLst/>
              </a:prstGeom>
              <a:noFill/>
              <a:ln w="9525">
                <a:noFill/>
                <a:miter lim="800000"/>
                <a:headEnd/>
                <a:tailEnd/>
              </a:ln>
            </p:spPr>
            <p:txBody>
              <a:bodyPr wrap="none">
                <a:spAutoFit/>
              </a:bodyPr>
              <a:lstStyle/>
              <a:p>
                <a:r>
                  <a:rPr lang="en-US" sz="800" dirty="0" err="1" smtClean="0">
                    <a:solidFill>
                      <a:schemeClr val="accent6">
                        <a:lumMod val="50000"/>
                      </a:schemeClr>
                    </a:solidFill>
                  </a:rPr>
                  <a:t>Isidore</a:t>
                </a:r>
                <a:endParaRPr lang="en-US" sz="800" dirty="0">
                  <a:solidFill>
                    <a:schemeClr val="accent6">
                      <a:lumMod val="50000"/>
                    </a:schemeClr>
                  </a:solidFill>
                </a:endParaRPr>
              </a:p>
            </p:txBody>
          </p:sp>
          <p:pic>
            <p:nvPicPr>
              <p:cNvPr id="267"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227942" y="5231948"/>
                <a:ext cx="145849" cy="228600"/>
              </a:xfrm>
              <a:prstGeom prst="rect">
                <a:avLst/>
              </a:prstGeom>
              <a:noFill/>
              <a:ln w="9525">
                <a:noFill/>
                <a:miter lim="800000"/>
                <a:headEnd/>
                <a:tailEnd/>
              </a:ln>
            </p:spPr>
          </p:pic>
          <p:sp>
            <p:nvSpPr>
              <p:cNvPr id="268" name="Text Box 36"/>
              <p:cNvSpPr txBox="1">
                <a:spLocks noChangeArrowheads="1"/>
              </p:cNvSpPr>
              <p:nvPr/>
            </p:nvSpPr>
            <p:spPr bwMode="auto">
              <a:xfrm>
                <a:off x="5096164" y="5355855"/>
                <a:ext cx="418704"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Erika</a:t>
                </a:r>
                <a:endParaRPr lang="en-US" sz="800" dirty="0">
                  <a:solidFill>
                    <a:schemeClr val="accent6">
                      <a:lumMod val="50000"/>
                    </a:schemeClr>
                  </a:solidFill>
                </a:endParaRPr>
              </a:p>
            </p:txBody>
          </p:sp>
          <p:pic>
            <p:nvPicPr>
              <p:cNvPr id="269"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4587862" y="5597708"/>
                <a:ext cx="145849" cy="228600"/>
              </a:xfrm>
              <a:prstGeom prst="rect">
                <a:avLst/>
              </a:prstGeom>
              <a:noFill/>
              <a:ln w="9525">
                <a:noFill/>
                <a:miter lim="800000"/>
                <a:headEnd/>
                <a:tailEnd/>
              </a:ln>
            </p:spPr>
          </p:pic>
          <p:sp>
            <p:nvSpPr>
              <p:cNvPr id="270" name="Text Box 36"/>
              <p:cNvSpPr txBox="1">
                <a:spLocks noChangeArrowheads="1"/>
              </p:cNvSpPr>
              <p:nvPr/>
            </p:nvSpPr>
            <p:spPr bwMode="auto">
              <a:xfrm>
                <a:off x="4467686" y="5712990"/>
                <a:ext cx="389850"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Lillie</a:t>
                </a:r>
                <a:endParaRPr lang="en-US" sz="800" dirty="0">
                  <a:solidFill>
                    <a:schemeClr val="accent6">
                      <a:lumMod val="50000"/>
                    </a:schemeClr>
                  </a:solidFill>
                </a:endParaRPr>
              </a:p>
            </p:txBody>
          </p:sp>
          <p:pic>
            <p:nvPicPr>
              <p:cNvPr id="271"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120533" y="5551988"/>
                <a:ext cx="145849" cy="228600"/>
              </a:xfrm>
              <a:prstGeom prst="rect">
                <a:avLst/>
              </a:prstGeom>
              <a:noFill/>
              <a:ln w="9525">
                <a:noFill/>
                <a:miter lim="800000"/>
                <a:headEnd/>
                <a:tailEnd/>
              </a:ln>
            </p:spPr>
          </p:pic>
          <p:sp>
            <p:nvSpPr>
              <p:cNvPr id="272" name="Text Box 36"/>
              <p:cNvSpPr txBox="1">
                <a:spLocks noChangeArrowheads="1"/>
              </p:cNvSpPr>
              <p:nvPr/>
            </p:nvSpPr>
            <p:spPr bwMode="auto">
              <a:xfrm>
                <a:off x="4968173" y="5676600"/>
                <a:ext cx="465192"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Grace</a:t>
                </a:r>
                <a:endParaRPr lang="en-US" sz="800" dirty="0">
                  <a:solidFill>
                    <a:schemeClr val="accent6">
                      <a:lumMod val="50000"/>
                    </a:schemeClr>
                  </a:solidFill>
                </a:endParaRPr>
              </a:p>
            </p:txBody>
          </p:sp>
          <p:sp>
            <p:nvSpPr>
              <p:cNvPr id="273" name="Text Box 36"/>
              <p:cNvSpPr txBox="1">
                <a:spLocks noChangeArrowheads="1"/>
              </p:cNvSpPr>
              <p:nvPr/>
            </p:nvSpPr>
            <p:spPr bwMode="auto">
              <a:xfrm>
                <a:off x="5881328" y="5520448"/>
                <a:ext cx="510076"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Charlie</a:t>
                </a:r>
                <a:endParaRPr lang="en-US" sz="800" dirty="0">
                  <a:solidFill>
                    <a:schemeClr val="accent6">
                      <a:lumMod val="50000"/>
                    </a:schemeClr>
                  </a:solidFill>
                </a:endParaRPr>
              </a:p>
            </p:txBody>
          </p:sp>
          <p:pic>
            <p:nvPicPr>
              <p:cNvPr id="274"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2006230">
                <a:off x="6060140" y="5370506"/>
                <a:ext cx="145849" cy="228600"/>
              </a:xfrm>
              <a:prstGeom prst="rect">
                <a:avLst/>
              </a:prstGeom>
              <a:noFill/>
              <a:ln w="9525">
                <a:noFill/>
                <a:miter lim="800000"/>
                <a:headEnd/>
                <a:tailEnd/>
              </a:ln>
            </p:spPr>
          </p:pic>
          <p:sp>
            <p:nvSpPr>
              <p:cNvPr id="275" name="Text Box 36"/>
              <p:cNvSpPr txBox="1">
                <a:spLocks noChangeArrowheads="1"/>
              </p:cNvSpPr>
              <p:nvPr/>
            </p:nvSpPr>
            <p:spPr bwMode="auto">
              <a:xfrm>
                <a:off x="5808680" y="3975556"/>
                <a:ext cx="511679"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Katrina</a:t>
                </a:r>
                <a:endParaRPr lang="en-US" sz="800" dirty="0">
                  <a:solidFill>
                    <a:schemeClr val="accent6">
                      <a:lumMod val="50000"/>
                    </a:schemeClr>
                  </a:solidFill>
                </a:endParaRPr>
              </a:p>
            </p:txBody>
          </p:sp>
          <p:sp>
            <p:nvSpPr>
              <p:cNvPr id="276" name="Text Box 36"/>
              <p:cNvSpPr txBox="1">
                <a:spLocks noChangeArrowheads="1"/>
              </p:cNvSpPr>
              <p:nvPr/>
            </p:nvSpPr>
            <p:spPr bwMode="auto">
              <a:xfrm>
                <a:off x="5678134" y="4496805"/>
                <a:ext cx="367408"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Rita</a:t>
                </a:r>
                <a:endParaRPr lang="en-US" sz="800" dirty="0">
                  <a:solidFill>
                    <a:schemeClr val="accent6">
                      <a:lumMod val="50000"/>
                    </a:schemeClr>
                  </a:solidFill>
                </a:endParaRPr>
              </a:p>
            </p:txBody>
          </p:sp>
          <p:pic>
            <p:nvPicPr>
              <p:cNvPr id="277"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783488" y="4363267"/>
                <a:ext cx="145849" cy="228600"/>
              </a:xfrm>
              <a:prstGeom prst="rect">
                <a:avLst/>
              </a:prstGeom>
              <a:noFill/>
              <a:ln w="9525">
                <a:noFill/>
                <a:miter lim="800000"/>
                <a:headEnd/>
                <a:tailEnd/>
              </a:ln>
            </p:spPr>
          </p:pic>
          <p:pic>
            <p:nvPicPr>
              <p:cNvPr id="278"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964721" y="3829868"/>
                <a:ext cx="145849" cy="228600"/>
              </a:xfrm>
              <a:prstGeom prst="rect">
                <a:avLst/>
              </a:prstGeom>
              <a:noFill/>
              <a:ln w="9525">
                <a:noFill/>
                <a:miter lim="800000"/>
                <a:headEnd/>
                <a:tailEnd/>
              </a:ln>
            </p:spPr>
          </p:pic>
          <p:sp>
            <p:nvSpPr>
              <p:cNvPr id="279" name="Text Box 36"/>
              <p:cNvSpPr txBox="1">
                <a:spLocks noChangeArrowheads="1"/>
              </p:cNvSpPr>
              <p:nvPr/>
            </p:nvSpPr>
            <p:spPr bwMode="auto">
              <a:xfrm>
                <a:off x="6032450" y="4750784"/>
                <a:ext cx="380232"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Ivan</a:t>
                </a:r>
                <a:endParaRPr lang="en-US" sz="800" dirty="0">
                  <a:solidFill>
                    <a:schemeClr val="accent6">
                      <a:lumMod val="50000"/>
                    </a:schemeClr>
                  </a:solidFill>
                </a:endParaRPr>
              </a:p>
            </p:txBody>
          </p:sp>
          <p:pic>
            <p:nvPicPr>
              <p:cNvPr id="280"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6145361" y="4622348"/>
                <a:ext cx="145849" cy="228600"/>
              </a:xfrm>
              <a:prstGeom prst="rect">
                <a:avLst/>
              </a:prstGeom>
              <a:noFill/>
              <a:ln w="9525">
                <a:noFill/>
                <a:miter lim="800000"/>
                <a:headEnd/>
                <a:tailEnd/>
              </a:ln>
            </p:spPr>
          </p:pic>
          <p:sp>
            <p:nvSpPr>
              <p:cNvPr id="281" name="Text Box 36"/>
              <p:cNvSpPr txBox="1">
                <a:spLocks noChangeArrowheads="1"/>
              </p:cNvSpPr>
              <p:nvPr/>
            </p:nvSpPr>
            <p:spPr bwMode="auto">
              <a:xfrm>
                <a:off x="5773134" y="5931388"/>
                <a:ext cx="556563"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Frances</a:t>
                </a:r>
                <a:endParaRPr lang="en-US" sz="800" dirty="0">
                  <a:solidFill>
                    <a:schemeClr val="accent6">
                      <a:lumMod val="50000"/>
                    </a:schemeClr>
                  </a:solidFill>
                </a:endParaRPr>
              </a:p>
            </p:txBody>
          </p:sp>
          <p:pic>
            <p:nvPicPr>
              <p:cNvPr id="282"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2006230">
                <a:off x="5975438" y="5785174"/>
                <a:ext cx="145849" cy="228600"/>
              </a:xfrm>
              <a:prstGeom prst="rect">
                <a:avLst/>
              </a:prstGeom>
              <a:noFill/>
              <a:ln w="9525">
                <a:noFill/>
                <a:miter lim="800000"/>
                <a:headEnd/>
                <a:tailEnd/>
              </a:ln>
            </p:spPr>
          </p:pic>
          <p:sp>
            <p:nvSpPr>
              <p:cNvPr id="283" name="Text Box 36"/>
              <p:cNvSpPr txBox="1">
                <a:spLocks noChangeArrowheads="1"/>
              </p:cNvSpPr>
              <p:nvPr/>
            </p:nvSpPr>
            <p:spPr bwMode="auto">
              <a:xfrm>
                <a:off x="5357718" y="6031644"/>
                <a:ext cx="423514"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Chris</a:t>
                </a:r>
                <a:endParaRPr lang="en-US" sz="800" dirty="0">
                  <a:solidFill>
                    <a:schemeClr val="accent6">
                      <a:lumMod val="50000"/>
                    </a:schemeClr>
                  </a:solidFill>
                </a:endParaRPr>
              </a:p>
            </p:txBody>
          </p:sp>
          <p:pic>
            <p:nvPicPr>
              <p:cNvPr id="284"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2006230">
                <a:off x="5491593" y="5882216"/>
                <a:ext cx="145849" cy="228600"/>
              </a:xfrm>
              <a:prstGeom prst="rect">
                <a:avLst/>
              </a:prstGeom>
              <a:noFill/>
              <a:ln w="9525">
                <a:noFill/>
                <a:miter lim="800000"/>
                <a:headEnd/>
                <a:tailEnd/>
              </a:ln>
            </p:spPr>
          </p:pic>
          <p:pic>
            <p:nvPicPr>
              <p:cNvPr id="285" name="Picture 21" descr="Texas"/>
              <p:cNvPicPr>
                <a:picLocks noChangeAspect="1" noChangeArrowheads="1"/>
              </p:cNvPicPr>
              <p:nvPr/>
            </p:nvPicPr>
            <p:blipFill>
              <a:blip r:embed="rId7" cstate="print"/>
              <a:srcRect l="65071" t="89516" r="31775" b="4251"/>
              <a:stretch>
                <a:fillRect/>
              </a:stretch>
            </p:blipFill>
            <p:spPr bwMode="auto">
              <a:xfrm>
                <a:off x="4860521" y="5813318"/>
                <a:ext cx="145849" cy="228600"/>
              </a:xfrm>
              <a:prstGeom prst="rect">
                <a:avLst/>
              </a:prstGeom>
              <a:noFill/>
              <a:ln w="9525">
                <a:noFill/>
                <a:miter lim="800000"/>
                <a:headEnd/>
                <a:tailEnd/>
              </a:ln>
            </p:spPr>
          </p:pic>
          <p:sp>
            <p:nvSpPr>
              <p:cNvPr id="286" name="Text Box 28"/>
              <p:cNvSpPr txBox="1">
                <a:spLocks noChangeArrowheads="1"/>
              </p:cNvSpPr>
              <p:nvPr/>
            </p:nvSpPr>
            <p:spPr bwMode="auto">
              <a:xfrm>
                <a:off x="4721719" y="5934811"/>
                <a:ext cx="431528"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Dean</a:t>
                </a:r>
                <a:endParaRPr lang="en-US" sz="800" dirty="0">
                  <a:solidFill>
                    <a:schemeClr val="accent6">
                      <a:lumMod val="50000"/>
                    </a:schemeClr>
                  </a:solidFill>
                </a:endParaRPr>
              </a:p>
            </p:txBody>
          </p:sp>
          <p:sp>
            <p:nvSpPr>
              <p:cNvPr id="287" name="Text Box 34"/>
              <p:cNvSpPr txBox="1">
                <a:spLocks noChangeArrowheads="1"/>
              </p:cNvSpPr>
              <p:nvPr/>
            </p:nvSpPr>
            <p:spPr bwMode="auto">
              <a:xfrm>
                <a:off x="5692796" y="4931724"/>
                <a:ext cx="636713" cy="215444"/>
              </a:xfrm>
              <a:prstGeom prst="rect">
                <a:avLst/>
              </a:prstGeom>
              <a:noFill/>
              <a:ln w="9525">
                <a:noFill/>
                <a:miter lim="800000"/>
                <a:headEnd/>
                <a:tailEnd/>
              </a:ln>
            </p:spPr>
            <p:txBody>
              <a:bodyPr wrap="none">
                <a:spAutoFit/>
              </a:bodyPr>
              <a:lstStyle/>
              <a:p>
                <a:r>
                  <a:rPr lang="en-US" sz="800" dirty="0">
                    <a:solidFill>
                      <a:schemeClr val="accent6">
                        <a:lumMod val="50000"/>
                      </a:schemeClr>
                    </a:solidFill>
                  </a:rPr>
                  <a:t>Humberto</a:t>
                </a:r>
              </a:p>
            </p:txBody>
          </p:sp>
          <p:pic>
            <p:nvPicPr>
              <p:cNvPr id="288"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932719" y="4806526"/>
                <a:ext cx="145849" cy="228600"/>
              </a:xfrm>
              <a:prstGeom prst="rect">
                <a:avLst/>
              </a:prstGeom>
              <a:noFill/>
              <a:ln w="9525">
                <a:noFill/>
                <a:miter lim="800000"/>
                <a:headEnd/>
                <a:tailEnd/>
              </a:ln>
            </p:spPr>
          </p:pic>
          <p:pic>
            <p:nvPicPr>
              <p:cNvPr id="289" name="Picture 21" descr="Texas"/>
              <p:cNvPicPr>
                <a:picLocks noChangeAspect="1" noChangeArrowheads="1"/>
              </p:cNvPicPr>
              <p:nvPr/>
            </p:nvPicPr>
            <p:blipFill>
              <a:blip r:embed="rId7" cstate="print"/>
              <a:srcRect l="65071" t="89516" r="31775" b="4251"/>
              <a:stretch>
                <a:fillRect/>
              </a:stretch>
            </p:blipFill>
            <p:spPr bwMode="auto">
              <a:xfrm>
                <a:off x="4527922" y="5965718"/>
                <a:ext cx="145849" cy="228600"/>
              </a:xfrm>
              <a:prstGeom prst="rect">
                <a:avLst/>
              </a:prstGeom>
              <a:noFill/>
              <a:ln w="9525">
                <a:noFill/>
                <a:miter lim="800000"/>
                <a:headEnd/>
                <a:tailEnd/>
              </a:ln>
            </p:spPr>
          </p:pic>
          <p:sp>
            <p:nvSpPr>
              <p:cNvPr id="290" name="Text Box 28"/>
              <p:cNvSpPr txBox="1">
                <a:spLocks noChangeArrowheads="1"/>
              </p:cNvSpPr>
              <p:nvPr/>
            </p:nvSpPr>
            <p:spPr bwMode="auto">
              <a:xfrm>
                <a:off x="4398645" y="6087211"/>
                <a:ext cx="412292"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Dolly</a:t>
                </a:r>
                <a:endParaRPr lang="en-US" sz="800" dirty="0">
                  <a:solidFill>
                    <a:schemeClr val="accent6">
                      <a:lumMod val="50000"/>
                    </a:schemeClr>
                  </a:solidFill>
                </a:endParaRPr>
              </a:p>
            </p:txBody>
          </p:sp>
          <p:pic>
            <p:nvPicPr>
              <p:cNvPr id="291"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5482420" y="4864103"/>
                <a:ext cx="145849" cy="228600"/>
              </a:xfrm>
              <a:prstGeom prst="rect">
                <a:avLst/>
              </a:prstGeom>
              <a:noFill/>
              <a:ln w="9525">
                <a:noFill/>
                <a:miter lim="800000"/>
                <a:headEnd/>
                <a:tailEnd/>
              </a:ln>
            </p:spPr>
          </p:pic>
          <p:sp>
            <p:nvSpPr>
              <p:cNvPr id="292" name="Text Box 36"/>
              <p:cNvSpPr txBox="1">
                <a:spLocks noChangeArrowheads="1"/>
              </p:cNvSpPr>
              <p:nvPr/>
            </p:nvSpPr>
            <p:spPr bwMode="auto">
              <a:xfrm>
                <a:off x="5394381" y="4987111"/>
                <a:ext cx="322524"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Ike</a:t>
                </a:r>
                <a:endParaRPr lang="en-US" sz="800" dirty="0">
                  <a:solidFill>
                    <a:schemeClr val="accent6">
                      <a:lumMod val="50000"/>
                    </a:schemeClr>
                  </a:solidFill>
                </a:endParaRPr>
              </a:p>
            </p:txBody>
          </p:sp>
          <p:sp>
            <p:nvSpPr>
              <p:cNvPr id="293" name="Text Box 36"/>
              <p:cNvSpPr txBox="1">
                <a:spLocks noChangeArrowheads="1"/>
              </p:cNvSpPr>
              <p:nvPr/>
            </p:nvSpPr>
            <p:spPr bwMode="auto">
              <a:xfrm>
                <a:off x="5532120" y="5251906"/>
                <a:ext cx="511679" cy="215444"/>
              </a:xfrm>
              <a:prstGeom prst="rect">
                <a:avLst/>
              </a:prstGeom>
              <a:noFill/>
              <a:ln w="9525">
                <a:noFill/>
                <a:miter lim="800000"/>
                <a:headEnd/>
                <a:tailEnd/>
              </a:ln>
            </p:spPr>
            <p:txBody>
              <a:bodyPr wrap="none">
                <a:spAutoFit/>
              </a:bodyPr>
              <a:lstStyle/>
              <a:p>
                <a:r>
                  <a:rPr lang="en-US" sz="800" dirty="0" smtClean="0">
                    <a:solidFill>
                      <a:schemeClr val="accent6">
                        <a:lumMod val="50000"/>
                      </a:schemeClr>
                    </a:solidFill>
                  </a:rPr>
                  <a:t>Gustav</a:t>
                </a:r>
                <a:endParaRPr lang="en-US" sz="800" dirty="0">
                  <a:solidFill>
                    <a:schemeClr val="accent6">
                      <a:lumMod val="50000"/>
                    </a:schemeClr>
                  </a:solidFill>
                </a:endParaRPr>
              </a:p>
            </p:txBody>
          </p:sp>
          <p:pic>
            <p:nvPicPr>
              <p:cNvPr id="294"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2006230">
                <a:off x="5710932" y="5121014"/>
                <a:ext cx="145849" cy="228600"/>
              </a:xfrm>
              <a:prstGeom prst="rect">
                <a:avLst/>
              </a:prstGeom>
              <a:noFill/>
              <a:ln w="9525">
                <a:noFill/>
                <a:miter lim="800000"/>
                <a:headEnd/>
                <a:tailEnd/>
              </a:ln>
            </p:spPr>
          </p:pic>
          <p:pic>
            <p:nvPicPr>
              <p:cNvPr id="295"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19150679">
                <a:off x="6228042" y="4027988"/>
                <a:ext cx="145849" cy="228600"/>
              </a:xfrm>
              <a:prstGeom prst="rect">
                <a:avLst/>
              </a:prstGeom>
              <a:noFill/>
              <a:ln w="9525">
                <a:noFill/>
                <a:miter lim="800000"/>
                <a:headEnd/>
                <a:tailEnd/>
              </a:ln>
            </p:spPr>
          </p:pic>
        </p:grpSp>
      </p:grpSp>
      <p:grpSp>
        <p:nvGrpSpPr>
          <p:cNvPr id="20" name="Group 324"/>
          <p:cNvGrpSpPr/>
          <p:nvPr/>
        </p:nvGrpSpPr>
        <p:grpSpPr>
          <a:xfrm>
            <a:off x="2011680" y="1280160"/>
            <a:ext cx="2103120" cy="2057400"/>
            <a:chOff x="2011680" y="1280160"/>
            <a:chExt cx="2103120" cy="2057400"/>
          </a:xfrm>
        </p:grpSpPr>
        <p:pic>
          <p:nvPicPr>
            <p:cNvPr id="326" name="Picture 645" descr="MCj03318990000[1]"/>
            <p:cNvPicPr>
              <a:picLocks noChangeAspect="1" noChangeArrowheads="1"/>
            </p:cNvPicPr>
            <p:nvPr/>
          </p:nvPicPr>
          <p:blipFill>
            <a:blip r:embed="rId8" cstate="print"/>
            <a:srcRect/>
            <a:stretch>
              <a:fillRect/>
            </a:stretch>
          </p:blipFill>
          <p:spPr bwMode="auto">
            <a:xfrm>
              <a:off x="2166620" y="1600200"/>
              <a:ext cx="165100" cy="201613"/>
            </a:xfrm>
            <a:prstGeom prst="rect">
              <a:avLst/>
            </a:prstGeom>
            <a:noFill/>
            <a:ln w="9525">
              <a:noFill/>
              <a:miter lim="800000"/>
              <a:headEnd/>
              <a:tailEnd/>
            </a:ln>
          </p:spPr>
        </p:pic>
        <p:pic>
          <p:nvPicPr>
            <p:cNvPr id="327" name="Picture 645" descr="MCj03318990000[1]"/>
            <p:cNvPicPr>
              <a:picLocks noChangeAspect="1" noChangeArrowheads="1"/>
            </p:cNvPicPr>
            <p:nvPr/>
          </p:nvPicPr>
          <p:blipFill>
            <a:blip r:embed="rId8" cstate="print"/>
            <a:srcRect/>
            <a:stretch>
              <a:fillRect/>
            </a:stretch>
          </p:blipFill>
          <p:spPr bwMode="auto">
            <a:xfrm>
              <a:off x="2789448" y="3024665"/>
              <a:ext cx="165100" cy="201613"/>
            </a:xfrm>
            <a:prstGeom prst="rect">
              <a:avLst/>
            </a:prstGeom>
            <a:noFill/>
            <a:ln w="9525">
              <a:noFill/>
              <a:miter lim="800000"/>
              <a:headEnd/>
              <a:tailEnd/>
            </a:ln>
          </p:spPr>
        </p:pic>
        <p:pic>
          <p:nvPicPr>
            <p:cNvPr id="328" name="Picture 645" descr="MCj03318990000[1]"/>
            <p:cNvPicPr>
              <a:picLocks noChangeAspect="1" noChangeArrowheads="1"/>
            </p:cNvPicPr>
            <p:nvPr/>
          </p:nvPicPr>
          <p:blipFill>
            <a:blip r:embed="rId8" cstate="print"/>
            <a:srcRect/>
            <a:stretch>
              <a:fillRect/>
            </a:stretch>
          </p:blipFill>
          <p:spPr bwMode="auto">
            <a:xfrm>
              <a:off x="3401060" y="3135947"/>
              <a:ext cx="165100" cy="201613"/>
            </a:xfrm>
            <a:prstGeom prst="rect">
              <a:avLst/>
            </a:prstGeom>
            <a:noFill/>
            <a:ln w="9525">
              <a:noFill/>
              <a:miter lim="800000"/>
              <a:headEnd/>
              <a:tailEnd/>
            </a:ln>
          </p:spPr>
        </p:pic>
        <p:pic>
          <p:nvPicPr>
            <p:cNvPr id="329" name="Picture 645" descr="MCj03318990000[1]"/>
            <p:cNvPicPr>
              <a:picLocks noChangeAspect="1" noChangeArrowheads="1"/>
            </p:cNvPicPr>
            <p:nvPr/>
          </p:nvPicPr>
          <p:blipFill>
            <a:blip r:embed="rId8" cstate="print"/>
            <a:srcRect/>
            <a:stretch>
              <a:fillRect/>
            </a:stretch>
          </p:blipFill>
          <p:spPr bwMode="auto">
            <a:xfrm>
              <a:off x="3611880" y="2788920"/>
              <a:ext cx="165100" cy="201613"/>
            </a:xfrm>
            <a:prstGeom prst="rect">
              <a:avLst/>
            </a:prstGeom>
            <a:noFill/>
            <a:ln w="9525">
              <a:noFill/>
              <a:miter lim="800000"/>
              <a:headEnd/>
              <a:tailEnd/>
            </a:ln>
          </p:spPr>
        </p:pic>
        <p:pic>
          <p:nvPicPr>
            <p:cNvPr id="330" name="Picture 645" descr="MCj03318990000[1]"/>
            <p:cNvPicPr>
              <a:picLocks noChangeAspect="1" noChangeArrowheads="1"/>
            </p:cNvPicPr>
            <p:nvPr/>
          </p:nvPicPr>
          <p:blipFill>
            <a:blip r:embed="rId8" cstate="print"/>
            <a:srcRect/>
            <a:stretch>
              <a:fillRect/>
            </a:stretch>
          </p:blipFill>
          <p:spPr bwMode="auto">
            <a:xfrm>
              <a:off x="2240280" y="1728734"/>
              <a:ext cx="165100" cy="201613"/>
            </a:xfrm>
            <a:prstGeom prst="rect">
              <a:avLst/>
            </a:prstGeom>
            <a:noFill/>
            <a:ln w="9525">
              <a:noFill/>
              <a:miter lim="800000"/>
              <a:headEnd/>
              <a:tailEnd/>
            </a:ln>
          </p:spPr>
        </p:pic>
        <p:pic>
          <p:nvPicPr>
            <p:cNvPr id="331" name="Picture 645" descr="MCj03318990000[1]"/>
            <p:cNvPicPr>
              <a:picLocks noChangeAspect="1" noChangeArrowheads="1"/>
            </p:cNvPicPr>
            <p:nvPr/>
          </p:nvPicPr>
          <p:blipFill>
            <a:blip r:embed="rId8" cstate="print"/>
            <a:srcRect/>
            <a:stretch>
              <a:fillRect/>
            </a:stretch>
          </p:blipFill>
          <p:spPr bwMode="auto">
            <a:xfrm>
              <a:off x="2254942" y="2093013"/>
              <a:ext cx="165100" cy="201613"/>
            </a:xfrm>
            <a:prstGeom prst="rect">
              <a:avLst/>
            </a:prstGeom>
            <a:noFill/>
            <a:ln w="9525">
              <a:noFill/>
              <a:miter lim="800000"/>
              <a:headEnd/>
              <a:tailEnd/>
            </a:ln>
          </p:spPr>
        </p:pic>
        <p:pic>
          <p:nvPicPr>
            <p:cNvPr id="332" name="Picture 645" descr="MCj03318990000[1]"/>
            <p:cNvPicPr>
              <a:picLocks noChangeAspect="1" noChangeArrowheads="1"/>
            </p:cNvPicPr>
            <p:nvPr/>
          </p:nvPicPr>
          <p:blipFill>
            <a:blip r:embed="rId8" cstate="print"/>
            <a:srcRect/>
            <a:stretch>
              <a:fillRect/>
            </a:stretch>
          </p:blipFill>
          <p:spPr bwMode="auto">
            <a:xfrm>
              <a:off x="3115524" y="2057400"/>
              <a:ext cx="165100" cy="201613"/>
            </a:xfrm>
            <a:prstGeom prst="rect">
              <a:avLst/>
            </a:prstGeom>
            <a:noFill/>
            <a:ln w="9525">
              <a:noFill/>
              <a:miter lim="800000"/>
              <a:headEnd/>
              <a:tailEnd/>
            </a:ln>
          </p:spPr>
        </p:pic>
        <p:pic>
          <p:nvPicPr>
            <p:cNvPr id="333" name="Picture 645" descr="MCj03318990000[1]"/>
            <p:cNvPicPr>
              <a:picLocks noChangeAspect="1" noChangeArrowheads="1"/>
            </p:cNvPicPr>
            <p:nvPr/>
          </p:nvPicPr>
          <p:blipFill>
            <a:blip r:embed="rId8" cstate="print"/>
            <a:srcRect/>
            <a:stretch>
              <a:fillRect/>
            </a:stretch>
          </p:blipFill>
          <p:spPr bwMode="auto">
            <a:xfrm>
              <a:off x="2057400" y="1764347"/>
              <a:ext cx="165100" cy="201613"/>
            </a:xfrm>
            <a:prstGeom prst="rect">
              <a:avLst/>
            </a:prstGeom>
            <a:noFill/>
            <a:ln w="9525">
              <a:noFill/>
              <a:miter lim="800000"/>
              <a:headEnd/>
              <a:tailEnd/>
            </a:ln>
          </p:spPr>
        </p:pic>
        <p:pic>
          <p:nvPicPr>
            <p:cNvPr id="334" name="Picture 645" descr="MCj03318990000[1]"/>
            <p:cNvPicPr>
              <a:picLocks noChangeAspect="1" noChangeArrowheads="1"/>
            </p:cNvPicPr>
            <p:nvPr/>
          </p:nvPicPr>
          <p:blipFill>
            <a:blip r:embed="rId8" cstate="print"/>
            <a:srcRect/>
            <a:stretch>
              <a:fillRect/>
            </a:stretch>
          </p:blipFill>
          <p:spPr bwMode="auto">
            <a:xfrm>
              <a:off x="2166620" y="2221547"/>
              <a:ext cx="165100" cy="201613"/>
            </a:xfrm>
            <a:prstGeom prst="rect">
              <a:avLst/>
            </a:prstGeom>
            <a:noFill/>
            <a:ln w="9525">
              <a:noFill/>
              <a:miter lim="800000"/>
              <a:headEnd/>
              <a:tailEnd/>
            </a:ln>
          </p:spPr>
        </p:pic>
        <p:pic>
          <p:nvPicPr>
            <p:cNvPr id="335" name="Picture 645" descr="MCj03318990000[1]"/>
            <p:cNvPicPr>
              <a:picLocks noChangeAspect="1" noChangeArrowheads="1"/>
            </p:cNvPicPr>
            <p:nvPr/>
          </p:nvPicPr>
          <p:blipFill>
            <a:blip r:embed="rId8" cstate="print"/>
            <a:srcRect/>
            <a:stretch>
              <a:fillRect/>
            </a:stretch>
          </p:blipFill>
          <p:spPr bwMode="auto">
            <a:xfrm>
              <a:off x="2852420" y="1947227"/>
              <a:ext cx="165100" cy="201613"/>
            </a:xfrm>
            <a:prstGeom prst="rect">
              <a:avLst/>
            </a:prstGeom>
            <a:noFill/>
            <a:ln w="9525">
              <a:noFill/>
              <a:miter lim="800000"/>
              <a:headEnd/>
              <a:tailEnd/>
            </a:ln>
          </p:spPr>
        </p:pic>
        <p:pic>
          <p:nvPicPr>
            <p:cNvPr id="336" name="Picture 645" descr="MCj03318990000[1]"/>
            <p:cNvPicPr>
              <a:picLocks noChangeAspect="1" noChangeArrowheads="1"/>
            </p:cNvPicPr>
            <p:nvPr/>
          </p:nvPicPr>
          <p:blipFill>
            <a:blip r:embed="rId8" cstate="print"/>
            <a:srcRect/>
            <a:stretch>
              <a:fillRect/>
            </a:stretch>
          </p:blipFill>
          <p:spPr bwMode="auto">
            <a:xfrm>
              <a:off x="2011680" y="1280160"/>
              <a:ext cx="165100" cy="201613"/>
            </a:xfrm>
            <a:prstGeom prst="rect">
              <a:avLst/>
            </a:prstGeom>
            <a:noFill/>
            <a:ln w="9525">
              <a:noFill/>
              <a:miter lim="800000"/>
              <a:headEnd/>
              <a:tailEnd/>
            </a:ln>
          </p:spPr>
        </p:pic>
        <p:pic>
          <p:nvPicPr>
            <p:cNvPr id="337" name="Picture 645" descr="MCj03318990000[1]"/>
            <p:cNvPicPr>
              <a:picLocks noChangeAspect="1" noChangeArrowheads="1"/>
            </p:cNvPicPr>
            <p:nvPr/>
          </p:nvPicPr>
          <p:blipFill>
            <a:blip r:embed="rId8" cstate="print"/>
            <a:srcRect/>
            <a:stretch>
              <a:fillRect/>
            </a:stretch>
          </p:blipFill>
          <p:spPr bwMode="auto">
            <a:xfrm>
              <a:off x="2440940" y="2130107"/>
              <a:ext cx="165100" cy="201613"/>
            </a:xfrm>
            <a:prstGeom prst="rect">
              <a:avLst/>
            </a:prstGeom>
            <a:noFill/>
            <a:ln w="9525">
              <a:noFill/>
              <a:miter lim="800000"/>
              <a:headEnd/>
              <a:tailEnd/>
            </a:ln>
          </p:spPr>
        </p:pic>
        <p:pic>
          <p:nvPicPr>
            <p:cNvPr id="338" name="Picture 645" descr="MCj03318990000[1]"/>
            <p:cNvPicPr>
              <a:picLocks noChangeAspect="1" noChangeArrowheads="1"/>
            </p:cNvPicPr>
            <p:nvPr/>
          </p:nvPicPr>
          <p:blipFill>
            <a:blip r:embed="rId8" cstate="print"/>
            <a:srcRect/>
            <a:stretch>
              <a:fillRect/>
            </a:stretch>
          </p:blipFill>
          <p:spPr bwMode="auto">
            <a:xfrm>
              <a:off x="3949700" y="2541587"/>
              <a:ext cx="165100" cy="201613"/>
            </a:xfrm>
            <a:prstGeom prst="rect">
              <a:avLst/>
            </a:prstGeom>
            <a:noFill/>
            <a:ln w="9525">
              <a:noFill/>
              <a:miter lim="800000"/>
              <a:headEnd/>
              <a:tailEnd/>
            </a:ln>
          </p:spPr>
        </p:pic>
        <p:pic>
          <p:nvPicPr>
            <p:cNvPr id="339" name="Picture 645" descr="MCj03318990000[1]"/>
            <p:cNvPicPr>
              <a:picLocks noChangeAspect="1" noChangeArrowheads="1"/>
            </p:cNvPicPr>
            <p:nvPr/>
          </p:nvPicPr>
          <p:blipFill>
            <a:blip r:embed="rId8" cstate="print"/>
            <a:srcRect/>
            <a:stretch>
              <a:fillRect/>
            </a:stretch>
          </p:blipFill>
          <p:spPr bwMode="auto">
            <a:xfrm>
              <a:off x="2395220" y="2450147"/>
              <a:ext cx="165100" cy="201613"/>
            </a:xfrm>
            <a:prstGeom prst="rect">
              <a:avLst/>
            </a:prstGeom>
            <a:noFill/>
            <a:ln w="9525">
              <a:noFill/>
              <a:miter lim="800000"/>
              <a:headEnd/>
              <a:tailEnd/>
            </a:ln>
          </p:spPr>
        </p:pic>
        <p:pic>
          <p:nvPicPr>
            <p:cNvPr id="340" name="Picture 645" descr="MCj03318990000[1]"/>
            <p:cNvPicPr>
              <a:picLocks noChangeAspect="1" noChangeArrowheads="1"/>
            </p:cNvPicPr>
            <p:nvPr/>
          </p:nvPicPr>
          <p:blipFill>
            <a:blip r:embed="rId8" cstate="print"/>
            <a:srcRect/>
            <a:stretch>
              <a:fillRect/>
            </a:stretch>
          </p:blipFill>
          <p:spPr bwMode="auto">
            <a:xfrm>
              <a:off x="2011680" y="1554480"/>
              <a:ext cx="165100" cy="201613"/>
            </a:xfrm>
            <a:prstGeom prst="rect">
              <a:avLst/>
            </a:prstGeom>
            <a:noFill/>
            <a:ln w="9525">
              <a:noFill/>
              <a:miter lim="800000"/>
              <a:headEnd/>
              <a:tailEnd/>
            </a:ln>
          </p:spPr>
        </p:pic>
      </p:grpSp>
      <p:sp>
        <p:nvSpPr>
          <p:cNvPr id="345" name="TextBox 344"/>
          <p:cNvSpPr txBox="1"/>
          <p:nvPr/>
        </p:nvSpPr>
        <p:spPr>
          <a:xfrm>
            <a:off x="6629400" y="1436370"/>
            <a:ext cx="2651760" cy="307777"/>
          </a:xfrm>
          <a:prstGeom prst="rect">
            <a:avLst/>
          </a:prstGeom>
          <a:noFill/>
        </p:spPr>
        <p:txBody>
          <a:bodyPr wrap="square" rtlCol="0">
            <a:spAutoFit/>
          </a:bodyPr>
          <a:lstStyle/>
          <a:p>
            <a:r>
              <a:rPr lang="en-US" sz="1400" dirty="0" smtClean="0">
                <a:ea typeface="Tahoma" pitchFamily="34" charset="0"/>
                <a:cs typeface="Arial" pitchFamily="34" charset="0"/>
              </a:rPr>
              <a:t>Tropical Weather	33</a:t>
            </a:r>
            <a:endParaRPr lang="en-US" sz="1400" dirty="0">
              <a:ea typeface="Tahoma" pitchFamily="34" charset="0"/>
              <a:cs typeface="Arial" pitchFamily="34" charset="0"/>
            </a:endParaRPr>
          </a:p>
        </p:txBody>
      </p:sp>
      <p:sp>
        <p:nvSpPr>
          <p:cNvPr id="346" name="TextBox 345"/>
          <p:cNvSpPr txBox="1"/>
          <p:nvPr/>
        </p:nvSpPr>
        <p:spPr>
          <a:xfrm>
            <a:off x="6629400" y="1804867"/>
            <a:ext cx="2651760" cy="307777"/>
          </a:xfrm>
          <a:prstGeom prst="rect">
            <a:avLst/>
          </a:prstGeom>
          <a:noFill/>
        </p:spPr>
        <p:txBody>
          <a:bodyPr wrap="square" rtlCol="0">
            <a:spAutoFit/>
          </a:bodyPr>
          <a:lstStyle/>
          <a:p>
            <a:r>
              <a:rPr lang="en-US" sz="1400" dirty="0" smtClean="0">
                <a:ea typeface="Tahoma" pitchFamily="34" charset="0"/>
                <a:cs typeface="Arial" pitchFamily="34" charset="0"/>
              </a:rPr>
              <a:t>Flood Response	37</a:t>
            </a:r>
            <a:endParaRPr lang="en-US" sz="1400" dirty="0">
              <a:ea typeface="Tahoma" pitchFamily="34" charset="0"/>
              <a:cs typeface="Arial" pitchFamily="34" charset="0"/>
            </a:endParaRPr>
          </a:p>
        </p:txBody>
      </p:sp>
      <p:sp>
        <p:nvSpPr>
          <p:cNvPr id="347" name="TextBox 346"/>
          <p:cNvSpPr txBox="1"/>
          <p:nvPr/>
        </p:nvSpPr>
        <p:spPr>
          <a:xfrm>
            <a:off x="6629400" y="2134432"/>
            <a:ext cx="2651760" cy="307777"/>
          </a:xfrm>
          <a:prstGeom prst="rect">
            <a:avLst/>
          </a:prstGeom>
          <a:noFill/>
        </p:spPr>
        <p:txBody>
          <a:bodyPr wrap="square" rtlCol="0">
            <a:spAutoFit/>
          </a:bodyPr>
          <a:lstStyle/>
          <a:p>
            <a:r>
              <a:rPr lang="en-US" sz="1400" dirty="0" smtClean="0">
                <a:ea typeface="Tahoma" pitchFamily="34" charset="0"/>
                <a:cs typeface="Arial" pitchFamily="34" charset="0"/>
              </a:rPr>
              <a:t>Wildfire – AVN	28</a:t>
            </a:r>
            <a:endParaRPr lang="en-US" sz="1400" dirty="0">
              <a:ea typeface="Tahoma" pitchFamily="34" charset="0"/>
              <a:cs typeface="Arial" pitchFamily="34" charset="0"/>
            </a:endParaRPr>
          </a:p>
        </p:txBody>
      </p:sp>
      <p:sp>
        <p:nvSpPr>
          <p:cNvPr id="348" name="TextBox 347"/>
          <p:cNvSpPr txBox="1"/>
          <p:nvPr/>
        </p:nvSpPr>
        <p:spPr>
          <a:xfrm>
            <a:off x="6629400" y="2454472"/>
            <a:ext cx="2651760" cy="307777"/>
          </a:xfrm>
          <a:prstGeom prst="rect">
            <a:avLst/>
          </a:prstGeom>
          <a:noFill/>
        </p:spPr>
        <p:txBody>
          <a:bodyPr wrap="square" rtlCol="0">
            <a:spAutoFit/>
          </a:bodyPr>
          <a:lstStyle/>
          <a:p>
            <a:r>
              <a:rPr lang="en-US" sz="1400" dirty="0" smtClean="0">
                <a:ea typeface="Tahoma" pitchFamily="34" charset="0"/>
                <a:cs typeface="Arial" pitchFamily="34" charset="0"/>
              </a:rPr>
              <a:t>Wildfire – Ground	</a:t>
            </a:r>
            <a:r>
              <a:rPr lang="en-US" sz="1400" dirty="0" smtClean="0">
                <a:ea typeface="Tahoma" pitchFamily="34" charset="0"/>
              </a:rPr>
              <a:t>26</a:t>
            </a:r>
            <a:endParaRPr lang="en-US" sz="1400" dirty="0">
              <a:ea typeface="Tahoma" pitchFamily="34" charset="0"/>
              <a:cs typeface="Arial" pitchFamily="34" charset="0"/>
            </a:endParaRPr>
          </a:p>
        </p:txBody>
      </p:sp>
      <p:sp>
        <p:nvSpPr>
          <p:cNvPr id="349" name="TextBox 348"/>
          <p:cNvSpPr txBox="1"/>
          <p:nvPr/>
        </p:nvSpPr>
        <p:spPr>
          <a:xfrm>
            <a:off x="6629400" y="2820232"/>
            <a:ext cx="2651760" cy="307777"/>
          </a:xfrm>
          <a:prstGeom prst="rect">
            <a:avLst/>
          </a:prstGeom>
          <a:noFill/>
        </p:spPr>
        <p:txBody>
          <a:bodyPr wrap="square" rtlCol="0">
            <a:spAutoFit/>
          </a:bodyPr>
          <a:lstStyle/>
          <a:p>
            <a:r>
              <a:rPr lang="en-US" sz="1400" dirty="0" smtClean="0">
                <a:ea typeface="Tahoma" pitchFamily="34" charset="0"/>
                <a:cs typeface="Arial" pitchFamily="34" charset="0"/>
              </a:rPr>
              <a:t>Winter Weather	</a:t>
            </a:r>
            <a:r>
              <a:rPr lang="en-US" sz="1400" dirty="0" smtClean="0">
                <a:ea typeface="Tahoma" pitchFamily="34" charset="0"/>
              </a:rPr>
              <a:t>23</a:t>
            </a:r>
            <a:endParaRPr lang="en-US" sz="1400" dirty="0">
              <a:ea typeface="Tahoma" pitchFamily="34" charset="0"/>
              <a:cs typeface="Arial" pitchFamily="34" charset="0"/>
            </a:endParaRPr>
          </a:p>
        </p:txBody>
      </p:sp>
      <p:sp>
        <p:nvSpPr>
          <p:cNvPr id="350" name="TextBox 349"/>
          <p:cNvSpPr txBox="1"/>
          <p:nvPr/>
        </p:nvSpPr>
        <p:spPr>
          <a:xfrm>
            <a:off x="6629400" y="3532703"/>
            <a:ext cx="2651760" cy="307777"/>
          </a:xfrm>
          <a:prstGeom prst="rect">
            <a:avLst/>
          </a:prstGeom>
          <a:noFill/>
        </p:spPr>
        <p:txBody>
          <a:bodyPr wrap="square" rtlCol="0">
            <a:spAutoFit/>
          </a:bodyPr>
          <a:lstStyle/>
          <a:p>
            <a:r>
              <a:rPr lang="en-US" sz="1400" dirty="0" smtClean="0">
                <a:ea typeface="Tahoma" pitchFamily="34" charset="0"/>
                <a:cs typeface="Arial" pitchFamily="34" charset="0"/>
              </a:rPr>
              <a:t>Law Enforcement	22</a:t>
            </a:r>
            <a:endParaRPr lang="en-US" sz="1400" dirty="0">
              <a:ea typeface="Tahoma" pitchFamily="34" charset="0"/>
              <a:cs typeface="Arial" pitchFamily="34" charset="0"/>
            </a:endParaRPr>
          </a:p>
        </p:txBody>
      </p:sp>
      <p:sp>
        <p:nvSpPr>
          <p:cNvPr id="351" name="TextBox 350"/>
          <p:cNvSpPr txBox="1"/>
          <p:nvPr/>
        </p:nvSpPr>
        <p:spPr>
          <a:xfrm>
            <a:off x="6629400" y="3200399"/>
            <a:ext cx="2651760" cy="307777"/>
          </a:xfrm>
          <a:prstGeom prst="rect">
            <a:avLst/>
          </a:prstGeom>
          <a:noFill/>
        </p:spPr>
        <p:txBody>
          <a:bodyPr wrap="square" rtlCol="0">
            <a:spAutoFit/>
          </a:bodyPr>
          <a:lstStyle/>
          <a:p>
            <a:r>
              <a:rPr lang="en-US" sz="1400" dirty="0" smtClean="0">
                <a:ea typeface="Tahoma" pitchFamily="34" charset="0"/>
                <a:cs typeface="Arial" pitchFamily="34" charset="0"/>
              </a:rPr>
              <a:t>Civil Support	</a:t>
            </a:r>
            <a:r>
              <a:rPr lang="en-US" sz="1400" dirty="0" smtClean="0">
                <a:ea typeface="Tahoma" pitchFamily="34" charset="0"/>
              </a:rPr>
              <a:t>47</a:t>
            </a:r>
            <a:endParaRPr lang="en-US" sz="1400" dirty="0">
              <a:ea typeface="Tahoma" pitchFamily="34" charset="0"/>
              <a:cs typeface="Arial" pitchFamily="34" charset="0"/>
            </a:endParaRPr>
          </a:p>
        </p:txBody>
      </p:sp>
      <p:sp>
        <p:nvSpPr>
          <p:cNvPr id="353" name="Oval 596"/>
          <p:cNvSpPr>
            <a:spLocks noChangeAspect="1" noChangeArrowheads="1"/>
          </p:cNvSpPr>
          <p:nvPr/>
        </p:nvSpPr>
        <p:spPr bwMode="auto">
          <a:xfrm rot="222363">
            <a:off x="136840" y="5120640"/>
            <a:ext cx="91440" cy="91440"/>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pic>
        <p:nvPicPr>
          <p:cNvPr id="354" name="Picture 21" descr="Texas"/>
          <p:cNvPicPr>
            <a:picLocks noChangeAspect="1" noChangeArrowheads="1"/>
          </p:cNvPicPr>
          <p:nvPr/>
        </p:nvPicPr>
        <p:blipFill>
          <a:blip r:embed="rId7" cstate="print">
            <a:clrChange>
              <a:clrFrom>
                <a:srgbClr val="FEFEFE"/>
              </a:clrFrom>
              <a:clrTo>
                <a:srgbClr val="FEFEFE">
                  <a:alpha val="0"/>
                </a:srgbClr>
              </a:clrTo>
            </a:clrChange>
          </a:blip>
          <a:srcRect l="65071" t="89516" r="31775" b="4251"/>
          <a:stretch>
            <a:fillRect/>
          </a:stretch>
        </p:blipFill>
        <p:spPr bwMode="auto">
          <a:xfrm rot="2006230">
            <a:off x="111875" y="5394960"/>
            <a:ext cx="145849" cy="228600"/>
          </a:xfrm>
          <a:prstGeom prst="rect">
            <a:avLst/>
          </a:prstGeom>
          <a:noFill/>
          <a:ln w="9525">
            <a:noFill/>
            <a:miter lim="800000"/>
            <a:headEnd/>
            <a:tailEnd/>
          </a:ln>
        </p:spPr>
      </p:pic>
      <p:pic>
        <p:nvPicPr>
          <p:cNvPr id="355" name="Picture 73" descr="habs"/>
          <p:cNvPicPr>
            <a:picLocks noChangeAspect="1" noChangeArrowheads="1"/>
          </p:cNvPicPr>
          <p:nvPr/>
        </p:nvPicPr>
        <p:blipFill>
          <a:blip r:embed="rId9" cstate="print"/>
          <a:srcRect/>
          <a:stretch>
            <a:fillRect/>
          </a:stretch>
        </p:blipFill>
        <p:spPr bwMode="auto">
          <a:xfrm>
            <a:off x="89535" y="5760720"/>
            <a:ext cx="182880" cy="182880"/>
          </a:xfrm>
          <a:prstGeom prst="rect">
            <a:avLst/>
          </a:prstGeom>
          <a:noFill/>
          <a:ln w="9525">
            <a:noFill/>
            <a:miter lim="800000"/>
            <a:headEnd/>
            <a:tailEnd/>
          </a:ln>
        </p:spPr>
      </p:pic>
      <p:pic>
        <p:nvPicPr>
          <p:cNvPr id="356" name="Picture 115" descr="icon_fire"/>
          <p:cNvPicPr>
            <a:picLocks noChangeAspect="1" noChangeArrowheads="1"/>
          </p:cNvPicPr>
          <p:nvPr/>
        </p:nvPicPr>
        <p:blipFill>
          <a:blip r:embed="rId6" cstate="print"/>
          <a:srcRect/>
          <a:stretch>
            <a:fillRect/>
          </a:stretch>
        </p:blipFill>
        <p:spPr bwMode="auto">
          <a:xfrm>
            <a:off x="1268253" y="5072063"/>
            <a:ext cx="186771" cy="18288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57" name="Picture 346"/>
          <p:cNvPicPr>
            <a:picLocks noChangeAspect="1" noChangeArrowheads="1"/>
          </p:cNvPicPr>
          <p:nvPr/>
        </p:nvPicPr>
        <p:blipFill>
          <a:blip r:embed="rId10" cstate="print"/>
          <a:srcRect/>
          <a:stretch>
            <a:fillRect/>
          </a:stretch>
        </p:blipFill>
        <p:spPr bwMode="auto">
          <a:xfrm>
            <a:off x="53022" y="6035040"/>
            <a:ext cx="255588" cy="228600"/>
          </a:xfrm>
          <a:prstGeom prst="rect">
            <a:avLst/>
          </a:prstGeom>
          <a:noFill/>
          <a:ln w="9525">
            <a:noFill/>
            <a:miter lim="800000"/>
            <a:headEnd/>
            <a:tailEnd/>
          </a:ln>
        </p:spPr>
      </p:pic>
      <p:pic>
        <p:nvPicPr>
          <p:cNvPr id="358" name="Picture 645" descr="MCj03318990000[1]"/>
          <p:cNvPicPr>
            <a:picLocks noChangeAspect="1" noChangeArrowheads="1"/>
          </p:cNvPicPr>
          <p:nvPr/>
        </p:nvPicPr>
        <p:blipFill>
          <a:blip r:embed="rId8" cstate="print"/>
          <a:srcRect/>
          <a:stretch>
            <a:fillRect/>
          </a:stretch>
        </p:blipFill>
        <p:spPr bwMode="auto">
          <a:xfrm>
            <a:off x="1287301" y="5394960"/>
            <a:ext cx="165100" cy="201613"/>
          </a:xfrm>
          <a:prstGeom prst="rect">
            <a:avLst/>
          </a:prstGeom>
          <a:noFill/>
          <a:ln w="9525">
            <a:noFill/>
            <a:miter lim="800000"/>
            <a:headEnd/>
            <a:tailEnd/>
          </a:ln>
        </p:spPr>
      </p:pic>
      <p:pic>
        <p:nvPicPr>
          <p:cNvPr id="359" name="Picture 188"/>
          <p:cNvPicPr>
            <a:picLocks noChangeAspect="1" noChangeArrowheads="1"/>
          </p:cNvPicPr>
          <p:nvPr/>
        </p:nvPicPr>
        <p:blipFill>
          <a:blip r:embed="rId11" cstate="print"/>
          <a:srcRect/>
          <a:stretch>
            <a:fillRect/>
          </a:stretch>
        </p:blipFill>
        <p:spPr bwMode="auto">
          <a:xfrm>
            <a:off x="1287303" y="5715000"/>
            <a:ext cx="190979" cy="232093"/>
          </a:xfrm>
          <a:prstGeom prst="rect">
            <a:avLst/>
          </a:prstGeom>
          <a:noFill/>
          <a:ln w="9525">
            <a:noFill/>
            <a:miter lim="800000"/>
            <a:headEnd/>
            <a:tailEnd/>
          </a:ln>
        </p:spPr>
      </p:pic>
      <p:grpSp>
        <p:nvGrpSpPr>
          <p:cNvPr id="21" name="Group 374"/>
          <p:cNvGrpSpPr/>
          <p:nvPr/>
        </p:nvGrpSpPr>
        <p:grpSpPr>
          <a:xfrm>
            <a:off x="2240280" y="1234440"/>
            <a:ext cx="2038668" cy="3566160"/>
            <a:chOff x="2240280" y="1234440"/>
            <a:chExt cx="2038668" cy="3566160"/>
          </a:xfrm>
        </p:grpSpPr>
        <p:grpSp>
          <p:nvGrpSpPr>
            <p:cNvPr id="22" name="Group 307"/>
            <p:cNvGrpSpPr/>
            <p:nvPr/>
          </p:nvGrpSpPr>
          <p:grpSpPr>
            <a:xfrm>
              <a:off x="2240280" y="1234440"/>
              <a:ext cx="2038668" cy="3566160"/>
              <a:chOff x="2240280" y="1234440"/>
              <a:chExt cx="2038668" cy="3566160"/>
            </a:xfrm>
          </p:grpSpPr>
          <p:pic>
            <p:nvPicPr>
              <p:cNvPr id="309" name="Picture 346"/>
              <p:cNvPicPr>
                <a:picLocks noChangeAspect="1" noChangeArrowheads="1"/>
              </p:cNvPicPr>
              <p:nvPr/>
            </p:nvPicPr>
            <p:blipFill>
              <a:blip r:embed="rId10" cstate="print"/>
              <a:srcRect/>
              <a:stretch>
                <a:fillRect/>
              </a:stretch>
            </p:blipFill>
            <p:spPr bwMode="auto">
              <a:xfrm>
                <a:off x="3127692" y="4572000"/>
                <a:ext cx="255588" cy="228600"/>
              </a:xfrm>
              <a:prstGeom prst="rect">
                <a:avLst/>
              </a:prstGeom>
              <a:noFill/>
              <a:ln w="9525">
                <a:noFill/>
                <a:miter lim="800000"/>
                <a:headEnd/>
                <a:tailEnd/>
              </a:ln>
            </p:spPr>
          </p:pic>
          <p:pic>
            <p:nvPicPr>
              <p:cNvPr id="310"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10572" y="3794760"/>
                <a:ext cx="255588" cy="228600"/>
              </a:xfrm>
              <a:prstGeom prst="rect">
                <a:avLst/>
              </a:prstGeom>
              <a:noFill/>
              <a:ln w="9525">
                <a:noFill/>
                <a:miter lim="800000"/>
                <a:headEnd/>
                <a:tailEnd/>
              </a:ln>
            </p:spPr>
          </p:pic>
          <p:pic>
            <p:nvPicPr>
              <p:cNvPr id="311"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37560" y="4297680"/>
                <a:ext cx="255588" cy="228600"/>
              </a:xfrm>
              <a:prstGeom prst="rect">
                <a:avLst/>
              </a:prstGeom>
              <a:noFill/>
              <a:ln w="9525">
                <a:noFill/>
                <a:miter lim="800000"/>
                <a:headEnd/>
                <a:tailEnd/>
              </a:ln>
            </p:spPr>
          </p:pic>
          <p:pic>
            <p:nvPicPr>
              <p:cNvPr id="312"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74720" y="3703320"/>
                <a:ext cx="255588" cy="228600"/>
              </a:xfrm>
              <a:prstGeom prst="rect">
                <a:avLst/>
              </a:prstGeom>
              <a:noFill/>
              <a:ln w="9525">
                <a:noFill/>
                <a:miter lim="800000"/>
                <a:headEnd/>
                <a:tailEnd/>
              </a:ln>
            </p:spPr>
          </p:pic>
          <p:pic>
            <p:nvPicPr>
              <p:cNvPr id="313"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799844" y="3337560"/>
                <a:ext cx="255588" cy="228600"/>
              </a:xfrm>
              <a:prstGeom prst="rect">
                <a:avLst/>
              </a:prstGeom>
              <a:noFill/>
              <a:ln w="9525">
                <a:noFill/>
                <a:miter lim="800000"/>
                <a:headEnd/>
                <a:tailEnd/>
              </a:ln>
            </p:spPr>
          </p:pic>
          <p:pic>
            <p:nvPicPr>
              <p:cNvPr id="314"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29000" y="2926080"/>
                <a:ext cx="255588" cy="228600"/>
              </a:xfrm>
              <a:prstGeom prst="rect">
                <a:avLst/>
              </a:prstGeom>
              <a:noFill/>
              <a:ln w="9525">
                <a:noFill/>
                <a:miter lim="800000"/>
                <a:headEnd/>
                <a:tailEnd/>
              </a:ln>
            </p:spPr>
          </p:pic>
          <p:pic>
            <p:nvPicPr>
              <p:cNvPr id="315"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06040" y="2423160"/>
                <a:ext cx="255588" cy="228600"/>
              </a:xfrm>
              <a:prstGeom prst="rect">
                <a:avLst/>
              </a:prstGeom>
              <a:noFill/>
              <a:ln w="9525">
                <a:noFill/>
                <a:miter lim="800000"/>
                <a:headEnd/>
                <a:tailEnd/>
              </a:ln>
            </p:spPr>
          </p:pic>
          <p:pic>
            <p:nvPicPr>
              <p:cNvPr id="316"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47732" y="2148840"/>
                <a:ext cx="255588" cy="228600"/>
              </a:xfrm>
              <a:prstGeom prst="rect">
                <a:avLst/>
              </a:prstGeom>
              <a:noFill/>
              <a:ln w="9525">
                <a:noFill/>
                <a:miter lim="800000"/>
                <a:headEnd/>
                <a:tailEnd/>
              </a:ln>
            </p:spPr>
          </p:pic>
          <p:pic>
            <p:nvPicPr>
              <p:cNvPr id="317"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96172" y="2697480"/>
                <a:ext cx="255588" cy="228600"/>
              </a:xfrm>
              <a:prstGeom prst="rect">
                <a:avLst/>
              </a:prstGeom>
              <a:noFill/>
              <a:ln w="9525">
                <a:noFill/>
                <a:miter lim="800000"/>
                <a:headEnd/>
                <a:tailEnd/>
              </a:ln>
            </p:spPr>
          </p:pic>
          <p:pic>
            <p:nvPicPr>
              <p:cNvPr id="318"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023360" y="3063240"/>
                <a:ext cx="255588" cy="228600"/>
              </a:xfrm>
              <a:prstGeom prst="rect">
                <a:avLst/>
              </a:prstGeom>
              <a:noFill/>
              <a:ln w="9525">
                <a:noFill/>
                <a:miter lim="800000"/>
                <a:headEnd/>
                <a:tailEnd/>
              </a:ln>
            </p:spPr>
          </p:pic>
          <p:pic>
            <p:nvPicPr>
              <p:cNvPr id="319"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240280" y="1234440"/>
                <a:ext cx="255588" cy="228600"/>
              </a:xfrm>
              <a:prstGeom prst="rect">
                <a:avLst/>
              </a:prstGeom>
              <a:noFill/>
              <a:ln w="9525">
                <a:noFill/>
                <a:miter lim="800000"/>
                <a:headEnd/>
                <a:tailEnd/>
              </a:ln>
            </p:spPr>
          </p:pic>
          <p:pic>
            <p:nvPicPr>
              <p:cNvPr id="320"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108960" y="3429000"/>
                <a:ext cx="255588" cy="228600"/>
              </a:xfrm>
              <a:prstGeom prst="rect">
                <a:avLst/>
              </a:prstGeom>
              <a:noFill/>
              <a:ln w="9525">
                <a:noFill/>
                <a:miter lim="800000"/>
                <a:headEnd/>
                <a:tailEnd/>
              </a:ln>
            </p:spPr>
          </p:pic>
        </p:grpSp>
        <p:pic>
          <p:nvPicPr>
            <p:cNvPr id="372"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48572" y="2606040"/>
              <a:ext cx="255588" cy="228600"/>
            </a:xfrm>
            <a:prstGeom prst="rect">
              <a:avLst/>
            </a:prstGeom>
            <a:noFill/>
            <a:ln w="9525">
              <a:noFill/>
              <a:miter lim="800000"/>
              <a:headEnd/>
              <a:tailEnd/>
            </a:ln>
          </p:spPr>
        </p:pic>
        <p:pic>
          <p:nvPicPr>
            <p:cNvPr id="373"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16212" y="2788920"/>
              <a:ext cx="255588" cy="228600"/>
            </a:xfrm>
            <a:prstGeom prst="rect">
              <a:avLst/>
            </a:prstGeom>
            <a:noFill/>
            <a:ln w="9525">
              <a:noFill/>
              <a:miter lim="800000"/>
              <a:headEnd/>
              <a:tailEnd/>
            </a:ln>
          </p:spPr>
        </p:pic>
        <p:pic>
          <p:nvPicPr>
            <p:cNvPr id="374" name="Picture 34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29000" y="2560320"/>
              <a:ext cx="255588" cy="228600"/>
            </a:xfrm>
            <a:prstGeom prst="rect">
              <a:avLst/>
            </a:prstGeom>
            <a:noFill/>
            <a:ln w="9525">
              <a:noFill/>
              <a:miter lim="800000"/>
              <a:headEnd/>
              <a:tailEnd/>
            </a:ln>
          </p:spPr>
        </p:pic>
      </p:grpSp>
      <p:grpSp>
        <p:nvGrpSpPr>
          <p:cNvPr id="23" name="Group 380"/>
          <p:cNvGrpSpPr>
            <a:grpSpLocks noChangeAspect="1"/>
          </p:cNvGrpSpPr>
          <p:nvPr/>
        </p:nvGrpSpPr>
        <p:grpSpPr>
          <a:xfrm>
            <a:off x="1283972" y="6061076"/>
            <a:ext cx="205738" cy="184666"/>
            <a:chOff x="457200" y="1780223"/>
            <a:chExt cx="806502" cy="830999"/>
          </a:xfrm>
        </p:grpSpPr>
        <p:pic>
          <p:nvPicPr>
            <p:cNvPr id="92163"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80" name="TextBox 379"/>
            <p:cNvSpPr txBox="1"/>
            <p:nvPr/>
          </p:nvSpPr>
          <p:spPr>
            <a:xfrm>
              <a:off x="553151" y="1780223"/>
              <a:ext cx="640080" cy="830999"/>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24" name="Group 442"/>
          <p:cNvGrpSpPr/>
          <p:nvPr/>
        </p:nvGrpSpPr>
        <p:grpSpPr>
          <a:xfrm>
            <a:off x="594360" y="2971800"/>
            <a:ext cx="3909058" cy="3222023"/>
            <a:chOff x="594360" y="3408528"/>
            <a:chExt cx="3909058" cy="3222023"/>
          </a:xfrm>
        </p:grpSpPr>
        <p:grpSp>
          <p:nvGrpSpPr>
            <p:cNvPr id="25" name="Group 432"/>
            <p:cNvGrpSpPr>
              <a:grpSpLocks noChangeAspect="1"/>
            </p:cNvGrpSpPr>
            <p:nvPr/>
          </p:nvGrpSpPr>
          <p:grpSpPr>
            <a:xfrm>
              <a:off x="3406142" y="5447503"/>
              <a:ext cx="205738" cy="184666"/>
              <a:chOff x="457200" y="2293848"/>
              <a:chExt cx="806502" cy="830998"/>
            </a:xfrm>
          </p:grpSpPr>
          <p:pic>
            <p:nvPicPr>
              <p:cNvPr id="434"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2293848"/>
                <a:ext cx="806502" cy="822960"/>
              </a:xfrm>
              <a:prstGeom prst="rect">
                <a:avLst/>
              </a:prstGeom>
              <a:noFill/>
            </p:spPr>
          </p:pic>
          <p:sp>
            <p:nvSpPr>
              <p:cNvPr id="435" name="TextBox 434"/>
              <p:cNvSpPr txBox="1"/>
              <p:nvPr/>
            </p:nvSpPr>
            <p:spPr>
              <a:xfrm>
                <a:off x="553151" y="2293848"/>
                <a:ext cx="640080" cy="830998"/>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26" name="Group 441"/>
            <p:cNvGrpSpPr/>
            <p:nvPr/>
          </p:nvGrpSpPr>
          <p:grpSpPr>
            <a:xfrm>
              <a:off x="594360" y="3408528"/>
              <a:ext cx="3909058" cy="3222023"/>
              <a:chOff x="594360" y="2971800"/>
              <a:chExt cx="3909058" cy="3222023"/>
            </a:xfrm>
          </p:grpSpPr>
          <p:grpSp>
            <p:nvGrpSpPr>
              <p:cNvPr id="27" name="Group 381"/>
              <p:cNvGrpSpPr>
                <a:grpSpLocks noChangeAspect="1"/>
              </p:cNvGrpSpPr>
              <p:nvPr/>
            </p:nvGrpSpPr>
            <p:grpSpPr>
              <a:xfrm>
                <a:off x="3040382" y="5028565"/>
                <a:ext cx="205738" cy="184666"/>
                <a:chOff x="457200" y="1780223"/>
                <a:chExt cx="806502" cy="830996"/>
              </a:xfrm>
            </p:grpSpPr>
            <p:pic>
              <p:nvPicPr>
                <p:cNvPr id="383"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84" name="TextBox 383"/>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28" name="Group 384"/>
              <p:cNvGrpSpPr>
                <a:grpSpLocks noChangeAspect="1"/>
              </p:cNvGrpSpPr>
              <p:nvPr/>
            </p:nvGrpSpPr>
            <p:grpSpPr>
              <a:xfrm>
                <a:off x="3268982" y="5348605"/>
                <a:ext cx="205738" cy="184666"/>
                <a:chOff x="457200" y="1780223"/>
                <a:chExt cx="806502" cy="830996"/>
              </a:xfrm>
            </p:grpSpPr>
            <p:pic>
              <p:nvPicPr>
                <p:cNvPr id="386"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87" name="TextBox 386"/>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29" name="Group 387"/>
              <p:cNvGrpSpPr>
                <a:grpSpLocks noChangeAspect="1"/>
              </p:cNvGrpSpPr>
              <p:nvPr/>
            </p:nvGrpSpPr>
            <p:grpSpPr>
              <a:xfrm>
                <a:off x="3360422" y="5577205"/>
                <a:ext cx="205738" cy="184666"/>
                <a:chOff x="457200" y="1780223"/>
                <a:chExt cx="806502" cy="830996"/>
              </a:xfrm>
            </p:grpSpPr>
            <p:pic>
              <p:nvPicPr>
                <p:cNvPr id="389"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90" name="TextBox 389"/>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30" name="Group 390"/>
              <p:cNvGrpSpPr>
                <a:grpSpLocks noChangeAspect="1"/>
              </p:cNvGrpSpPr>
              <p:nvPr/>
            </p:nvGrpSpPr>
            <p:grpSpPr>
              <a:xfrm>
                <a:off x="3566160" y="5897880"/>
                <a:ext cx="205738" cy="184666"/>
                <a:chOff x="457200" y="1780223"/>
                <a:chExt cx="806502" cy="830996"/>
              </a:xfrm>
            </p:grpSpPr>
            <p:pic>
              <p:nvPicPr>
                <p:cNvPr id="392"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93" name="TextBox 392"/>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31" name="Group 393"/>
              <p:cNvGrpSpPr>
                <a:grpSpLocks noChangeAspect="1"/>
              </p:cNvGrpSpPr>
              <p:nvPr/>
            </p:nvGrpSpPr>
            <p:grpSpPr>
              <a:xfrm>
                <a:off x="594360" y="3291840"/>
                <a:ext cx="205738" cy="184666"/>
                <a:chOff x="457200" y="1780223"/>
                <a:chExt cx="806502" cy="830996"/>
              </a:xfrm>
            </p:grpSpPr>
            <p:pic>
              <p:nvPicPr>
                <p:cNvPr id="395"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96" name="TextBox 395"/>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04" name="Group 396"/>
              <p:cNvGrpSpPr>
                <a:grpSpLocks noChangeAspect="1"/>
              </p:cNvGrpSpPr>
              <p:nvPr/>
            </p:nvGrpSpPr>
            <p:grpSpPr>
              <a:xfrm>
                <a:off x="795664" y="3415352"/>
                <a:ext cx="205738" cy="184666"/>
                <a:chOff x="457200" y="1780223"/>
                <a:chExt cx="806502" cy="830996"/>
              </a:xfrm>
            </p:grpSpPr>
            <p:pic>
              <p:nvPicPr>
                <p:cNvPr id="398"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399" name="TextBox 398"/>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05" name="Group 399"/>
              <p:cNvGrpSpPr>
                <a:grpSpLocks noChangeAspect="1"/>
              </p:cNvGrpSpPr>
              <p:nvPr/>
            </p:nvGrpSpPr>
            <p:grpSpPr>
              <a:xfrm>
                <a:off x="3154680" y="2971800"/>
                <a:ext cx="205738" cy="184666"/>
                <a:chOff x="457200" y="1780223"/>
                <a:chExt cx="806502" cy="830996"/>
              </a:xfrm>
            </p:grpSpPr>
            <p:pic>
              <p:nvPicPr>
                <p:cNvPr id="401"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02" name="TextBox 401"/>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06" name="Group 402"/>
              <p:cNvGrpSpPr>
                <a:grpSpLocks noChangeAspect="1"/>
              </p:cNvGrpSpPr>
              <p:nvPr/>
            </p:nvGrpSpPr>
            <p:grpSpPr>
              <a:xfrm>
                <a:off x="3192782" y="5180965"/>
                <a:ext cx="205738" cy="184666"/>
                <a:chOff x="457200" y="1780223"/>
                <a:chExt cx="806502" cy="830996"/>
              </a:xfrm>
            </p:grpSpPr>
            <p:pic>
              <p:nvPicPr>
                <p:cNvPr id="404"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05" name="TextBox 404"/>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07" name="Group 405"/>
              <p:cNvGrpSpPr>
                <a:grpSpLocks noChangeAspect="1"/>
              </p:cNvGrpSpPr>
              <p:nvPr/>
            </p:nvGrpSpPr>
            <p:grpSpPr>
              <a:xfrm>
                <a:off x="3451862" y="5426397"/>
                <a:ext cx="205738" cy="184666"/>
                <a:chOff x="457200" y="1780223"/>
                <a:chExt cx="806502" cy="830996"/>
              </a:xfrm>
            </p:grpSpPr>
            <p:pic>
              <p:nvPicPr>
                <p:cNvPr id="407"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08" name="TextBox 407"/>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08" name="Group 408"/>
              <p:cNvGrpSpPr>
                <a:grpSpLocks noChangeAspect="1"/>
              </p:cNvGrpSpPr>
              <p:nvPr/>
            </p:nvGrpSpPr>
            <p:grpSpPr>
              <a:xfrm>
                <a:off x="3367246" y="5767544"/>
                <a:ext cx="205738" cy="184666"/>
                <a:chOff x="457200" y="1780223"/>
                <a:chExt cx="806502" cy="830996"/>
              </a:xfrm>
            </p:grpSpPr>
            <p:pic>
              <p:nvPicPr>
                <p:cNvPr id="410"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11" name="TextBox 410"/>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09" name="Group 411"/>
              <p:cNvGrpSpPr>
                <a:grpSpLocks noChangeAspect="1"/>
              </p:cNvGrpSpPr>
              <p:nvPr/>
            </p:nvGrpSpPr>
            <p:grpSpPr>
              <a:xfrm>
                <a:off x="777240" y="3200400"/>
                <a:ext cx="205738" cy="184666"/>
                <a:chOff x="457200" y="1780223"/>
                <a:chExt cx="806502" cy="830996"/>
              </a:xfrm>
            </p:grpSpPr>
            <p:pic>
              <p:nvPicPr>
                <p:cNvPr id="413"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14" name="TextBox 413"/>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0" name="Group 414"/>
              <p:cNvGrpSpPr>
                <a:grpSpLocks noChangeAspect="1"/>
              </p:cNvGrpSpPr>
              <p:nvPr/>
            </p:nvGrpSpPr>
            <p:grpSpPr>
              <a:xfrm>
                <a:off x="1554480" y="4251960"/>
                <a:ext cx="205738" cy="184666"/>
                <a:chOff x="457200" y="1780223"/>
                <a:chExt cx="806502" cy="830996"/>
              </a:xfrm>
            </p:grpSpPr>
            <p:pic>
              <p:nvPicPr>
                <p:cNvPr id="416"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17" name="TextBox 416"/>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1" name="Group 417"/>
              <p:cNvGrpSpPr>
                <a:grpSpLocks noChangeAspect="1"/>
              </p:cNvGrpSpPr>
              <p:nvPr/>
            </p:nvGrpSpPr>
            <p:grpSpPr>
              <a:xfrm>
                <a:off x="1691640" y="4114800"/>
                <a:ext cx="205738" cy="184666"/>
                <a:chOff x="457200" y="1780223"/>
                <a:chExt cx="806502" cy="830996"/>
              </a:xfrm>
            </p:grpSpPr>
            <p:pic>
              <p:nvPicPr>
                <p:cNvPr id="419"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20" name="TextBox 419"/>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2" name="Group 420"/>
              <p:cNvGrpSpPr>
                <a:grpSpLocks noChangeAspect="1"/>
              </p:cNvGrpSpPr>
              <p:nvPr/>
            </p:nvGrpSpPr>
            <p:grpSpPr>
              <a:xfrm>
                <a:off x="4297680" y="4892040"/>
                <a:ext cx="205738" cy="184666"/>
                <a:chOff x="457200" y="1780223"/>
                <a:chExt cx="806502" cy="830996"/>
              </a:xfrm>
            </p:grpSpPr>
            <p:pic>
              <p:nvPicPr>
                <p:cNvPr id="422"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23" name="TextBox 422"/>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3" name="Group 423"/>
              <p:cNvGrpSpPr>
                <a:grpSpLocks noChangeAspect="1"/>
              </p:cNvGrpSpPr>
              <p:nvPr/>
            </p:nvGrpSpPr>
            <p:grpSpPr>
              <a:xfrm>
                <a:off x="3406142" y="5212080"/>
                <a:ext cx="205738" cy="184666"/>
                <a:chOff x="457200" y="1780223"/>
                <a:chExt cx="806502" cy="830996"/>
              </a:xfrm>
            </p:grpSpPr>
            <p:pic>
              <p:nvPicPr>
                <p:cNvPr id="425"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26" name="TextBox 425"/>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4" name="Group 426"/>
              <p:cNvGrpSpPr>
                <a:grpSpLocks noChangeAspect="1"/>
              </p:cNvGrpSpPr>
              <p:nvPr/>
            </p:nvGrpSpPr>
            <p:grpSpPr>
              <a:xfrm>
                <a:off x="1463040" y="4409592"/>
                <a:ext cx="205738" cy="184666"/>
                <a:chOff x="457200" y="1780223"/>
                <a:chExt cx="806502" cy="830996"/>
              </a:xfrm>
            </p:grpSpPr>
            <p:pic>
              <p:nvPicPr>
                <p:cNvPr id="428"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29" name="TextBox 428"/>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5" name="Group 429"/>
              <p:cNvGrpSpPr>
                <a:grpSpLocks noChangeAspect="1"/>
              </p:cNvGrpSpPr>
              <p:nvPr/>
            </p:nvGrpSpPr>
            <p:grpSpPr>
              <a:xfrm>
                <a:off x="3968430" y="6009157"/>
                <a:ext cx="205738" cy="184666"/>
                <a:chOff x="457200" y="1780223"/>
                <a:chExt cx="806502" cy="830996"/>
              </a:xfrm>
            </p:grpSpPr>
            <p:pic>
              <p:nvPicPr>
                <p:cNvPr id="431"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32" name="TextBox 431"/>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6" name="Group 435"/>
              <p:cNvGrpSpPr>
                <a:grpSpLocks noChangeAspect="1"/>
              </p:cNvGrpSpPr>
              <p:nvPr/>
            </p:nvGrpSpPr>
            <p:grpSpPr>
              <a:xfrm>
                <a:off x="2926080" y="4892040"/>
                <a:ext cx="205738" cy="184666"/>
                <a:chOff x="457200" y="1780223"/>
                <a:chExt cx="806502" cy="830996"/>
              </a:xfrm>
            </p:grpSpPr>
            <p:pic>
              <p:nvPicPr>
                <p:cNvPr id="437"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38" name="TextBox 437"/>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nvGrpSpPr>
              <p:cNvPr id="1517" name="Group 438"/>
              <p:cNvGrpSpPr>
                <a:grpSpLocks noChangeAspect="1"/>
              </p:cNvGrpSpPr>
              <p:nvPr/>
            </p:nvGrpSpPr>
            <p:grpSpPr>
              <a:xfrm>
                <a:off x="3771902" y="5942965"/>
                <a:ext cx="205738" cy="184666"/>
                <a:chOff x="457200" y="1780223"/>
                <a:chExt cx="806502" cy="830996"/>
              </a:xfrm>
            </p:grpSpPr>
            <p:pic>
              <p:nvPicPr>
                <p:cNvPr id="440" name="Picture 3" descr="D:\Users\eric.hutchins\Desktop\SoS Pics\Police_Badge_clipart_image.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 y="1783080"/>
                  <a:ext cx="806502" cy="822960"/>
                </a:xfrm>
                <a:prstGeom prst="rect">
                  <a:avLst/>
                </a:prstGeom>
                <a:noFill/>
              </p:spPr>
            </p:pic>
            <p:sp>
              <p:nvSpPr>
                <p:cNvPr id="441" name="TextBox 440"/>
                <p:cNvSpPr txBox="1"/>
                <p:nvPr/>
              </p:nvSpPr>
              <p:spPr>
                <a:xfrm>
                  <a:off x="553151" y="1780223"/>
                  <a:ext cx="640080" cy="830996"/>
                </a:xfrm>
                <a:prstGeom prst="rect">
                  <a:avLst/>
                </a:prstGeom>
                <a:noFill/>
              </p:spPr>
              <p:txBody>
                <a:bodyPr wrap="square" lIns="0" rIns="0" rtlCol="0">
                  <a:spAutoFit/>
                </a:bodyPr>
                <a:lstStyle/>
                <a:p>
                  <a:pPr algn="ctr"/>
                  <a:r>
                    <a:rPr lang="en-US" sz="600" dirty="0" smtClean="0">
                      <a:solidFill>
                        <a:schemeClr val="bg1"/>
                      </a:solidFill>
                    </a:rPr>
                    <a:t>LE</a:t>
                  </a:r>
                  <a:endParaRPr lang="en-US" sz="600" dirty="0">
                    <a:solidFill>
                      <a:schemeClr val="bg1"/>
                    </a:solidFill>
                  </a:endParaRPr>
                </a:p>
              </p:txBody>
            </p:sp>
          </p:grpSp>
        </p:grpSp>
      </p:grpSp>
      <p:grpSp>
        <p:nvGrpSpPr>
          <p:cNvPr id="1518" name="Group 456"/>
          <p:cNvGrpSpPr/>
          <p:nvPr/>
        </p:nvGrpSpPr>
        <p:grpSpPr>
          <a:xfrm>
            <a:off x="1188720" y="2377440"/>
            <a:ext cx="3886200" cy="3474720"/>
            <a:chOff x="1188720" y="2377440"/>
            <a:chExt cx="3886200" cy="3474720"/>
          </a:xfrm>
        </p:grpSpPr>
        <p:grpSp>
          <p:nvGrpSpPr>
            <p:cNvPr id="1519" name="Group 320"/>
            <p:cNvGrpSpPr/>
            <p:nvPr/>
          </p:nvGrpSpPr>
          <p:grpSpPr>
            <a:xfrm>
              <a:off x="3847304" y="2926080"/>
              <a:ext cx="764484" cy="1965960"/>
              <a:chOff x="3847304" y="2926080"/>
              <a:chExt cx="764484" cy="1965960"/>
            </a:xfrm>
          </p:grpSpPr>
          <p:pic>
            <p:nvPicPr>
              <p:cNvPr id="322" name="Picture 188"/>
              <p:cNvPicPr>
                <a:picLocks noChangeAspect="1" noChangeArrowheads="1"/>
              </p:cNvPicPr>
              <p:nvPr/>
            </p:nvPicPr>
            <p:blipFill>
              <a:blip r:embed="rId11" cstate="print"/>
              <a:srcRect/>
              <a:stretch>
                <a:fillRect/>
              </a:stretch>
            </p:blipFill>
            <p:spPr bwMode="auto">
              <a:xfrm>
                <a:off x="3847304" y="3620752"/>
                <a:ext cx="190979" cy="232093"/>
              </a:xfrm>
              <a:prstGeom prst="rect">
                <a:avLst/>
              </a:prstGeom>
              <a:noFill/>
              <a:ln w="9525">
                <a:noFill/>
                <a:miter lim="800000"/>
                <a:headEnd/>
                <a:tailEnd/>
              </a:ln>
            </p:spPr>
          </p:pic>
          <p:pic>
            <p:nvPicPr>
              <p:cNvPr id="323" name="Picture 188"/>
              <p:cNvPicPr>
                <a:picLocks noChangeAspect="1" noChangeArrowheads="1"/>
              </p:cNvPicPr>
              <p:nvPr/>
            </p:nvPicPr>
            <p:blipFill>
              <a:blip r:embed="rId11" cstate="print"/>
              <a:srcRect/>
              <a:stretch>
                <a:fillRect/>
              </a:stretch>
            </p:blipFill>
            <p:spPr bwMode="auto">
              <a:xfrm>
                <a:off x="4420809" y="4659947"/>
                <a:ext cx="190979" cy="232093"/>
              </a:xfrm>
              <a:prstGeom prst="rect">
                <a:avLst/>
              </a:prstGeom>
              <a:noFill/>
              <a:ln w="9525">
                <a:noFill/>
                <a:miter lim="800000"/>
                <a:headEnd/>
                <a:tailEnd/>
              </a:ln>
            </p:spPr>
          </p:pic>
          <p:pic>
            <p:nvPicPr>
              <p:cNvPr id="324" name="Picture 188"/>
              <p:cNvPicPr>
                <a:picLocks noChangeAspect="1" noChangeArrowheads="1"/>
              </p:cNvPicPr>
              <p:nvPr/>
            </p:nvPicPr>
            <p:blipFill>
              <a:blip r:embed="rId11" cstate="print"/>
              <a:srcRect/>
              <a:stretch>
                <a:fillRect/>
              </a:stretch>
            </p:blipFill>
            <p:spPr bwMode="auto">
              <a:xfrm>
                <a:off x="4343400" y="2926080"/>
                <a:ext cx="190979" cy="232093"/>
              </a:xfrm>
              <a:prstGeom prst="rect">
                <a:avLst/>
              </a:prstGeom>
              <a:noFill/>
              <a:ln w="9525">
                <a:noFill/>
                <a:miter lim="800000"/>
                <a:headEnd/>
                <a:tailEnd/>
              </a:ln>
            </p:spPr>
          </p:pic>
        </p:grpSp>
        <p:pic>
          <p:nvPicPr>
            <p:cNvPr id="444" name="Picture 188"/>
            <p:cNvPicPr>
              <a:picLocks noChangeAspect="1" noChangeArrowheads="1"/>
            </p:cNvPicPr>
            <p:nvPr/>
          </p:nvPicPr>
          <p:blipFill>
            <a:blip r:embed="rId11" cstate="print"/>
            <a:srcRect/>
            <a:stretch>
              <a:fillRect/>
            </a:stretch>
          </p:blipFill>
          <p:spPr bwMode="auto">
            <a:xfrm>
              <a:off x="4655341" y="3608387"/>
              <a:ext cx="190979" cy="232093"/>
            </a:xfrm>
            <a:prstGeom prst="rect">
              <a:avLst/>
            </a:prstGeom>
            <a:noFill/>
            <a:ln w="9525">
              <a:noFill/>
              <a:miter lim="800000"/>
              <a:headEnd/>
              <a:tailEnd/>
            </a:ln>
          </p:spPr>
        </p:pic>
        <p:pic>
          <p:nvPicPr>
            <p:cNvPr id="445" name="Picture 188"/>
            <p:cNvPicPr>
              <a:picLocks noChangeAspect="1" noChangeArrowheads="1"/>
            </p:cNvPicPr>
            <p:nvPr/>
          </p:nvPicPr>
          <p:blipFill>
            <a:blip r:embed="rId11" cstate="print"/>
            <a:srcRect/>
            <a:stretch>
              <a:fillRect/>
            </a:stretch>
          </p:blipFill>
          <p:spPr bwMode="auto">
            <a:xfrm>
              <a:off x="4428016" y="3246120"/>
              <a:ext cx="190979" cy="232093"/>
            </a:xfrm>
            <a:prstGeom prst="rect">
              <a:avLst/>
            </a:prstGeom>
            <a:noFill/>
            <a:ln w="9525">
              <a:noFill/>
              <a:miter lim="800000"/>
              <a:headEnd/>
              <a:tailEnd/>
            </a:ln>
          </p:spPr>
        </p:pic>
        <p:pic>
          <p:nvPicPr>
            <p:cNvPr id="446" name="Picture 188"/>
            <p:cNvPicPr>
              <a:picLocks noChangeAspect="1" noChangeArrowheads="1"/>
            </p:cNvPicPr>
            <p:nvPr/>
          </p:nvPicPr>
          <p:blipFill>
            <a:blip r:embed="rId11" cstate="print"/>
            <a:srcRect/>
            <a:stretch>
              <a:fillRect/>
            </a:stretch>
          </p:blipFill>
          <p:spPr bwMode="auto">
            <a:xfrm>
              <a:off x="3525989" y="4037008"/>
              <a:ext cx="190979" cy="232093"/>
            </a:xfrm>
            <a:prstGeom prst="rect">
              <a:avLst/>
            </a:prstGeom>
            <a:noFill/>
            <a:ln w="9525">
              <a:noFill/>
              <a:miter lim="800000"/>
              <a:headEnd/>
              <a:tailEnd/>
            </a:ln>
          </p:spPr>
        </p:pic>
        <p:pic>
          <p:nvPicPr>
            <p:cNvPr id="447" name="Picture 188"/>
            <p:cNvPicPr>
              <a:picLocks noChangeAspect="1" noChangeArrowheads="1"/>
            </p:cNvPicPr>
            <p:nvPr/>
          </p:nvPicPr>
          <p:blipFill>
            <a:blip r:embed="rId11" cstate="print"/>
            <a:srcRect/>
            <a:stretch>
              <a:fillRect/>
            </a:stretch>
          </p:blipFill>
          <p:spPr bwMode="auto">
            <a:xfrm>
              <a:off x="1508760" y="4019867"/>
              <a:ext cx="190979" cy="232093"/>
            </a:xfrm>
            <a:prstGeom prst="rect">
              <a:avLst/>
            </a:prstGeom>
            <a:noFill/>
            <a:ln w="9525">
              <a:noFill/>
              <a:miter lim="800000"/>
              <a:headEnd/>
              <a:tailEnd/>
            </a:ln>
          </p:spPr>
        </p:pic>
        <p:pic>
          <p:nvPicPr>
            <p:cNvPr id="448" name="Picture 188"/>
            <p:cNvPicPr>
              <a:picLocks noChangeAspect="1" noChangeArrowheads="1"/>
            </p:cNvPicPr>
            <p:nvPr/>
          </p:nvPicPr>
          <p:blipFill>
            <a:blip r:embed="rId11" cstate="print"/>
            <a:srcRect/>
            <a:stretch>
              <a:fillRect/>
            </a:stretch>
          </p:blipFill>
          <p:spPr bwMode="auto">
            <a:xfrm>
              <a:off x="1188720" y="4157027"/>
              <a:ext cx="190979" cy="232093"/>
            </a:xfrm>
            <a:prstGeom prst="rect">
              <a:avLst/>
            </a:prstGeom>
            <a:noFill/>
            <a:ln w="9525">
              <a:noFill/>
              <a:miter lim="800000"/>
              <a:headEnd/>
              <a:tailEnd/>
            </a:ln>
          </p:spPr>
        </p:pic>
        <p:pic>
          <p:nvPicPr>
            <p:cNvPr id="449" name="Picture 188"/>
            <p:cNvPicPr>
              <a:picLocks noChangeAspect="1" noChangeArrowheads="1"/>
            </p:cNvPicPr>
            <p:nvPr/>
          </p:nvPicPr>
          <p:blipFill>
            <a:blip r:embed="rId11" cstate="print"/>
            <a:srcRect/>
            <a:stretch>
              <a:fillRect/>
            </a:stretch>
          </p:blipFill>
          <p:spPr bwMode="auto">
            <a:xfrm>
              <a:off x="4526280" y="2739707"/>
              <a:ext cx="190979" cy="232093"/>
            </a:xfrm>
            <a:prstGeom prst="rect">
              <a:avLst/>
            </a:prstGeom>
            <a:noFill/>
            <a:ln w="9525">
              <a:noFill/>
              <a:miter lim="800000"/>
              <a:headEnd/>
              <a:tailEnd/>
            </a:ln>
          </p:spPr>
        </p:pic>
        <p:pic>
          <p:nvPicPr>
            <p:cNvPr id="450" name="Picture 188"/>
            <p:cNvPicPr>
              <a:picLocks noChangeAspect="1" noChangeArrowheads="1"/>
            </p:cNvPicPr>
            <p:nvPr/>
          </p:nvPicPr>
          <p:blipFill>
            <a:blip r:embed="rId11" cstate="print"/>
            <a:srcRect/>
            <a:stretch>
              <a:fillRect/>
            </a:stretch>
          </p:blipFill>
          <p:spPr bwMode="auto">
            <a:xfrm>
              <a:off x="3749040" y="3544243"/>
              <a:ext cx="190979" cy="232093"/>
            </a:xfrm>
            <a:prstGeom prst="rect">
              <a:avLst/>
            </a:prstGeom>
            <a:noFill/>
            <a:ln w="9525">
              <a:noFill/>
              <a:miter lim="800000"/>
              <a:headEnd/>
              <a:tailEnd/>
            </a:ln>
          </p:spPr>
        </p:pic>
        <p:pic>
          <p:nvPicPr>
            <p:cNvPr id="451" name="Picture 188"/>
            <p:cNvPicPr>
              <a:picLocks noChangeAspect="1" noChangeArrowheads="1"/>
            </p:cNvPicPr>
            <p:nvPr/>
          </p:nvPicPr>
          <p:blipFill>
            <a:blip r:embed="rId11" cstate="print"/>
            <a:srcRect/>
            <a:stretch>
              <a:fillRect/>
            </a:stretch>
          </p:blipFill>
          <p:spPr bwMode="auto">
            <a:xfrm>
              <a:off x="4563901" y="2377440"/>
              <a:ext cx="190979" cy="232093"/>
            </a:xfrm>
            <a:prstGeom prst="rect">
              <a:avLst/>
            </a:prstGeom>
            <a:noFill/>
            <a:ln w="9525">
              <a:noFill/>
              <a:miter lim="800000"/>
              <a:headEnd/>
              <a:tailEnd/>
            </a:ln>
          </p:spPr>
        </p:pic>
        <p:pic>
          <p:nvPicPr>
            <p:cNvPr id="452" name="Picture 188"/>
            <p:cNvPicPr>
              <a:picLocks noChangeAspect="1" noChangeArrowheads="1"/>
            </p:cNvPicPr>
            <p:nvPr/>
          </p:nvPicPr>
          <p:blipFill>
            <a:blip r:embed="rId11" cstate="print"/>
            <a:srcRect/>
            <a:stretch>
              <a:fillRect/>
            </a:stretch>
          </p:blipFill>
          <p:spPr bwMode="auto">
            <a:xfrm>
              <a:off x="4792501" y="2511107"/>
              <a:ext cx="190979" cy="232093"/>
            </a:xfrm>
            <a:prstGeom prst="rect">
              <a:avLst/>
            </a:prstGeom>
            <a:noFill/>
            <a:ln w="9525">
              <a:noFill/>
              <a:miter lim="800000"/>
              <a:headEnd/>
              <a:tailEnd/>
            </a:ln>
          </p:spPr>
        </p:pic>
        <p:pic>
          <p:nvPicPr>
            <p:cNvPr id="453" name="Picture 188"/>
            <p:cNvPicPr>
              <a:picLocks noChangeAspect="1" noChangeArrowheads="1"/>
            </p:cNvPicPr>
            <p:nvPr/>
          </p:nvPicPr>
          <p:blipFill>
            <a:blip r:embed="rId11" cstate="print"/>
            <a:srcRect/>
            <a:stretch>
              <a:fillRect/>
            </a:stretch>
          </p:blipFill>
          <p:spPr bwMode="auto">
            <a:xfrm>
              <a:off x="4883941" y="4294187"/>
              <a:ext cx="190979" cy="232093"/>
            </a:xfrm>
            <a:prstGeom prst="rect">
              <a:avLst/>
            </a:prstGeom>
            <a:noFill/>
            <a:ln w="9525">
              <a:noFill/>
              <a:miter lim="800000"/>
              <a:headEnd/>
              <a:tailEnd/>
            </a:ln>
          </p:spPr>
        </p:pic>
        <p:pic>
          <p:nvPicPr>
            <p:cNvPr id="454" name="Picture 188"/>
            <p:cNvPicPr>
              <a:picLocks noChangeAspect="1" noChangeArrowheads="1"/>
            </p:cNvPicPr>
            <p:nvPr/>
          </p:nvPicPr>
          <p:blipFill>
            <a:blip r:embed="rId11" cstate="print"/>
            <a:srcRect/>
            <a:stretch>
              <a:fillRect/>
            </a:stretch>
          </p:blipFill>
          <p:spPr bwMode="auto">
            <a:xfrm>
              <a:off x="4495800" y="3078480"/>
              <a:ext cx="190979" cy="232093"/>
            </a:xfrm>
            <a:prstGeom prst="rect">
              <a:avLst/>
            </a:prstGeom>
            <a:noFill/>
            <a:ln w="9525">
              <a:noFill/>
              <a:miter lim="800000"/>
              <a:headEnd/>
              <a:tailEnd/>
            </a:ln>
          </p:spPr>
        </p:pic>
        <p:pic>
          <p:nvPicPr>
            <p:cNvPr id="455" name="Picture 188"/>
            <p:cNvPicPr>
              <a:picLocks noChangeAspect="1" noChangeArrowheads="1"/>
            </p:cNvPicPr>
            <p:nvPr/>
          </p:nvPicPr>
          <p:blipFill>
            <a:blip r:embed="rId11" cstate="print"/>
            <a:srcRect/>
            <a:stretch>
              <a:fillRect/>
            </a:stretch>
          </p:blipFill>
          <p:spPr bwMode="auto">
            <a:xfrm>
              <a:off x="1737360" y="3471227"/>
              <a:ext cx="190979" cy="232093"/>
            </a:xfrm>
            <a:prstGeom prst="rect">
              <a:avLst/>
            </a:prstGeom>
            <a:noFill/>
            <a:ln w="9525">
              <a:noFill/>
              <a:miter lim="800000"/>
              <a:headEnd/>
              <a:tailEnd/>
            </a:ln>
          </p:spPr>
        </p:pic>
        <p:pic>
          <p:nvPicPr>
            <p:cNvPr id="456" name="Picture 188"/>
            <p:cNvPicPr>
              <a:picLocks noChangeAspect="1" noChangeArrowheads="1"/>
            </p:cNvPicPr>
            <p:nvPr/>
          </p:nvPicPr>
          <p:blipFill>
            <a:blip r:embed="rId11" cstate="print"/>
            <a:srcRect/>
            <a:stretch>
              <a:fillRect/>
            </a:stretch>
          </p:blipFill>
          <p:spPr bwMode="auto">
            <a:xfrm>
              <a:off x="3566160" y="5620067"/>
              <a:ext cx="190979" cy="232093"/>
            </a:xfrm>
            <a:prstGeom prst="rect">
              <a:avLst/>
            </a:prstGeom>
            <a:noFill/>
            <a:ln w="9525">
              <a:noFill/>
              <a:miter lim="800000"/>
              <a:headEnd/>
              <a:tailEnd/>
            </a:ln>
          </p:spPr>
        </p:pic>
      </p:grpSp>
      <p:grpSp>
        <p:nvGrpSpPr>
          <p:cNvPr id="1520" name="Group 460"/>
          <p:cNvGrpSpPr/>
          <p:nvPr/>
        </p:nvGrpSpPr>
        <p:grpSpPr>
          <a:xfrm>
            <a:off x="420001" y="2665097"/>
            <a:ext cx="4487281" cy="2287905"/>
            <a:chOff x="419999" y="2665095"/>
            <a:chExt cx="4487281" cy="2287905"/>
          </a:xfrm>
        </p:grpSpPr>
        <p:grpSp>
          <p:nvGrpSpPr>
            <p:cNvPr id="1521" name="Group 376"/>
            <p:cNvGrpSpPr/>
            <p:nvPr/>
          </p:nvGrpSpPr>
          <p:grpSpPr>
            <a:xfrm>
              <a:off x="419999" y="2665095"/>
              <a:ext cx="4487281" cy="2164080"/>
              <a:chOff x="419999" y="2665095"/>
              <a:chExt cx="4487281" cy="2164080"/>
            </a:xfrm>
          </p:grpSpPr>
          <p:pic>
            <p:nvPicPr>
              <p:cNvPr id="341" name="Picture 73" descr="habs"/>
              <p:cNvPicPr>
                <a:picLocks noChangeAspect="1" noChangeArrowheads="1"/>
              </p:cNvPicPr>
              <p:nvPr/>
            </p:nvPicPr>
            <p:blipFill>
              <a:blip r:embed="rId9" cstate="print"/>
              <a:srcRect/>
              <a:stretch>
                <a:fillRect/>
              </a:stretch>
            </p:blipFill>
            <p:spPr bwMode="auto">
              <a:xfrm>
                <a:off x="3749040" y="3291840"/>
                <a:ext cx="152400" cy="152400"/>
              </a:xfrm>
              <a:prstGeom prst="rect">
                <a:avLst/>
              </a:prstGeom>
              <a:noFill/>
              <a:ln w="9525">
                <a:noFill/>
                <a:miter lim="800000"/>
                <a:headEnd/>
                <a:tailEnd/>
              </a:ln>
            </p:spPr>
          </p:pic>
          <p:grpSp>
            <p:nvGrpSpPr>
              <p:cNvPr id="1522" name="Group 375"/>
              <p:cNvGrpSpPr/>
              <p:nvPr/>
            </p:nvGrpSpPr>
            <p:grpSpPr>
              <a:xfrm>
                <a:off x="419999" y="2665095"/>
                <a:ext cx="4487281" cy="2164080"/>
                <a:chOff x="419999" y="2665095"/>
                <a:chExt cx="4487281" cy="2164080"/>
              </a:xfrm>
            </p:grpSpPr>
            <p:pic>
              <p:nvPicPr>
                <p:cNvPr id="368" name="Picture 73" descr="habs"/>
                <p:cNvPicPr>
                  <a:picLocks noChangeAspect="1" noChangeArrowheads="1"/>
                </p:cNvPicPr>
                <p:nvPr/>
              </p:nvPicPr>
              <p:blipFill>
                <a:blip r:embed="rId9" cstate="print"/>
                <a:srcRect/>
                <a:stretch>
                  <a:fillRect/>
                </a:stretch>
              </p:blipFill>
              <p:spPr bwMode="auto">
                <a:xfrm>
                  <a:off x="4023360" y="4404360"/>
                  <a:ext cx="152400" cy="152400"/>
                </a:xfrm>
                <a:prstGeom prst="rect">
                  <a:avLst/>
                </a:prstGeom>
                <a:noFill/>
                <a:ln w="9525">
                  <a:noFill/>
                  <a:miter lim="800000"/>
                  <a:headEnd/>
                  <a:tailEnd/>
                </a:ln>
              </p:spPr>
            </p:pic>
            <p:grpSp>
              <p:nvGrpSpPr>
                <p:cNvPr id="1523" name="Group 370"/>
                <p:cNvGrpSpPr/>
                <p:nvPr/>
              </p:nvGrpSpPr>
              <p:grpSpPr>
                <a:xfrm>
                  <a:off x="419999" y="2665095"/>
                  <a:ext cx="4487281" cy="2164080"/>
                  <a:chOff x="419999" y="2665095"/>
                  <a:chExt cx="4487281" cy="2164080"/>
                </a:xfrm>
              </p:grpSpPr>
              <p:grpSp>
                <p:nvGrpSpPr>
                  <p:cNvPr id="1524" name="Group 366"/>
                  <p:cNvGrpSpPr/>
                  <p:nvPr/>
                </p:nvGrpSpPr>
                <p:grpSpPr>
                  <a:xfrm>
                    <a:off x="419999" y="2665095"/>
                    <a:ext cx="4487281" cy="2164080"/>
                    <a:chOff x="419999" y="2665095"/>
                    <a:chExt cx="4487281" cy="2164080"/>
                  </a:xfrm>
                </p:grpSpPr>
                <p:grpSp>
                  <p:nvGrpSpPr>
                    <p:cNvPr id="1525" name="Group 362"/>
                    <p:cNvGrpSpPr/>
                    <p:nvPr/>
                  </p:nvGrpSpPr>
                  <p:grpSpPr>
                    <a:xfrm>
                      <a:off x="419999" y="2665095"/>
                      <a:ext cx="4487281" cy="2164080"/>
                      <a:chOff x="419999" y="2665095"/>
                      <a:chExt cx="4487281" cy="2164080"/>
                    </a:xfrm>
                  </p:grpSpPr>
                  <p:grpSp>
                    <p:nvGrpSpPr>
                      <p:cNvPr id="1526" name="Group 343"/>
                      <p:cNvGrpSpPr/>
                      <p:nvPr/>
                    </p:nvGrpSpPr>
                    <p:grpSpPr>
                      <a:xfrm>
                        <a:off x="419999" y="2665095"/>
                        <a:ext cx="4390126" cy="2164080"/>
                        <a:chOff x="425714" y="2665095"/>
                        <a:chExt cx="4390126" cy="2164080"/>
                      </a:xfrm>
                    </p:grpSpPr>
                    <p:grpSp>
                      <p:nvGrpSpPr>
                        <p:cNvPr id="1527" name="Group 295"/>
                        <p:cNvGrpSpPr/>
                        <p:nvPr/>
                      </p:nvGrpSpPr>
                      <p:grpSpPr>
                        <a:xfrm>
                          <a:off x="425714" y="2665095"/>
                          <a:ext cx="4367266" cy="2164080"/>
                          <a:chOff x="387614" y="2606040"/>
                          <a:chExt cx="4367266" cy="2164080"/>
                        </a:xfrm>
                      </p:grpSpPr>
                      <p:pic>
                        <p:nvPicPr>
                          <p:cNvPr id="297" name="Picture 178" descr="habs"/>
                          <p:cNvPicPr>
                            <a:picLocks noChangeAspect="1" noChangeArrowheads="1"/>
                          </p:cNvPicPr>
                          <p:nvPr/>
                        </p:nvPicPr>
                        <p:blipFill>
                          <a:blip r:embed="rId13" cstate="print"/>
                          <a:srcRect/>
                          <a:stretch>
                            <a:fillRect/>
                          </a:stretch>
                        </p:blipFill>
                        <p:spPr bwMode="auto">
                          <a:xfrm>
                            <a:off x="3704590" y="4067175"/>
                            <a:ext cx="149225" cy="149225"/>
                          </a:xfrm>
                          <a:prstGeom prst="rect">
                            <a:avLst/>
                          </a:prstGeom>
                          <a:noFill/>
                          <a:ln w="9525">
                            <a:noFill/>
                            <a:miter lim="800000"/>
                            <a:headEnd/>
                            <a:tailEnd/>
                          </a:ln>
                        </p:spPr>
                      </p:pic>
                      <p:pic>
                        <p:nvPicPr>
                          <p:cNvPr id="298" name="Picture 178" descr="habs"/>
                          <p:cNvPicPr>
                            <a:picLocks noChangeAspect="1" noChangeArrowheads="1"/>
                          </p:cNvPicPr>
                          <p:nvPr/>
                        </p:nvPicPr>
                        <p:blipFill>
                          <a:blip r:embed="rId13" cstate="print"/>
                          <a:srcRect/>
                          <a:stretch>
                            <a:fillRect/>
                          </a:stretch>
                        </p:blipFill>
                        <p:spPr bwMode="auto">
                          <a:xfrm>
                            <a:off x="3657600" y="3931920"/>
                            <a:ext cx="149225" cy="149225"/>
                          </a:xfrm>
                          <a:prstGeom prst="rect">
                            <a:avLst/>
                          </a:prstGeom>
                          <a:noFill/>
                          <a:ln w="9525">
                            <a:noFill/>
                            <a:miter lim="800000"/>
                            <a:headEnd/>
                            <a:tailEnd/>
                          </a:ln>
                        </p:spPr>
                      </p:pic>
                      <p:pic>
                        <p:nvPicPr>
                          <p:cNvPr id="299" name="Picture 178" descr="habs"/>
                          <p:cNvPicPr>
                            <a:picLocks noChangeAspect="1" noChangeArrowheads="1"/>
                          </p:cNvPicPr>
                          <p:nvPr/>
                        </p:nvPicPr>
                        <p:blipFill>
                          <a:blip r:embed="rId13" cstate="print"/>
                          <a:srcRect/>
                          <a:stretch>
                            <a:fillRect/>
                          </a:stretch>
                        </p:blipFill>
                        <p:spPr bwMode="auto">
                          <a:xfrm>
                            <a:off x="4285615" y="3736975"/>
                            <a:ext cx="149225" cy="149225"/>
                          </a:xfrm>
                          <a:prstGeom prst="rect">
                            <a:avLst/>
                          </a:prstGeom>
                          <a:noFill/>
                          <a:ln w="9525">
                            <a:noFill/>
                            <a:miter lim="800000"/>
                            <a:headEnd/>
                            <a:tailEnd/>
                          </a:ln>
                        </p:spPr>
                      </p:pic>
                      <p:pic>
                        <p:nvPicPr>
                          <p:cNvPr id="300" name="Picture 178" descr="habs"/>
                          <p:cNvPicPr>
                            <a:picLocks noChangeAspect="1" noChangeArrowheads="1"/>
                          </p:cNvPicPr>
                          <p:nvPr/>
                        </p:nvPicPr>
                        <p:blipFill>
                          <a:blip r:embed="rId13" cstate="print"/>
                          <a:srcRect/>
                          <a:stretch>
                            <a:fillRect/>
                          </a:stretch>
                        </p:blipFill>
                        <p:spPr bwMode="auto">
                          <a:xfrm>
                            <a:off x="3965575" y="2606040"/>
                            <a:ext cx="149225" cy="149225"/>
                          </a:xfrm>
                          <a:prstGeom prst="rect">
                            <a:avLst/>
                          </a:prstGeom>
                          <a:noFill/>
                          <a:ln w="9525">
                            <a:noFill/>
                            <a:miter lim="800000"/>
                            <a:headEnd/>
                            <a:tailEnd/>
                          </a:ln>
                        </p:spPr>
                      </p:pic>
                      <p:pic>
                        <p:nvPicPr>
                          <p:cNvPr id="301" name="Picture 650" descr="habs"/>
                          <p:cNvPicPr>
                            <a:picLocks noChangeAspect="1" noChangeArrowheads="1"/>
                          </p:cNvPicPr>
                          <p:nvPr/>
                        </p:nvPicPr>
                        <p:blipFill>
                          <a:blip r:embed="rId9" cstate="print"/>
                          <a:srcRect/>
                          <a:stretch>
                            <a:fillRect/>
                          </a:stretch>
                        </p:blipFill>
                        <p:spPr bwMode="auto">
                          <a:xfrm>
                            <a:off x="387614" y="3173944"/>
                            <a:ext cx="152400" cy="152400"/>
                          </a:xfrm>
                          <a:prstGeom prst="rect">
                            <a:avLst/>
                          </a:prstGeom>
                          <a:noFill/>
                          <a:ln w="9525">
                            <a:noFill/>
                            <a:miter lim="800000"/>
                            <a:headEnd/>
                            <a:tailEnd/>
                          </a:ln>
                        </p:spPr>
                      </p:pic>
                      <p:pic>
                        <p:nvPicPr>
                          <p:cNvPr id="302" name="Picture 649" descr="habs"/>
                          <p:cNvPicPr>
                            <a:picLocks noChangeAspect="1" noChangeArrowheads="1"/>
                          </p:cNvPicPr>
                          <p:nvPr/>
                        </p:nvPicPr>
                        <p:blipFill>
                          <a:blip r:embed="rId9" cstate="print"/>
                          <a:srcRect/>
                          <a:stretch>
                            <a:fillRect/>
                          </a:stretch>
                        </p:blipFill>
                        <p:spPr bwMode="auto">
                          <a:xfrm>
                            <a:off x="4602480" y="4617720"/>
                            <a:ext cx="152400" cy="152400"/>
                          </a:xfrm>
                          <a:prstGeom prst="rect">
                            <a:avLst/>
                          </a:prstGeom>
                          <a:noFill/>
                          <a:ln w="9525">
                            <a:noFill/>
                            <a:miter lim="800000"/>
                            <a:headEnd/>
                            <a:tailEnd/>
                          </a:ln>
                        </p:spPr>
                      </p:pic>
                      <p:pic>
                        <p:nvPicPr>
                          <p:cNvPr id="303" name="Picture 178" descr="habs"/>
                          <p:cNvPicPr>
                            <a:picLocks noChangeAspect="1" noChangeArrowheads="1"/>
                          </p:cNvPicPr>
                          <p:nvPr/>
                        </p:nvPicPr>
                        <p:blipFill>
                          <a:blip r:embed="rId13" cstate="print"/>
                          <a:srcRect/>
                          <a:stretch>
                            <a:fillRect/>
                          </a:stretch>
                        </p:blipFill>
                        <p:spPr bwMode="auto">
                          <a:xfrm>
                            <a:off x="3680039" y="3749040"/>
                            <a:ext cx="149225" cy="149225"/>
                          </a:xfrm>
                          <a:prstGeom prst="rect">
                            <a:avLst/>
                          </a:prstGeom>
                          <a:noFill/>
                          <a:ln w="9525">
                            <a:noFill/>
                            <a:miter lim="800000"/>
                            <a:headEnd/>
                            <a:tailEnd/>
                          </a:ln>
                        </p:spPr>
                      </p:pic>
                      <p:pic>
                        <p:nvPicPr>
                          <p:cNvPr id="304" name="Picture 178" descr="habs"/>
                          <p:cNvPicPr>
                            <a:picLocks noChangeAspect="1" noChangeArrowheads="1"/>
                          </p:cNvPicPr>
                          <p:nvPr/>
                        </p:nvPicPr>
                        <p:blipFill>
                          <a:blip r:embed="rId13" cstate="print"/>
                          <a:srcRect/>
                          <a:stretch>
                            <a:fillRect/>
                          </a:stretch>
                        </p:blipFill>
                        <p:spPr bwMode="auto">
                          <a:xfrm>
                            <a:off x="3554944" y="3429000"/>
                            <a:ext cx="149225" cy="149225"/>
                          </a:xfrm>
                          <a:prstGeom prst="rect">
                            <a:avLst/>
                          </a:prstGeom>
                          <a:noFill/>
                          <a:ln w="9525">
                            <a:noFill/>
                            <a:miter lim="800000"/>
                            <a:headEnd/>
                            <a:tailEnd/>
                          </a:ln>
                        </p:spPr>
                      </p:pic>
                      <p:pic>
                        <p:nvPicPr>
                          <p:cNvPr id="305" name="Picture 178" descr="habs"/>
                          <p:cNvPicPr>
                            <a:picLocks noChangeAspect="1" noChangeArrowheads="1"/>
                          </p:cNvPicPr>
                          <p:nvPr/>
                        </p:nvPicPr>
                        <p:blipFill>
                          <a:blip r:embed="rId13" cstate="print"/>
                          <a:srcRect/>
                          <a:stretch>
                            <a:fillRect/>
                          </a:stretch>
                        </p:blipFill>
                        <p:spPr bwMode="auto">
                          <a:xfrm>
                            <a:off x="3692104" y="3002448"/>
                            <a:ext cx="149225" cy="149225"/>
                          </a:xfrm>
                          <a:prstGeom prst="rect">
                            <a:avLst/>
                          </a:prstGeom>
                          <a:noFill/>
                          <a:ln w="9525">
                            <a:noFill/>
                            <a:miter lim="800000"/>
                            <a:headEnd/>
                            <a:tailEnd/>
                          </a:ln>
                        </p:spPr>
                      </p:pic>
                      <p:pic>
                        <p:nvPicPr>
                          <p:cNvPr id="306" name="Picture 73" descr="habs"/>
                          <p:cNvPicPr>
                            <a:picLocks noChangeAspect="1" noChangeArrowheads="1"/>
                          </p:cNvPicPr>
                          <p:nvPr/>
                        </p:nvPicPr>
                        <p:blipFill>
                          <a:blip r:embed="rId9" cstate="print"/>
                          <a:srcRect/>
                          <a:stretch>
                            <a:fillRect/>
                          </a:stretch>
                        </p:blipFill>
                        <p:spPr bwMode="auto">
                          <a:xfrm>
                            <a:off x="1356360" y="4191000"/>
                            <a:ext cx="152400" cy="152400"/>
                          </a:xfrm>
                          <a:prstGeom prst="rect">
                            <a:avLst/>
                          </a:prstGeom>
                          <a:noFill/>
                          <a:ln w="9525">
                            <a:noFill/>
                            <a:miter lim="800000"/>
                            <a:headEnd/>
                            <a:tailEnd/>
                          </a:ln>
                        </p:spPr>
                      </p:pic>
                      <p:pic>
                        <p:nvPicPr>
                          <p:cNvPr id="307" name="Picture 94" descr="habs"/>
                          <p:cNvPicPr>
                            <a:picLocks noChangeAspect="1" noChangeArrowheads="1"/>
                          </p:cNvPicPr>
                          <p:nvPr/>
                        </p:nvPicPr>
                        <p:blipFill>
                          <a:blip r:embed="rId9" cstate="print"/>
                          <a:srcRect/>
                          <a:stretch>
                            <a:fillRect/>
                          </a:stretch>
                        </p:blipFill>
                        <p:spPr bwMode="auto">
                          <a:xfrm>
                            <a:off x="594360" y="3429000"/>
                            <a:ext cx="152400" cy="152400"/>
                          </a:xfrm>
                          <a:prstGeom prst="rect">
                            <a:avLst/>
                          </a:prstGeom>
                          <a:noFill/>
                          <a:ln w="9525">
                            <a:noFill/>
                            <a:miter lim="800000"/>
                            <a:headEnd/>
                            <a:tailEnd/>
                          </a:ln>
                        </p:spPr>
                      </p:pic>
                    </p:grpSp>
                    <p:pic>
                      <p:nvPicPr>
                        <p:cNvPr id="342" name="Picture 73" descr="habs"/>
                        <p:cNvPicPr>
                          <a:picLocks noChangeAspect="1" noChangeArrowheads="1"/>
                        </p:cNvPicPr>
                        <p:nvPr/>
                      </p:nvPicPr>
                      <p:blipFill>
                        <a:blip r:embed="rId9" cstate="print"/>
                        <a:srcRect/>
                        <a:stretch>
                          <a:fillRect/>
                        </a:stretch>
                      </p:blipFill>
                      <p:spPr bwMode="auto">
                        <a:xfrm>
                          <a:off x="3931920" y="4251960"/>
                          <a:ext cx="152400" cy="152400"/>
                        </a:xfrm>
                        <a:prstGeom prst="rect">
                          <a:avLst/>
                        </a:prstGeom>
                        <a:noFill/>
                        <a:ln w="9525">
                          <a:noFill/>
                          <a:miter lim="800000"/>
                          <a:headEnd/>
                          <a:tailEnd/>
                        </a:ln>
                      </p:spPr>
                    </p:pic>
                    <p:pic>
                      <p:nvPicPr>
                        <p:cNvPr id="343" name="Picture 73" descr="habs"/>
                        <p:cNvPicPr>
                          <a:picLocks noChangeAspect="1" noChangeArrowheads="1"/>
                        </p:cNvPicPr>
                        <p:nvPr/>
                      </p:nvPicPr>
                      <p:blipFill>
                        <a:blip r:embed="rId9" cstate="print"/>
                        <a:srcRect/>
                        <a:stretch>
                          <a:fillRect/>
                        </a:stretch>
                      </p:blipFill>
                      <p:spPr bwMode="auto">
                        <a:xfrm>
                          <a:off x="4663440" y="4389120"/>
                          <a:ext cx="152400" cy="152400"/>
                        </a:xfrm>
                        <a:prstGeom prst="rect">
                          <a:avLst/>
                        </a:prstGeom>
                        <a:noFill/>
                        <a:ln w="9525">
                          <a:noFill/>
                          <a:miter lim="800000"/>
                          <a:headEnd/>
                          <a:tailEnd/>
                        </a:ln>
                      </p:spPr>
                    </p:pic>
                  </p:grpSp>
                  <p:pic>
                    <p:nvPicPr>
                      <p:cNvPr id="361" name="Picture 73" descr="habs"/>
                      <p:cNvPicPr>
                        <a:picLocks noChangeAspect="1" noChangeArrowheads="1"/>
                      </p:cNvPicPr>
                      <p:nvPr/>
                    </p:nvPicPr>
                    <p:blipFill>
                      <a:blip r:embed="rId9" cstate="print"/>
                      <a:srcRect/>
                      <a:stretch>
                        <a:fillRect/>
                      </a:stretch>
                    </p:blipFill>
                    <p:spPr bwMode="auto">
                      <a:xfrm>
                        <a:off x="4754880" y="4465320"/>
                        <a:ext cx="152400" cy="152400"/>
                      </a:xfrm>
                      <a:prstGeom prst="rect">
                        <a:avLst/>
                      </a:prstGeom>
                      <a:noFill/>
                      <a:ln w="9525">
                        <a:noFill/>
                        <a:miter lim="800000"/>
                        <a:headEnd/>
                        <a:tailEnd/>
                      </a:ln>
                    </p:spPr>
                  </p:pic>
                  <p:pic>
                    <p:nvPicPr>
                      <p:cNvPr id="362" name="Picture 94" descr="habs"/>
                      <p:cNvPicPr>
                        <a:picLocks noChangeAspect="1" noChangeArrowheads="1"/>
                      </p:cNvPicPr>
                      <p:nvPr/>
                    </p:nvPicPr>
                    <p:blipFill>
                      <a:blip r:embed="rId9" cstate="print"/>
                      <a:srcRect/>
                      <a:stretch>
                        <a:fillRect/>
                      </a:stretch>
                    </p:blipFill>
                    <p:spPr bwMode="auto">
                      <a:xfrm>
                        <a:off x="710376" y="3587304"/>
                        <a:ext cx="152400" cy="152400"/>
                      </a:xfrm>
                      <a:prstGeom prst="rect">
                        <a:avLst/>
                      </a:prstGeom>
                      <a:noFill/>
                      <a:ln w="9525">
                        <a:noFill/>
                        <a:miter lim="800000"/>
                        <a:headEnd/>
                        <a:tailEnd/>
                      </a:ln>
                    </p:spPr>
                  </p:pic>
                </p:grpSp>
                <p:pic>
                  <p:nvPicPr>
                    <p:cNvPr id="364" name="Picture 178" descr="habs"/>
                    <p:cNvPicPr>
                      <a:picLocks noChangeAspect="1" noChangeArrowheads="1"/>
                    </p:cNvPicPr>
                    <p:nvPr/>
                  </p:nvPicPr>
                  <p:blipFill>
                    <a:blip r:embed="rId13" cstate="print"/>
                    <a:srcRect/>
                    <a:stretch>
                      <a:fillRect/>
                    </a:stretch>
                  </p:blipFill>
                  <p:spPr bwMode="auto">
                    <a:xfrm>
                      <a:off x="3778902" y="3902058"/>
                      <a:ext cx="149225" cy="149225"/>
                    </a:xfrm>
                    <a:prstGeom prst="rect">
                      <a:avLst/>
                    </a:prstGeom>
                    <a:noFill/>
                    <a:ln w="9525">
                      <a:noFill/>
                      <a:miter lim="800000"/>
                      <a:headEnd/>
                      <a:tailEnd/>
                    </a:ln>
                  </p:spPr>
                </p:pic>
                <p:pic>
                  <p:nvPicPr>
                    <p:cNvPr id="365" name="Picture 178" descr="habs"/>
                    <p:cNvPicPr>
                      <a:picLocks noChangeAspect="1" noChangeArrowheads="1"/>
                    </p:cNvPicPr>
                    <p:nvPr/>
                  </p:nvPicPr>
                  <p:blipFill>
                    <a:blip r:embed="rId13" cstate="print"/>
                    <a:srcRect/>
                    <a:stretch>
                      <a:fillRect/>
                    </a:stretch>
                  </p:blipFill>
                  <p:spPr bwMode="auto">
                    <a:xfrm>
                      <a:off x="3864824" y="2743200"/>
                      <a:ext cx="149225" cy="149225"/>
                    </a:xfrm>
                    <a:prstGeom prst="rect">
                      <a:avLst/>
                    </a:prstGeom>
                    <a:noFill/>
                    <a:ln w="9525">
                      <a:noFill/>
                      <a:miter lim="800000"/>
                      <a:headEnd/>
                      <a:tailEnd/>
                    </a:ln>
                  </p:spPr>
                </p:pic>
                <p:pic>
                  <p:nvPicPr>
                    <p:cNvPr id="366" name="Picture 178" descr="habs"/>
                    <p:cNvPicPr>
                      <a:picLocks noChangeAspect="1" noChangeArrowheads="1"/>
                    </p:cNvPicPr>
                    <p:nvPr/>
                  </p:nvPicPr>
                  <p:blipFill>
                    <a:blip r:embed="rId13" cstate="print"/>
                    <a:srcRect/>
                    <a:stretch>
                      <a:fillRect/>
                    </a:stretch>
                  </p:blipFill>
                  <p:spPr bwMode="auto">
                    <a:xfrm>
                      <a:off x="3840480" y="2880360"/>
                      <a:ext cx="149225" cy="149225"/>
                    </a:xfrm>
                    <a:prstGeom prst="rect">
                      <a:avLst/>
                    </a:prstGeom>
                    <a:noFill/>
                    <a:ln w="9525">
                      <a:noFill/>
                      <a:miter lim="800000"/>
                      <a:headEnd/>
                      <a:tailEnd/>
                    </a:ln>
                  </p:spPr>
                </p:pic>
              </p:grpSp>
              <p:pic>
                <p:nvPicPr>
                  <p:cNvPr id="369" name="Picture 73" descr="habs"/>
                  <p:cNvPicPr>
                    <a:picLocks noChangeAspect="1" noChangeArrowheads="1"/>
                  </p:cNvPicPr>
                  <p:nvPr/>
                </p:nvPicPr>
                <p:blipFill>
                  <a:blip r:embed="rId9" cstate="print"/>
                  <a:srcRect/>
                  <a:stretch>
                    <a:fillRect/>
                  </a:stretch>
                </p:blipFill>
                <p:spPr bwMode="auto">
                  <a:xfrm>
                    <a:off x="3759612" y="4556760"/>
                    <a:ext cx="152400" cy="152400"/>
                  </a:xfrm>
                  <a:prstGeom prst="rect">
                    <a:avLst/>
                  </a:prstGeom>
                  <a:noFill/>
                  <a:ln w="9525">
                    <a:noFill/>
                    <a:miter lim="800000"/>
                    <a:headEnd/>
                    <a:tailEnd/>
                  </a:ln>
                </p:spPr>
              </p:pic>
              <p:pic>
                <p:nvPicPr>
                  <p:cNvPr id="370" name="Picture 73" descr="habs"/>
                  <p:cNvPicPr>
                    <a:picLocks noChangeAspect="1" noChangeArrowheads="1"/>
                  </p:cNvPicPr>
                  <p:nvPr/>
                </p:nvPicPr>
                <p:blipFill>
                  <a:blip r:embed="rId9" cstate="print"/>
                  <a:srcRect/>
                  <a:stretch>
                    <a:fillRect/>
                  </a:stretch>
                </p:blipFill>
                <p:spPr bwMode="auto">
                  <a:xfrm>
                    <a:off x="3840480" y="4511040"/>
                    <a:ext cx="152400" cy="152400"/>
                  </a:xfrm>
                  <a:prstGeom prst="rect">
                    <a:avLst/>
                  </a:prstGeom>
                  <a:noFill/>
                  <a:ln w="9525">
                    <a:noFill/>
                    <a:miter lim="800000"/>
                    <a:headEnd/>
                    <a:tailEnd/>
                  </a:ln>
                </p:spPr>
              </p:pic>
            </p:grpSp>
          </p:grpSp>
        </p:grpSp>
        <p:pic>
          <p:nvPicPr>
            <p:cNvPr id="458" name="Picture 649" descr="habs"/>
            <p:cNvPicPr>
              <a:picLocks noChangeAspect="1" noChangeArrowheads="1"/>
            </p:cNvPicPr>
            <p:nvPr/>
          </p:nvPicPr>
          <p:blipFill>
            <a:blip r:embed="rId9" cstate="print"/>
            <a:srcRect/>
            <a:stretch>
              <a:fillRect/>
            </a:stretch>
          </p:blipFill>
          <p:spPr bwMode="auto">
            <a:xfrm>
              <a:off x="3520440" y="4800600"/>
              <a:ext cx="152400" cy="152400"/>
            </a:xfrm>
            <a:prstGeom prst="rect">
              <a:avLst/>
            </a:prstGeom>
            <a:noFill/>
            <a:ln w="9525">
              <a:noFill/>
              <a:miter lim="800000"/>
              <a:headEnd/>
              <a:tailEnd/>
            </a:ln>
          </p:spPr>
        </p:pic>
        <p:pic>
          <p:nvPicPr>
            <p:cNvPr id="459" name="Picture 649" descr="habs"/>
            <p:cNvPicPr>
              <a:picLocks noChangeAspect="1" noChangeArrowheads="1"/>
            </p:cNvPicPr>
            <p:nvPr/>
          </p:nvPicPr>
          <p:blipFill>
            <a:blip r:embed="rId9" cstate="print"/>
            <a:srcRect/>
            <a:stretch>
              <a:fillRect/>
            </a:stretch>
          </p:blipFill>
          <p:spPr bwMode="auto">
            <a:xfrm>
              <a:off x="3566160" y="4663440"/>
              <a:ext cx="152400" cy="152400"/>
            </a:xfrm>
            <a:prstGeom prst="rect">
              <a:avLst/>
            </a:prstGeom>
            <a:noFill/>
            <a:ln w="9525">
              <a:noFill/>
              <a:miter lim="800000"/>
              <a:headEnd/>
              <a:tailEnd/>
            </a:ln>
          </p:spPr>
        </p:pic>
        <p:pic>
          <p:nvPicPr>
            <p:cNvPr id="460" name="Picture 649" descr="habs"/>
            <p:cNvPicPr>
              <a:picLocks noChangeAspect="1" noChangeArrowheads="1"/>
            </p:cNvPicPr>
            <p:nvPr/>
          </p:nvPicPr>
          <p:blipFill>
            <a:blip r:embed="rId9" cstate="print"/>
            <a:srcRect/>
            <a:stretch>
              <a:fillRect/>
            </a:stretch>
          </p:blipFill>
          <p:spPr bwMode="auto">
            <a:xfrm>
              <a:off x="1310640" y="4343400"/>
              <a:ext cx="152400" cy="152400"/>
            </a:xfrm>
            <a:prstGeom prst="rect">
              <a:avLst/>
            </a:prstGeom>
            <a:noFill/>
            <a:ln w="9525">
              <a:noFill/>
              <a:miter lim="800000"/>
              <a:headEnd/>
              <a:tailEnd/>
            </a:ln>
          </p:spPr>
        </p:pic>
      </p:grpSp>
      <p:sp>
        <p:nvSpPr>
          <p:cNvPr id="379" name="Rectangle 378"/>
          <p:cNvSpPr/>
          <p:nvPr/>
        </p:nvSpPr>
        <p:spPr>
          <a:xfrm>
            <a:off x="3852306" y="3850005"/>
            <a:ext cx="418704" cy="253916"/>
          </a:xfrm>
          <a:prstGeom prst="rect">
            <a:avLst/>
          </a:prstGeom>
        </p:spPr>
        <p:txBody>
          <a:bodyPr wrap="none">
            <a:spAutoFit/>
          </a:bodyPr>
          <a:lstStyle/>
          <a:p>
            <a:pPr lvl="0"/>
            <a:r>
              <a:rPr lang="en-US" sz="1050" b="1" dirty="0" smtClean="0">
                <a:solidFill>
                  <a:prstClr val="black"/>
                </a:solidFill>
                <a:latin typeface="Calibri"/>
              </a:rPr>
              <a:t>AUS</a:t>
            </a:r>
            <a:endParaRPr lang="en-US" sz="1050" dirty="0">
              <a:solidFill>
                <a:prstClr val="black"/>
              </a:solidFill>
            </a:endParaRPr>
          </a:p>
        </p:txBody>
      </p:sp>
      <p:sp>
        <p:nvSpPr>
          <p:cNvPr id="462" name="Rectangle 461"/>
          <p:cNvSpPr/>
          <p:nvPr/>
        </p:nvSpPr>
        <p:spPr>
          <a:xfrm>
            <a:off x="3630930" y="4471035"/>
            <a:ext cx="137160" cy="1371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itle 366"/>
          <p:cNvSpPr>
            <a:spLocks noGrp="1"/>
          </p:cNvSpPr>
          <p:nvPr>
            <p:ph type="title"/>
          </p:nvPr>
        </p:nvSpPr>
        <p:spPr>
          <a:xfrm>
            <a:off x="457200" y="0"/>
            <a:ext cx="8229600" cy="838200"/>
          </a:xfrm>
        </p:spPr>
        <p:txBody>
          <a:bodyPr/>
          <a:lstStyle/>
          <a:p>
            <a:r>
              <a:rPr lang="en-US" dirty="0" smtClean="0">
                <a:effectLst>
                  <a:outerShdw blurRad="38100" dist="38100" dir="2700000" algn="tl">
                    <a:srgbClr val="000000">
                      <a:alpha val="43137"/>
                    </a:srgbClr>
                  </a:outerShdw>
                </a:effectLst>
              </a:rPr>
              <a:t>DSCA Mission 2003-2015</a:t>
            </a:r>
            <a:endParaRPr lang="en-US" dirty="0">
              <a:effectLst>
                <a:outerShdw blurRad="38100" dist="38100" dir="2700000" algn="tl">
                  <a:srgbClr val="000000">
                    <a:alpha val="43137"/>
                  </a:srgbClr>
                </a:outerShdw>
              </a:effectLst>
            </a:endParaRPr>
          </a:p>
        </p:txBody>
      </p:sp>
      <p:sp>
        <p:nvSpPr>
          <p:cNvPr id="463" name="Slide Number Placeholder 462"/>
          <p:cNvSpPr>
            <a:spLocks noGrp="1"/>
          </p:cNvSpPr>
          <p:nvPr>
            <p:ph type="sldNum" sz="quarter" idx="4294967295"/>
          </p:nvPr>
        </p:nvSpPr>
        <p:spPr>
          <a:xfrm>
            <a:off x="7010400" y="6446838"/>
            <a:ext cx="2133600" cy="365125"/>
          </a:xfrm>
          <a:prstGeom prst="rect">
            <a:avLst/>
          </a:prstGeom>
        </p:spPr>
        <p:txBody>
          <a:bodyPr/>
          <a:lstStyle/>
          <a:p>
            <a:pPr>
              <a:defRPr/>
            </a:pPr>
            <a:fld id="{C62511EB-3BA3-42C0-91D9-E54DB47FE58D}" type="slidenum">
              <a:rPr lang="en-US" smtClean="0"/>
              <a:pPr>
                <a:defRPr/>
              </a:pPr>
              <a:t>9</a:t>
            </a:fld>
            <a:endParaRPr lang="en-US" dirty="0"/>
          </a:p>
        </p:txBody>
      </p:sp>
      <p:sp>
        <p:nvSpPr>
          <p:cNvPr id="375" name="Rectangle 3"/>
          <p:cNvSpPr txBox="1">
            <a:spLocks noChangeArrowheads="1"/>
          </p:cNvSpPr>
          <p:nvPr/>
        </p:nvSpPr>
        <p:spPr bwMode="auto">
          <a:xfrm>
            <a:off x="6553200" y="4800600"/>
            <a:ext cx="2743200" cy="2286000"/>
          </a:xfrm>
          <a:prstGeom prst="rect">
            <a:avLst/>
          </a:prstGeom>
          <a:noFill/>
          <a:ln w="9525">
            <a:noFill/>
            <a:miter lim="800000"/>
            <a:headEnd/>
            <a:tailEnd/>
          </a:ln>
        </p:spPr>
        <p:txBody>
          <a:bodyPr/>
          <a:lstStyle/>
          <a:p>
            <a:pPr marL="120650" lvl="1" indent="-120650">
              <a:buFont typeface="Arial" charset="0"/>
              <a:buChar char="•"/>
            </a:pPr>
            <a:r>
              <a:rPr lang="en-US" sz="1200" dirty="0"/>
              <a:t>Support Most State Agencies in Disaster Response</a:t>
            </a:r>
          </a:p>
          <a:p>
            <a:pPr marL="120650" lvl="1" indent="-120650">
              <a:buFont typeface="Arial" charset="0"/>
              <a:buChar char="•"/>
            </a:pPr>
            <a:r>
              <a:rPr lang="en-US" sz="1200" dirty="0"/>
              <a:t>Provide Advice, Planning, Personnel and Equipment in support of State’s designated lead agency</a:t>
            </a:r>
          </a:p>
          <a:p>
            <a:pPr marL="120650" lvl="1" indent="-120650">
              <a:buFont typeface="Arial" charset="0"/>
              <a:buChar char="•"/>
            </a:pPr>
            <a:r>
              <a:rPr lang="en-US" sz="1200" dirty="0"/>
              <a:t>Provides Command &amp; Control and coordinates all Military Support </a:t>
            </a:r>
          </a:p>
        </p:txBody>
      </p:sp>
    </p:spTree>
    <p:extLst>
      <p:ext uri="{BB962C8B-B14F-4D97-AF65-F5344CB8AC3E}">
        <p14:creationId xmlns:p14="http://schemas.microsoft.com/office/powerpoint/2010/main" val="224821604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B9AF3133B95C4C9E69713766E9AA39" ma:contentTypeVersion="0" ma:contentTypeDescription="Create a new document." ma:contentTypeScope="" ma:versionID="f1111d2f2b568453c49582732bb18e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32227-87DE-42B5-BADB-AD7A6A0CB052}"/>
</file>

<file path=customXml/itemProps2.xml><?xml version="1.0" encoding="utf-8"?>
<ds:datastoreItem xmlns:ds="http://schemas.openxmlformats.org/officeDocument/2006/customXml" ds:itemID="{E643D326-1B8C-4921-8092-1DB35F541CDD}"/>
</file>

<file path=customXml/itemProps3.xml><?xml version="1.0" encoding="utf-8"?>
<ds:datastoreItem xmlns:ds="http://schemas.openxmlformats.org/officeDocument/2006/customXml" ds:itemID="{B2AB1DEA-0B9C-4774-9940-796CD20075E0}"/>
</file>

<file path=docProps/app.xml><?xml version="1.0" encoding="utf-8"?>
<Properties xmlns="http://schemas.openxmlformats.org/officeDocument/2006/extended-properties" xmlns:vt="http://schemas.openxmlformats.org/officeDocument/2006/docPropsVTypes">
  <TotalTime>15370</TotalTime>
  <Words>1580</Words>
  <Application>Microsoft Office PowerPoint</Application>
  <PresentationFormat>On-screen Show (4:3)</PresentationFormat>
  <Paragraphs>291</Paragraphs>
  <Slides>12</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ＭＳ Ｐゴシック</vt:lpstr>
      <vt:lpstr>Arial</vt:lpstr>
      <vt:lpstr>Calibri</vt:lpstr>
      <vt:lpstr>Tahoma</vt:lpstr>
      <vt:lpstr>Wingdings</vt:lpstr>
      <vt:lpstr>3_Default Design</vt:lpstr>
      <vt:lpstr>2_Default Design</vt:lpstr>
      <vt:lpstr>Photo Editor Photo</vt:lpstr>
      <vt:lpstr>Texas Military Department Informational Briefing</vt:lpstr>
      <vt:lpstr>Texas Military Forces</vt:lpstr>
      <vt:lpstr>PowerPoint Presentation</vt:lpstr>
      <vt:lpstr>PowerPoint Presentation</vt:lpstr>
      <vt:lpstr>PowerPoint Presentation</vt:lpstr>
      <vt:lpstr>PowerPoint Presentation</vt:lpstr>
      <vt:lpstr>PowerPoint Presentation</vt:lpstr>
      <vt:lpstr>DOMOPS CIVIL SUPPORT MISSION</vt:lpstr>
      <vt:lpstr>DSCA Mission 2003-2015</vt:lpstr>
      <vt:lpstr>2015 Texas Severe Weather Event</vt:lpstr>
      <vt:lpstr>Border Support</vt:lpstr>
      <vt:lpstr>Questions?</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david.s.burger</dc:creator>
  <cp:lastModifiedBy>Kozak, Seth W</cp:lastModifiedBy>
  <cp:revision>534</cp:revision>
  <dcterms:created xsi:type="dcterms:W3CDTF">2011-02-25T16:28:05Z</dcterms:created>
  <dcterms:modified xsi:type="dcterms:W3CDTF">2015-11-25T19:33:50Z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0x010100E0B9AF3133B95C4C9E69713766E9AA39</vt:lpwstr>
  </property>
</Properties>
</file>