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7" r:id="rId5"/>
    <p:sldMasterId id="2147483842" r:id="rId6"/>
    <p:sldMasterId id="2147483868" r:id="rId7"/>
    <p:sldMasterId id="2147483887" r:id="rId8"/>
  </p:sldMasterIdLst>
  <p:notesMasterIdLst>
    <p:notesMasterId r:id="rId20"/>
  </p:notesMasterIdLst>
  <p:handoutMasterIdLst>
    <p:handoutMasterId r:id="rId21"/>
  </p:handoutMasterIdLst>
  <p:sldIdLst>
    <p:sldId id="267" r:id="rId9"/>
    <p:sldId id="339" r:id="rId10"/>
    <p:sldId id="323" r:id="rId11"/>
    <p:sldId id="269" r:id="rId12"/>
    <p:sldId id="270" r:id="rId13"/>
    <p:sldId id="348" r:id="rId14"/>
    <p:sldId id="343" r:id="rId15"/>
    <p:sldId id="344" r:id="rId16"/>
    <p:sldId id="338" r:id="rId17"/>
    <p:sldId id="334" r:id="rId18"/>
    <p:sldId id="313" r:id="rId19"/>
  </p:sldIdLst>
  <p:sldSz cx="9144000" cy="6858000" type="letter"/>
  <p:notesSz cx="6881813" cy="9296400"/>
  <p:defaultTextStyle>
    <a:defPPr>
      <a:defRPr lang="en-US"/>
    </a:defPPr>
    <a:lvl1pPr marL="0" algn="l" defTabSz="907297" rtl="0" eaLnBrk="1" latinLnBrk="0" hangingPunct="1">
      <a:defRPr sz="1700" kern="1200">
        <a:solidFill>
          <a:schemeClr val="tx1"/>
        </a:solidFill>
        <a:latin typeface="+mn-lt"/>
        <a:ea typeface="+mn-ea"/>
        <a:cs typeface="+mn-cs"/>
      </a:defRPr>
    </a:lvl1pPr>
    <a:lvl2pPr marL="453648" algn="l" defTabSz="907297" rtl="0" eaLnBrk="1" latinLnBrk="0" hangingPunct="1">
      <a:defRPr sz="1700" kern="1200">
        <a:solidFill>
          <a:schemeClr val="tx1"/>
        </a:solidFill>
        <a:latin typeface="+mn-lt"/>
        <a:ea typeface="+mn-ea"/>
        <a:cs typeface="+mn-cs"/>
      </a:defRPr>
    </a:lvl2pPr>
    <a:lvl3pPr marL="907297" algn="l" defTabSz="907297" rtl="0" eaLnBrk="1" latinLnBrk="0" hangingPunct="1">
      <a:defRPr sz="1700" kern="1200">
        <a:solidFill>
          <a:schemeClr val="tx1"/>
        </a:solidFill>
        <a:latin typeface="+mn-lt"/>
        <a:ea typeface="+mn-ea"/>
        <a:cs typeface="+mn-cs"/>
      </a:defRPr>
    </a:lvl3pPr>
    <a:lvl4pPr marL="1360945" algn="l" defTabSz="907297" rtl="0" eaLnBrk="1" latinLnBrk="0" hangingPunct="1">
      <a:defRPr sz="1700" kern="1200">
        <a:solidFill>
          <a:schemeClr val="tx1"/>
        </a:solidFill>
        <a:latin typeface="+mn-lt"/>
        <a:ea typeface="+mn-ea"/>
        <a:cs typeface="+mn-cs"/>
      </a:defRPr>
    </a:lvl4pPr>
    <a:lvl5pPr marL="1814595" algn="l" defTabSz="907297" rtl="0" eaLnBrk="1" latinLnBrk="0" hangingPunct="1">
      <a:defRPr sz="1700" kern="1200">
        <a:solidFill>
          <a:schemeClr val="tx1"/>
        </a:solidFill>
        <a:latin typeface="+mn-lt"/>
        <a:ea typeface="+mn-ea"/>
        <a:cs typeface="+mn-cs"/>
      </a:defRPr>
    </a:lvl5pPr>
    <a:lvl6pPr marL="2268243" algn="l" defTabSz="907297" rtl="0" eaLnBrk="1" latinLnBrk="0" hangingPunct="1">
      <a:defRPr sz="1700" kern="1200">
        <a:solidFill>
          <a:schemeClr val="tx1"/>
        </a:solidFill>
        <a:latin typeface="+mn-lt"/>
        <a:ea typeface="+mn-ea"/>
        <a:cs typeface="+mn-cs"/>
      </a:defRPr>
    </a:lvl6pPr>
    <a:lvl7pPr marL="2721892" algn="l" defTabSz="907297" rtl="0" eaLnBrk="1" latinLnBrk="0" hangingPunct="1">
      <a:defRPr sz="1700" kern="1200">
        <a:solidFill>
          <a:schemeClr val="tx1"/>
        </a:solidFill>
        <a:latin typeface="+mn-lt"/>
        <a:ea typeface="+mn-ea"/>
        <a:cs typeface="+mn-cs"/>
      </a:defRPr>
    </a:lvl7pPr>
    <a:lvl8pPr marL="3175540" algn="l" defTabSz="907297" rtl="0" eaLnBrk="1" latinLnBrk="0" hangingPunct="1">
      <a:defRPr sz="1700" kern="1200">
        <a:solidFill>
          <a:schemeClr val="tx1"/>
        </a:solidFill>
        <a:latin typeface="+mn-lt"/>
        <a:ea typeface="+mn-ea"/>
        <a:cs typeface="+mn-cs"/>
      </a:defRPr>
    </a:lvl8pPr>
    <a:lvl9pPr marL="3629188" algn="l" defTabSz="907297"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3B"/>
    <a:srgbClr val="3333CC"/>
    <a:srgbClr val="FFFF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737" autoAdjust="0"/>
  </p:normalViewPr>
  <p:slideViewPr>
    <p:cSldViewPr>
      <p:cViewPr varScale="1">
        <p:scale>
          <a:sx n="72" d="100"/>
          <a:sy n="72" d="100"/>
        </p:scale>
        <p:origin x="32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22" Type="http://schemas.openxmlformats.org/officeDocument/2006/relationships/presProps" Target="presProps.xml"/><Relationship Id="rId9" Type="http://schemas.openxmlformats.org/officeDocument/2006/relationships/slide" Target="slides/slide1.xml"/><Relationship Id="rId14"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b="1" dirty="0">
                <a:latin typeface="Arial" panose="020B0604020202020204" pitchFamily="34" charset="0"/>
                <a:cs typeface="Arial" panose="020B0604020202020204" pitchFamily="34" charset="0"/>
              </a:rPr>
              <a:t>1st</a:t>
            </a:r>
            <a:r>
              <a:rPr lang="en-US" sz="1100" b="1" baseline="0" dirty="0">
                <a:latin typeface="Arial" panose="020B0604020202020204" pitchFamily="34" charset="0"/>
                <a:cs typeface="Arial" panose="020B0604020202020204" pitchFamily="34" charset="0"/>
              </a:rPr>
              <a:t> Cavalry Division Past Combat Deployments </a:t>
            </a:r>
            <a:endParaRPr lang="en-US" sz="11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Page1_1!$J$3:$K$3</c:f>
              <c:strCache>
                <c:ptCount val="2"/>
                <c:pt idx="0">
                  <c:v>Combat Deployments</c:v>
                </c:pt>
                <c:pt idx="1">
                  <c:v>No Combat Deployments </c:v>
                </c:pt>
              </c:strCache>
            </c:strRef>
          </c:cat>
          <c:val>
            <c:numRef>
              <c:f>Page1_1!$J$5:$K$5</c:f>
              <c:numCache>
                <c:formatCode>0%</c:formatCode>
                <c:ptCount val="2"/>
                <c:pt idx="0">
                  <c:v>0.51268584668854988</c:v>
                </c:pt>
                <c:pt idx="1">
                  <c:v>0.48731415331145006</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
          <c:y val="0.81804036585173212"/>
          <c:w val="0.99647454316291284"/>
          <c:h val="0.1541820026362948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28575">
      <a:solidFill>
        <a:sysClr val="windowText" lastClr="000000"/>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000" b="1" dirty="0"/>
              <a:t>Number of </a:t>
            </a:r>
            <a:r>
              <a:rPr lang="en-US" sz="1000" b="1" dirty="0" smtClean="0"/>
              <a:t>Combat </a:t>
            </a:r>
            <a:r>
              <a:rPr lang="en-US" sz="1000" b="1" dirty="0"/>
              <a:t>T</a:t>
            </a:r>
            <a:r>
              <a:rPr lang="en-US" sz="1000" b="1" dirty="0" smtClean="0"/>
              <a:t>ours </a:t>
            </a:r>
            <a:r>
              <a:rPr lang="en-US" sz="1000" b="1" dirty="0"/>
              <a:t>per </a:t>
            </a:r>
            <a:r>
              <a:rPr lang="en-US" sz="1000" b="1" dirty="0" smtClean="0"/>
              <a:t>Individual</a:t>
            </a:r>
            <a:endParaRPr lang="en-US" sz="1000" b="1" dirty="0"/>
          </a:p>
        </c:rich>
      </c:tx>
      <c:layout>
        <c:manualLayout>
          <c:xMode val="edge"/>
          <c:yMode val="edge"/>
          <c:x val="0.19073751454149745"/>
          <c:y val="3.3538245263162993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Page1_1!$N$3:$R$3</c:f>
              <c:strCache>
                <c:ptCount val="5"/>
                <c:pt idx="0">
                  <c:v>0 CBT
Tours</c:v>
                </c:pt>
                <c:pt idx="1">
                  <c:v>1 CBT
Tour</c:v>
                </c:pt>
                <c:pt idx="2">
                  <c:v>2 CBT
Tours</c:v>
                </c:pt>
                <c:pt idx="3">
                  <c:v>3 CBT
Tours</c:v>
                </c:pt>
                <c:pt idx="4">
                  <c:v>4+ CBT
Tours</c:v>
                </c:pt>
              </c:strCache>
            </c:strRef>
          </c:cat>
          <c:val>
            <c:numRef>
              <c:f>Page1_1!$N$4:$R$4</c:f>
              <c:numCache>
                <c:formatCode>General</c:formatCode>
                <c:ptCount val="5"/>
                <c:pt idx="0">
                  <c:v>12619</c:v>
                </c:pt>
                <c:pt idx="1">
                  <c:v>7902</c:v>
                </c:pt>
                <c:pt idx="2">
                  <c:v>4658</c:v>
                </c:pt>
                <c:pt idx="3">
                  <c:v>487</c:v>
                </c:pt>
                <c:pt idx="4">
                  <c:v>229</c:v>
                </c:pt>
              </c:numCache>
            </c:numRef>
          </c:val>
        </c:ser>
        <c:dLbls>
          <c:showLegendKey val="0"/>
          <c:showVal val="0"/>
          <c:showCatName val="0"/>
          <c:showSerName val="0"/>
          <c:showPercent val="0"/>
          <c:showBubbleSize val="0"/>
        </c:dLbls>
        <c:gapWidth val="219"/>
        <c:overlap val="-27"/>
        <c:axId val="210956232"/>
        <c:axId val="213497008"/>
      </c:barChart>
      <c:catAx>
        <c:axId val="210956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497008"/>
        <c:crosses val="autoZero"/>
        <c:auto val="1"/>
        <c:lblAlgn val="ctr"/>
        <c:lblOffset val="100"/>
        <c:noMultiLvlLbl val="0"/>
      </c:catAx>
      <c:valAx>
        <c:axId val="213497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0956232"/>
        <c:crosses val="autoZero"/>
        <c:crossBetween val="between"/>
      </c:valAx>
      <c:spPr>
        <a:noFill/>
        <a:ln>
          <a:noFill/>
        </a:ln>
        <a:effectLst/>
      </c:spPr>
    </c:plotArea>
    <c:plotVisOnly val="1"/>
    <c:dispBlanksAs val="gap"/>
    <c:showDLblsOverMax val="0"/>
  </c:chart>
  <c:spPr>
    <a:noFill/>
    <a:ln w="28575">
      <a:solidFill>
        <a:sysClr val="windowText" lastClr="000000"/>
      </a:solid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82118" cy="464821"/>
          </a:xfrm>
          <a:prstGeom prst="rect">
            <a:avLst/>
          </a:prstGeom>
        </p:spPr>
        <p:txBody>
          <a:bodyPr vert="horz" lIns="92294" tIns="46146" rIns="92294" bIns="46146" rtlCol="0"/>
          <a:lstStyle>
            <a:lvl1pPr algn="l">
              <a:defRPr sz="1200"/>
            </a:lvl1pPr>
          </a:lstStyle>
          <a:p>
            <a:endParaRPr lang="en-US" dirty="0"/>
          </a:p>
        </p:txBody>
      </p:sp>
      <p:sp>
        <p:nvSpPr>
          <p:cNvPr id="3" name="Date Placeholder 2"/>
          <p:cNvSpPr>
            <a:spLocks noGrp="1"/>
          </p:cNvSpPr>
          <p:nvPr>
            <p:ph type="dt" sz="quarter" idx="1"/>
          </p:nvPr>
        </p:nvSpPr>
        <p:spPr>
          <a:xfrm>
            <a:off x="3898104" y="1"/>
            <a:ext cx="2982118" cy="464821"/>
          </a:xfrm>
          <a:prstGeom prst="rect">
            <a:avLst/>
          </a:prstGeom>
        </p:spPr>
        <p:txBody>
          <a:bodyPr vert="horz" lIns="92294" tIns="46146" rIns="92294" bIns="46146" rtlCol="0"/>
          <a:lstStyle>
            <a:lvl1pPr algn="r">
              <a:defRPr sz="1200"/>
            </a:lvl1pPr>
          </a:lstStyle>
          <a:p>
            <a:fld id="{45CD2228-0E2D-4EB3-A6DE-5AACD050BB05}" type="datetimeFigureOut">
              <a:rPr lang="en-US" smtClean="0"/>
              <a:pPr/>
              <a:t>12/4/2015</a:t>
            </a:fld>
            <a:endParaRPr lang="en-US" dirty="0"/>
          </a:p>
        </p:txBody>
      </p:sp>
      <p:sp>
        <p:nvSpPr>
          <p:cNvPr id="4" name="Footer Placeholder 3"/>
          <p:cNvSpPr>
            <a:spLocks noGrp="1"/>
          </p:cNvSpPr>
          <p:nvPr>
            <p:ph type="ftr" sz="quarter" idx="2"/>
          </p:nvPr>
        </p:nvSpPr>
        <p:spPr>
          <a:xfrm>
            <a:off x="2" y="8829968"/>
            <a:ext cx="2982118" cy="464821"/>
          </a:xfrm>
          <a:prstGeom prst="rect">
            <a:avLst/>
          </a:prstGeom>
        </p:spPr>
        <p:txBody>
          <a:bodyPr vert="horz" lIns="92294" tIns="46146" rIns="92294" bIns="461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104" y="8829968"/>
            <a:ext cx="2982118" cy="464821"/>
          </a:xfrm>
          <a:prstGeom prst="rect">
            <a:avLst/>
          </a:prstGeom>
        </p:spPr>
        <p:txBody>
          <a:bodyPr vert="horz" lIns="92294" tIns="46146" rIns="92294" bIns="46146" rtlCol="0" anchor="b"/>
          <a:lstStyle>
            <a:lvl1pPr algn="r">
              <a:defRPr sz="1200"/>
            </a:lvl1pPr>
          </a:lstStyle>
          <a:p>
            <a:fld id="{89CD882B-0CF9-4962-B5EA-3BF6C4FDEB62}" type="slidenum">
              <a:rPr lang="en-US" smtClean="0"/>
              <a:pPr/>
              <a:t>‹#›</a:t>
            </a:fld>
            <a:endParaRPr lang="en-US" dirty="0"/>
          </a:p>
        </p:txBody>
      </p:sp>
    </p:spTree>
    <p:extLst>
      <p:ext uri="{BB962C8B-B14F-4D97-AF65-F5344CB8AC3E}">
        <p14:creationId xmlns:p14="http://schemas.microsoft.com/office/powerpoint/2010/main" val="2125708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82118" cy="464821"/>
          </a:xfrm>
          <a:prstGeom prst="rect">
            <a:avLst/>
          </a:prstGeom>
        </p:spPr>
        <p:txBody>
          <a:bodyPr vert="horz" lIns="92294" tIns="46146" rIns="92294" bIns="46146" rtlCol="0"/>
          <a:lstStyle>
            <a:lvl1pPr algn="l">
              <a:defRPr sz="1200"/>
            </a:lvl1pPr>
          </a:lstStyle>
          <a:p>
            <a:endParaRPr lang="en-US" dirty="0"/>
          </a:p>
        </p:txBody>
      </p:sp>
      <p:sp>
        <p:nvSpPr>
          <p:cNvPr id="3" name="Date Placeholder 2"/>
          <p:cNvSpPr>
            <a:spLocks noGrp="1"/>
          </p:cNvSpPr>
          <p:nvPr>
            <p:ph type="dt" idx="1"/>
          </p:nvPr>
        </p:nvSpPr>
        <p:spPr>
          <a:xfrm>
            <a:off x="3898104" y="1"/>
            <a:ext cx="2982118" cy="464821"/>
          </a:xfrm>
          <a:prstGeom prst="rect">
            <a:avLst/>
          </a:prstGeom>
        </p:spPr>
        <p:txBody>
          <a:bodyPr vert="horz" lIns="92294" tIns="46146" rIns="92294" bIns="46146" rtlCol="0"/>
          <a:lstStyle>
            <a:lvl1pPr algn="r">
              <a:defRPr sz="1200"/>
            </a:lvl1pPr>
          </a:lstStyle>
          <a:p>
            <a:fld id="{13F0D368-CDDE-40CE-A554-903A8D32687E}" type="datetimeFigureOut">
              <a:rPr lang="en-US" smtClean="0"/>
              <a:pPr/>
              <a:t>12/4/2015</a:t>
            </a:fld>
            <a:endParaRPr lang="en-US" dirty="0"/>
          </a:p>
        </p:txBody>
      </p:sp>
      <p:sp>
        <p:nvSpPr>
          <p:cNvPr id="4" name="Slide Image Placeholder 3"/>
          <p:cNvSpPr>
            <a:spLocks noGrp="1" noRot="1" noChangeAspect="1"/>
          </p:cNvSpPr>
          <p:nvPr>
            <p:ph type="sldImg" idx="2"/>
          </p:nvPr>
        </p:nvSpPr>
        <p:spPr>
          <a:xfrm>
            <a:off x="1117600" y="696913"/>
            <a:ext cx="4648200" cy="3487737"/>
          </a:xfrm>
          <a:prstGeom prst="rect">
            <a:avLst/>
          </a:prstGeom>
          <a:noFill/>
          <a:ln w="12700">
            <a:solidFill>
              <a:prstClr val="black"/>
            </a:solidFill>
          </a:ln>
        </p:spPr>
        <p:txBody>
          <a:bodyPr vert="horz" lIns="92294" tIns="46146" rIns="92294" bIns="46146" rtlCol="0" anchor="ctr"/>
          <a:lstStyle/>
          <a:p>
            <a:endParaRPr lang="en-US" dirty="0"/>
          </a:p>
        </p:txBody>
      </p:sp>
      <p:sp>
        <p:nvSpPr>
          <p:cNvPr id="5" name="Notes Placeholder 4"/>
          <p:cNvSpPr>
            <a:spLocks noGrp="1"/>
          </p:cNvSpPr>
          <p:nvPr>
            <p:ph type="body" sz="quarter" idx="3"/>
          </p:nvPr>
        </p:nvSpPr>
        <p:spPr>
          <a:xfrm>
            <a:off x="688182" y="4415791"/>
            <a:ext cx="5505450" cy="4183380"/>
          </a:xfrm>
          <a:prstGeom prst="rect">
            <a:avLst/>
          </a:prstGeom>
        </p:spPr>
        <p:txBody>
          <a:bodyPr vert="horz" lIns="92294" tIns="46146" rIns="92294" bIns="4614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68"/>
            <a:ext cx="2982118" cy="464821"/>
          </a:xfrm>
          <a:prstGeom prst="rect">
            <a:avLst/>
          </a:prstGeom>
        </p:spPr>
        <p:txBody>
          <a:bodyPr vert="horz" lIns="92294" tIns="46146" rIns="92294" bIns="461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4" y="8829968"/>
            <a:ext cx="2982118" cy="464821"/>
          </a:xfrm>
          <a:prstGeom prst="rect">
            <a:avLst/>
          </a:prstGeom>
        </p:spPr>
        <p:txBody>
          <a:bodyPr vert="horz" lIns="92294" tIns="46146" rIns="92294" bIns="46146" rtlCol="0" anchor="b"/>
          <a:lstStyle>
            <a:lvl1pPr algn="r">
              <a:defRPr sz="1200"/>
            </a:lvl1pPr>
          </a:lstStyle>
          <a:p>
            <a:fld id="{24AE55A1-A30D-4918-A5AB-EC91DA629815}" type="slidenum">
              <a:rPr lang="en-US" smtClean="0"/>
              <a:pPr/>
              <a:t>‹#›</a:t>
            </a:fld>
            <a:endParaRPr lang="en-US" dirty="0"/>
          </a:p>
        </p:txBody>
      </p:sp>
    </p:spTree>
    <p:extLst>
      <p:ext uri="{BB962C8B-B14F-4D97-AF65-F5344CB8AC3E}">
        <p14:creationId xmlns:p14="http://schemas.microsoft.com/office/powerpoint/2010/main" val="2717559827"/>
      </p:ext>
    </p:extLst>
  </p:cSld>
  <p:clrMap bg1="lt1" tx1="dk1" bg2="lt2" tx2="dk2" accent1="accent1" accent2="accent2" accent3="accent3" accent4="accent4" accent5="accent5" accent6="accent6" hlink="hlink" folHlink="folHlink"/>
  <p:notesStyle>
    <a:lvl1pPr marL="0" algn="l" defTabSz="907297" rtl="0" eaLnBrk="1" latinLnBrk="0" hangingPunct="1">
      <a:defRPr sz="1200" kern="1200">
        <a:solidFill>
          <a:schemeClr val="tx1"/>
        </a:solidFill>
        <a:latin typeface="+mn-lt"/>
        <a:ea typeface="+mn-ea"/>
        <a:cs typeface="+mn-cs"/>
      </a:defRPr>
    </a:lvl1pPr>
    <a:lvl2pPr marL="453648" algn="l" defTabSz="907297" rtl="0" eaLnBrk="1" latinLnBrk="0" hangingPunct="1">
      <a:defRPr sz="1200" kern="1200">
        <a:solidFill>
          <a:schemeClr val="tx1"/>
        </a:solidFill>
        <a:latin typeface="+mn-lt"/>
        <a:ea typeface="+mn-ea"/>
        <a:cs typeface="+mn-cs"/>
      </a:defRPr>
    </a:lvl2pPr>
    <a:lvl3pPr marL="907297" algn="l" defTabSz="907297" rtl="0" eaLnBrk="1" latinLnBrk="0" hangingPunct="1">
      <a:defRPr sz="1200" kern="1200">
        <a:solidFill>
          <a:schemeClr val="tx1"/>
        </a:solidFill>
        <a:latin typeface="+mn-lt"/>
        <a:ea typeface="+mn-ea"/>
        <a:cs typeface="+mn-cs"/>
      </a:defRPr>
    </a:lvl3pPr>
    <a:lvl4pPr marL="1360945" algn="l" defTabSz="907297" rtl="0" eaLnBrk="1" latinLnBrk="0" hangingPunct="1">
      <a:defRPr sz="1200" kern="1200">
        <a:solidFill>
          <a:schemeClr val="tx1"/>
        </a:solidFill>
        <a:latin typeface="+mn-lt"/>
        <a:ea typeface="+mn-ea"/>
        <a:cs typeface="+mn-cs"/>
      </a:defRPr>
    </a:lvl4pPr>
    <a:lvl5pPr marL="1814595" algn="l" defTabSz="907297" rtl="0" eaLnBrk="1" latinLnBrk="0" hangingPunct="1">
      <a:defRPr sz="1200" kern="1200">
        <a:solidFill>
          <a:schemeClr val="tx1"/>
        </a:solidFill>
        <a:latin typeface="+mn-lt"/>
        <a:ea typeface="+mn-ea"/>
        <a:cs typeface="+mn-cs"/>
      </a:defRPr>
    </a:lvl5pPr>
    <a:lvl6pPr marL="2268243" algn="l" defTabSz="907297" rtl="0" eaLnBrk="1" latinLnBrk="0" hangingPunct="1">
      <a:defRPr sz="1200" kern="1200">
        <a:solidFill>
          <a:schemeClr val="tx1"/>
        </a:solidFill>
        <a:latin typeface="+mn-lt"/>
        <a:ea typeface="+mn-ea"/>
        <a:cs typeface="+mn-cs"/>
      </a:defRPr>
    </a:lvl6pPr>
    <a:lvl7pPr marL="2721892" algn="l" defTabSz="907297" rtl="0" eaLnBrk="1" latinLnBrk="0" hangingPunct="1">
      <a:defRPr sz="1200" kern="1200">
        <a:solidFill>
          <a:schemeClr val="tx1"/>
        </a:solidFill>
        <a:latin typeface="+mn-lt"/>
        <a:ea typeface="+mn-ea"/>
        <a:cs typeface="+mn-cs"/>
      </a:defRPr>
    </a:lvl7pPr>
    <a:lvl8pPr marL="3175540" algn="l" defTabSz="907297" rtl="0" eaLnBrk="1" latinLnBrk="0" hangingPunct="1">
      <a:defRPr sz="1200" kern="1200">
        <a:solidFill>
          <a:schemeClr val="tx1"/>
        </a:solidFill>
        <a:latin typeface="+mn-lt"/>
        <a:ea typeface="+mn-ea"/>
        <a:cs typeface="+mn-cs"/>
      </a:defRPr>
    </a:lvl8pPr>
    <a:lvl9pPr marL="3629188" algn="l" defTabSz="9072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MG </a:t>
            </a:r>
            <a:r>
              <a:rPr lang="en-US" dirty="0" err="1" smtClean="0"/>
              <a:t>Howze</a:t>
            </a:r>
            <a:r>
              <a:rPr lang="en-US" dirty="0" smtClean="0"/>
              <a:t> was the first division commander…..it’s fitting that we are conducting this event here today.  </a:t>
            </a:r>
          </a:p>
          <a:p>
            <a:r>
              <a:rPr lang="en-US" dirty="0" smtClean="0"/>
              <a:t>We</a:t>
            </a:r>
            <a:r>
              <a:rPr lang="en-US" baseline="0" dirty="0" smtClean="0"/>
              <a:t> have a proud history, one that includes valor, sacrifice and XX Medal of Honor Recipients.  </a:t>
            </a:r>
            <a:endParaRPr lang="en-US" dirty="0" smtClean="0"/>
          </a:p>
          <a:p>
            <a:r>
              <a:rPr lang="en-US" dirty="0" smtClean="0"/>
              <a:t>The Division has a long and</a:t>
            </a:r>
            <a:r>
              <a:rPr lang="en-US" baseline="0" dirty="0" smtClean="0"/>
              <a:t> storied history, beginning with the oldest Cavalry Regiment being formed in 1861.  Our regimental lineages tell the story of the Civil War, the Indian Wars, and the punitive expedition against </a:t>
            </a:r>
            <a:r>
              <a:rPr lang="en-US" baseline="0" dirty="0" err="1" smtClean="0"/>
              <a:t>Pancho</a:t>
            </a:r>
            <a:r>
              <a:rPr lang="en-US" baseline="0" dirty="0" smtClean="0"/>
              <a:t> Villa.  </a:t>
            </a:r>
          </a:p>
          <a:p>
            <a:r>
              <a:rPr lang="en-US" baseline="0" dirty="0" smtClean="0"/>
              <a:t>The Division, as a whole, was formed on September 13</a:t>
            </a:r>
            <a:r>
              <a:rPr lang="en-US" baseline="30000" dirty="0" smtClean="0"/>
              <a:t>th</a:t>
            </a:r>
            <a:r>
              <a:rPr lang="en-US" baseline="0" dirty="0" smtClean="0"/>
              <a:t> 1921 at Fort Bliss, TX.  This was when our patch was designed, but I’ll discuss that specifically in a minute.  </a:t>
            </a:r>
          </a:p>
          <a:p>
            <a:r>
              <a:rPr lang="en-US" baseline="0" dirty="0" smtClean="0"/>
              <a:t>The Division fought as dismounted cavalry during World War II, participating in multiple campaigns and performing admirably throughout and had the distinction of being First in Manila and then First in Tokyo prior to assuming occupation duties.  </a:t>
            </a:r>
          </a:p>
          <a:p>
            <a:endParaRPr lang="en-US" baseline="0" dirty="0" smtClean="0"/>
          </a:p>
          <a:p>
            <a:r>
              <a:rPr lang="en-US" baseline="0" dirty="0" smtClean="0"/>
              <a:t>In Korea, the Soldiers of the Division fought hard under extremely difficult conditions and were able to stem the north Korean advance and then turn the tide to be the first into Pyongyang.  </a:t>
            </a:r>
          </a:p>
          <a:p>
            <a:r>
              <a:rPr lang="en-US" baseline="0" dirty="0" smtClean="0"/>
              <a:t/>
            </a:r>
            <a:br>
              <a:rPr lang="en-US" baseline="0" dirty="0" smtClean="0"/>
            </a:br>
            <a:r>
              <a:rPr lang="en-US" baseline="0" dirty="0" smtClean="0"/>
              <a:t>As many of you know, the Division was deeply involved in Vietnam, beginning with another First, it’s designation as the First Airmobile division.  </a:t>
            </a:r>
          </a:p>
          <a:p>
            <a:endParaRPr lang="en-US" baseline="0" dirty="0" smtClean="0"/>
          </a:p>
          <a:p>
            <a:r>
              <a:rPr lang="en-US" baseline="0" dirty="0" smtClean="0"/>
              <a:t>The Division has a big role in Operation Desert Storm, Gen </a:t>
            </a:r>
            <a:r>
              <a:rPr lang="en-US" baseline="0" dirty="0" err="1" smtClean="0"/>
              <a:t>Schwartzkopf</a:t>
            </a:r>
            <a:r>
              <a:rPr lang="en-US" baseline="0" dirty="0" smtClean="0"/>
              <a:t> signed the order “Send in the First Team, Destroy the Republican Guard.  Let’s go home”</a:t>
            </a:r>
          </a:p>
          <a:p>
            <a:endParaRPr lang="en-US" baseline="0" dirty="0" smtClean="0"/>
          </a:p>
          <a:p>
            <a:r>
              <a:rPr lang="en-US" baseline="0" dirty="0" smtClean="0"/>
              <a:t>Additionally, the division served in a peace keeping role in Bosnia and has been at the forefront of the efforts in Iraq, four division level deployments, highlighted by the Division’s time leading Multi-National Division Baghdad during the Surge from 2006-2008 while also fulfilling a crucial role in </a:t>
            </a:r>
            <a:r>
              <a:rPr lang="en-US" baseline="0" dirty="0" err="1" smtClean="0"/>
              <a:t>Afghanstan</a:t>
            </a:r>
            <a:r>
              <a:rPr lang="en-US" baseline="0" dirty="0" smtClean="0"/>
              <a:t> while serving as the HQ for Regional Command East, and most recently Regional Command South which transitioned to Train, Advise, Assist Command – South.  </a:t>
            </a:r>
            <a:endParaRPr lang="en-US" dirty="0"/>
          </a:p>
        </p:txBody>
      </p:sp>
      <p:sp>
        <p:nvSpPr>
          <p:cNvPr id="4" name="Slide Number Placeholder 3"/>
          <p:cNvSpPr>
            <a:spLocks noGrp="1"/>
          </p:cNvSpPr>
          <p:nvPr>
            <p:ph type="sldNum" sz="quarter" idx="10"/>
          </p:nvPr>
        </p:nvSpPr>
        <p:spPr/>
        <p:txBody>
          <a:bodyPr/>
          <a:lstStyle/>
          <a:p>
            <a:fld id="{8434C731-2743-4DA8-B48C-A039F98F7ABB}" type="slidenum">
              <a:rPr lang="en-US" smtClean="0"/>
              <a:pPr/>
              <a:t>2</a:t>
            </a:fld>
            <a:endParaRPr lang="en-US" dirty="0"/>
          </a:p>
        </p:txBody>
      </p:sp>
    </p:spTree>
    <p:extLst>
      <p:ext uri="{BB962C8B-B14F-4D97-AF65-F5344CB8AC3E}">
        <p14:creationId xmlns:p14="http://schemas.microsoft.com/office/powerpoint/2010/main" val="4132899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2E948B8-79BC-414D-9A52-FCCE39DFBFD1}"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2865010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latin typeface=" Arial"/>
              </a:rPr>
              <a:t>Largest Division in the United States Army </a:t>
            </a:r>
            <a:endParaRPr lang="en-US" dirty="0" smtClean="0">
              <a:latin typeface=" Arial"/>
            </a:endParaRPr>
          </a:p>
          <a:p>
            <a:endParaRPr lang="en-US" sz="1200" dirty="0" smtClean="0">
              <a:latin typeface=" Arial"/>
            </a:endParaRPr>
          </a:p>
          <a:p>
            <a:r>
              <a:rPr lang="en-US" sz="1200" b="1" dirty="0" smtClean="0">
                <a:latin typeface=" Arial"/>
              </a:rPr>
              <a:t>Division In Transition:</a:t>
            </a:r>
          </a:p>
          <a:p>
            <a:pPr marL="171450" indent="-171450">
              <a:buFontTx/>
              <a:buChar char="-"/>
            </a:pPr>
            <a:r>
              <a:rPr lang="en-US" dirty="0" smtClean="0">
                <a:latin typeface=" Arial"/>
              </a:rPr>
              <a:t>Division Headquarters</a:t>
            </a:r>
          </a:p>
          <a:p>
            <a:pPr marL="171450" indent="-171450">
              <a:buFontTx/>
              <a:buChar char="-"/>
            </a:pPr>
            <a:r>
              <a:rPr lang="en-US" dirty="0" smtClean="0">
                <a:latin typeface=" Arial"/>
              </a:rPr>
              <a:t>1ABCT, 2ABCT, 3ABCT: Triangle Design, Scouts Under Armor</a:t>
            </a:r>
          </a:p>
          <a:p>
            <a:pPr marL="171450" indent="-171450">
              <a:buFontTx/>
              <a:buChar char="-"/>
            </a:pPr>
            <a:r>
              <a:rPr lang="en-US" sz="1200" dirty="0" smtClean="0">
                <a:latin typeface=" Arial"/>
              </a:rPr>
              <a:t>3CR: LRS, Double V Hull </a:t>
            </a:r>
          </a:p>
          <a:p>
            <a:endParaRPr lang="en-US" dirty="0"/>
          </a:p>
        </p:txBody>
      </p:sp>
      <p:sp>
        <p:nvSpPr>
          <p:cNvPr id="4" name="Slide Number Placeholder 3"/>
          <p:cNvSpPr>
            <a:spLocks noGrp="1"/>
          </p:cNvSpPr>
          <p:nvPr>
            <p:ph type="sldNum" sz="quarter" idx="10"/>
          </p:nvPr>
        </p:nvSpPr>
        <p:spPr/>
        <p:txBody>
          <a:bodyPr/>
          <a:lstStyle/>
          <a:p>
            <a:fld id="{0B4B9179-C5C0-4228-8F8C-9A237E8CAAE9}" type="slidenum">
              <a:rPr lang="en-US" smtClean="0"/>
              <a:pPr/>
              <a:t>4</a:t>
            </a:fld>
            <a:endParaRPr lang="en-US"/>
          </a:p>
        </p:txBody>
      </p:sp>
    </p:spTree>
    <p:extLst>
      <p:ext uri="{BB962C8B-B14F-4D97-AF65-F5344CB8AC3E}">
        <p14:creationId xmlns:p14="http://schemas.microsoft.com/office/powerpoint/2010/main" val="266481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46F95C39-FC73-4F58-95FF-EA7DDE44A7C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179081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 Combat Tours by rank breakdown” percentages are relative to each respective population</a:t>
            </a:r>
            <a:r>
              <a:rPr lang="en-US" baseline="0" dirty="0" smtClean="0"/>
              <a:t> vs. total population of all ranks. </a:t>
            </a:r>
            <a:endParaRPr lang="en-US" dirty="0"/>
          </a:p>
        </p:txBody>
      </p:sp>
      <p:sp>
        <p:nvSpPr>
          <p:cNvPr id="4" name="Slide Number Placeholder 3"/>
          <p:cNvSpPr>
            <a:spLocks noGrp="1"/>
          </p:cNvSpPr>
          <p:nvPr>
            <p:ph type="sldNum" sz="quarter" idx="10"/>
          </p:nvPr>
        </p:nvSpPr>
        <p:spPr/>
        <p:txBody>
          <a:bodyPr/>
          <a:lstStyle/>
          <a:p>
            <a:fld id="{90095DA6-9ECF-4CF8-87B1-9DFEFB1831E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65268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6EB25F28-F906-4583-920F-7EE26E24E416}" type="slidenum">
              <a:rPr lang="en-US" smtClean="0">
                <a:solidFill>
                  <a:prstClr val="black"/>
                </a:solidFill>
              </a:rPr>
              <a:pPr>
                <a:defRPr/>
              </a:pPr>
              <a:t>8</a:t>
            </a:fld>
            <a:endParaRPr lang="en-US" dirty="0" smtClean="0">
              <a:solidFill>
                <a:prstClr val="black"/>
              </a:solidFill>
            </a:endParaRPr>
          </a:p>
        </p:txBody>
      </p:sp>
      <p:sp>
        <p:nvSpPr>
          <p:cNvPr id="43011" name="Rectangle 2"/>
          <p:cNvSpPr>
            <a:spLocks noGrp="1" noRot="1" noChangeAspect="1" noChangeArrowheads="1" noTextEdit="1"/>
          </p:cNvSpPr>
          <p:nvPr>
            <p:ph type="sldImg"/>
          </p:nvPr>
        </p:nvSpPr>
        <p:spPr>
          <a:ln/>
        </p:spPr>
      </p:sp>
      <p:sp>
        <p:nvSpPr>
          <p:cNvPr id="5" name="Rectangle 3"/>
          <p:cNvSpPr>
            <a:spLocks noGrp="1" noChangeArrowheads="1"/>
          </p:cNvSpPr>
          <p:nvPr>
            <p:ph type="body" idx="1"/>
          </p:nvPr>
        </p:nvSpPr>
        <p:spPr>
          <a:xfrm>
            <a:off x="686005" y="4408812"/>
            <a:ext cx="5497344" cy="4178932"/>
          </a:xfrm>
          <a:noFill/>
          <a:ln/>
        </p:spPr>
        <p:txBody>
          <a:bodyPr lIns="93019" tIns="46506" rIns="93019" bIns="46506">
            <a:normAutofit/>
          </a:bodyPr>
          <a:lstStyle/>
          <a:p>
            <a:endParaRPr lang="en-US" sz="1600" b="1" dirty="0"/>
          </a:p>
        </p:txBody>
      </p:sp>
    </p:spTree>
    <p:extLst>
      <p:ext uri="{BB962C8B-B14F-4D97-AF65-F5344CB8AC3E}">
        <p14:creationId xmlns:p14="http://schemas.microsoft.com/office/powerpoint/2010/main" val="2852623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4AE55A1-A30D-4918-A5AB-EC91DA629815}" type="slidenum">
              <a:rPr lang="en-US" smtClean="0"/>
              <a:pPr/>
              <a:t>9</a:t>
            </a:fld>
            <a:endParaRPr lang="en-US" dirty="0"/>
          </a:p>
        </p:txBody>
      </p:sp>
    </p:spTree>
    <p:extLst>
      <p:ext uri="{BB962C8B-B14F-4D97-AF65-F5344CB8AC3E}">
        <p14:creationId xmlns:p14="http://schemas.microsoft.com/office/powerpoint/2010/main" val="984522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6356350"/>
            <a:ext cx="3086100" cy="365125"/>
          </a:xfrm>
          <a:prstGeom prst="rect">
            <a:avLst/>
          </a:prstGeom>
        </p:spPr>
        <p:txBody>
          <a:bodyPr/>
          <a:lstStyle/>
          <a:p>
            <a:pPr defTabSz="914400"/>
            <a:endParaRPr lang="en-US" sz="1800" dirty="0">
              <a:solidFill>
                <a:prstClr val="black"/>
              </a:solidFill>
            </a:endParaRPr>
          </a:p>
        </p:txBody>
      </p:sp>
      <p:sp>
        <p:nvSpPr>
          <p:cNvPr id="7" name="Rectangle 7"/>
          <p:cNvSpPr>
            <a:spLocks noGrp="1" noChangeArrowheads="1"/>
          </p:cNvSpPr>
          <p:nvPr>
            <p:ph type="subTitle" idx="1" hasCustomPrompt="1"/>
          </p:nvPr>
        </p:nvSpPr>
        <p:spPr>
          <a:xfrm>
            <a:off x="304800" y="4876800"/>
            <a:ext cx="8589878" cy="804862"/>
          </a:xfrm>
          <a:prstGeom prst="rect">
            <a:avLst/>
          </a:prstGeom>
          <a:ln>
            <a:solidFill>
              <a:schemeClr val="tx1"/>
            </a:solidFill>
          </a:ln>
        </p:spPr>
        <p:txBody>
          <a:bodyPr anchor="t"/>
          <a:lstStyle>
            <a:lvl1pPr marL="285750" indent="-285750" algn="l">
              <a:lnSpc>
                <a:spcPct val="90000"/>
              </a:lnSpc>
              <a:spcAft>
                <a:spcPts val="600"/>
              </a:spcAft>
              <a:buFont typeface="Arial" panose="020B0604020202020204" pitchFamily="34" charset="0"/>
              <a:buChar char="•"/>
              <a:defRPr sz="1800" b="0">
                <a:solidFill>
                  <a:schemeClr val="tx1"/>
                </a:solidFill>
                <a:latin typeface="Arial" panose="020B0604020202020204" pitchFamily="34" charset="0"/>
                <a:cs typeface="Arial" panose="020B0604020202020204" pitchFamily="34" charset="0"/>
              </a:defRPr>
            </a:lvl1pPr>
          </a:lstStyle>
          <a:p>
            <a:r>
              <a:rPr lang="en-US" dirty="0" smtClean="0"/>
              <a:t>Purpose</a:t>
            </a:r>
            <a:endParaRPr lang="en-US" dirty="0"/>
          </a:p>
        </p:txBody>
      </p:sp>
      <p:sp>
        <p:nvSpPr>
          <p:cNvPr id="8" name="Rectangle 7"/>
          <p:cNvSpPr txBox="1">
            <a:spLocks noChangeArrowheads="1"/>
          </p:cNvSpPr>
          <p:nvPr userDrawn="1"/>
        </p:nvSpPr>
        <p:spPr bwMode="auto">
          <a:xfrm>
            <a:off x="304800" y="5715000"/>
            <a:ext cx="8589878" cy="804862"/>
          </a:xfrm>
          <a:prstGeom prst="rect">
            <a:avLst/>
          </a:prstGeom>
          <a:noFill/>
          <a:ln w="9525">
            <a:noFill/>
            <a:miter lim="800000"/>
            <a:headEnd/>
            <a:tailEnd/>
          </a:ln>
        </p:spPr>
        <p:txBody>
          <a:bodyPr vert="horz" wrap="square" lIns="90730" tIns="45365" rIns="90730" bIns="45365" numCol="1" anchor="ctr" anchorCtr="0" compatLnSpc="1">
            <a:prstTxWarp prst="textNoShape">
              <a:avLst/>
            </a:prstTxWarp>
          </a:bodyPr>
          <a:lstStyle>
            <a:lvl1pPr marL="285750" indent="-28575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itchFamily="34" charset="0"/>
                <a:ea typeface="+mn-ea"/>
                <a:cs typeface="Arial" pitchFamily="34" charset="0"/>
              </a:defRPr>
            </a:lvl1pPr>
            <a:lvl2pPr marL="736600" indent="-28257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2pPr>
            <a:lvl3pPr marL="1133475"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87500"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39938"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495067"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8716"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2364"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6012"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buFont typeface="Arial" panose="020B0604020202020204" pitchFamily="34" charset="0"/>
              <a:buNone/>
            </a:pPr>
            <a:r>
              <a:rPr lang="en-US" b="1" dirty="0" smtClean="0">
                <a:solidFill>
                  <a:prstClr val="black"/>
                </a:solidFill>
              </a:rPr>
              <a:t>The overall classification of this briefing is:  </a:t>
            </a:r>
            <a:r>
              <a:rPr lang="en-US" b="1" dirty="0" smtClean="0">
                <a:solidFill>
                  <a:srgbClr val="00B050"/>
                </a:solidFill>
              </a:rPr>
              <a:t>UNCLASSIFIED // FOUO</a:t>
            </a:r>
            <a:endParaRPr lang="en-US" b="1" dirty="0">
              <a:solidFill>
                <a:srgbClr val="00B050"/>
              </a:solidFill>
            </a:endParaRPr>
          </a:p>
        </p:txBody>
      </p:sp>
      <p:sp>
        <p:nvSpPr>
          <p:cNvPr id="9" name="Rectangle 8"/>
          <p:cNvSpPr/>
          <p:nvPr userDrawn="1"/>
        </p:nvSpPr>
        <p:spPr>
          <a:xfrm>
            <a:off x="4301706" y="914400"/>
            <a:ext cx="4592972" cy="3886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US" sz="2400" dirty="0" smtClean="0">
                <a:solidFill>
                  <a:prstClr val="black"/>
                </a:solidFill>
                <a:latin typeface="Arial" panose="020B0604020202020204" pitchFamily="34" charset="0"/>
                <a:cs typeface="Arial" panose="020B0604020202020204" pitchFamily="34" charset="0"/>
              </a:rPr>
              <a:t>Agenda</a:t>
            </a:r>
            <a:endParaRPr lang="en-US" sz="24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1108837"/>
            <a:ext cx="2518074" cy="3497325"/>
          </a:xfrm>
          <a:prstGeom prst="rect">
            <a:avLst/>
          </a:prstGeom>
        </p:spPr>
      </p:pic>
      <p:sp>
        <p:nvSpPr>
          <p:cNvPr id="12" name="Title 1"/>
          <p:cNvSpPr>
            <a:spLocks noGrp="1"/>
          </p:cNvSpPr>
          <p:nvPr>
            <p:ph type="ctrTitle" hasCustomPrompt="1"/>
          </p:nvPr>
        </p:nvSpPr>
        <p:spPr>
          <a:xfrm>
            <a:off x="4495800" y="1371600"/>
            <a:ext cx="4229100" cy="3352800"/>
          </a:xfrm>
          <a:ln>
            <a:noFill/>
          </a:ln>
        </p:spPr>
        <p:txBody>
          <a:bodyPr anchor="t"/>
          <a:lstStyle>
            <a:lvl1pPr marL="342900" indent="-342900" algn="l">
              <a:lnSpc>
                <a:spcPct val="90000"/>
              </a:lnSpc>
              <a:spcAft>
                <a:spcPts val="600"/>
              </a:spcAft>
              <a:buFont typeface="+mj-lt"/>
              <a:buAutoNum type="arabicPeriod"/>
              <a:defRPr sz="1800" b="0">
                <a:latin typeface="Arial" panose="020B0604020202020204" pitchFamily="34" charset="0"/>
                <a:cs typeface="Arial" panose="020B0604020202020204" pitchFamily="34" charset="0"/>
              </a:defRPr>
            </a:lvl1pPr>
          </a:lstStyle>
          <a:p>
            <a:r>
              <a:rPr lang="en-US" dirty="0" smtClean="0"/>
              <a:t>Click to add agenda items.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324589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582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8737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2" name="Date Placeholder 11"/>
          <p:cNvSpPr>
            <a:spLocks noGrp="1"/>
          </p:cNvSpPr>
          <p:nvPr>
            <p:ph type="dt" sz="half" idx="10"/>
          </p:nvPr>
        </p:nvSpPr>
        <p:spPr>
          <a:xfrm>
            <a:off x="457200" y="6492875"/>
            <a:ext cx="2133600" cy="365125"/>
          </a:xfrm>
          <a:prstGeom prst="rect">
            <a:avLst/>
          </a:prstGeom>
        </p:spPr>
        <p:txBody>
          <a:bodyPr/>
          <a:lstStyle/>
          <a:p>
            <a:pPr defTabSz="914400">
              <a:defRPr/>
            </a:pPr>
            <a:fld id="{FEB9458F-11F9-4849-8B95-DC9583C8C2F4}" type="datetime1">
              <a:rPr lang="en-US" sz="1800" smtClean="0">
                <a:solidFill>
                  <a:prstClr val="black">
                    <a:tint val="75000"/>
                  </a:prstClr>
                </a:solidFill>
              </a:rPr>
              <a:pPr defTabSz="914400">
                <a:defRPr/>
              </a:pPr>
              <a:t>12/4/2015</a:t>
            </a:fld>
            <a:endParaRPr lang="en-US" sz="1800" dirty="0">
              <a:solidFill>
                <a:prstClr val="black">
                  <a:tint val="75000"/>
                </a:prstClr>
              </a:solidFill>
            </a:endParaRPr>
          </a:p>
        </p:txBody>
      </p:sp>
      <p:sp>
        <p:nvSpPr>
          <p:cNvPr id="13" name="Slide Number Placeholder 12"/>
          <p:cNvSpPr>
            <a:spLocks noGrp="1"/>
          </p:cNvSpPr>
          <p:nvPr>
            <p:ph type="sldNum" sz="quarter" idx="11"/>
          </p:nvPr>
        </p:nvSpPr>
        <p:spPr>
          <a:xfrm>
            <a:off x="7010400" y="6529886"/>
            <a:ext cx="2133600" cy="365125"/>
          </a:xfrm>
          <a:prstGeom prst="rect">
            <a:avLst/>
          </a:prstGeom>
        </p:spPr>
        <p:txBody>
          <a:bodyPr/>
          <a:lstStyle>
            <a:lvl1pPr>
              <a:defRPr>
                <a:latin typeface="Arial" pitchFamily="34" charset="0"/>
                <a:cs typeface="Arial" pitchFamily="34" charset="0"/>
              </a:defRPr>
            </a:lvl1pPr>
          </a:lstStyle>
          <a:p>
            <a:pPr defTabSz="914400">
              <a:defRPr/>
            </a:pPr>
            <a:fld id="{BBEAB47B-A639-4389-A298-F7A1C5DC446E}" type="slidenum">
              <a:rPr lang="en-US" sz="1800" smtClean="0">
                <a:solidFill>
                  <a:prstClr val="black">
                    <a:tint val="75000"/>
                  </a:prstClr>
                </a:solidFill>
              </a:rPr>
              <a:pPr defTabSz="914400">
                <a:defRPr/>
              </a:pPr>
              <a:t>‹#›</a:t>
            </a:fld>
            <a:endParaRPr lang="en-US" sz="1800" dirty="0">
              <a:solidFill>
                <a:prstClr val="black">
                  <a:tint val="75000"/>
                </a:prstClr>
              </a:solidFill>
            </a:endParaRPr>
          </a:p>
        </p:txBody>
      </p:sp>
      <p:sp>
        <p:nvSpPr>
          <p:cNvPr id="14" name="Footer Placeholder 13"/>
          <p:cNvSpPr>
            <a:spLocks noGrp="1"/>
          </p:cNvSpPr>
          <p:nvPr>
            <p:ph type="ftr" sz="quarter" idx="12"/>
          </p:nvPr>
        </p:nvSpPr>
        <p:spPr>
          <a:xfrm>
            <a:off x="3124200" y="7086600"/>
            <a:ext cx="2895600" cy="365126"/>
          </a:xfrm>
          <a:prstGeom prst="rect">
            <a:avLst/>
          </a:prstGeom>
        </p:spPr>
        <p:txBody>
          <a:bodyPr/>
          <a:lstStyle/>
          <a:p>
            <a:pPr defTabSz="914400">
              <a:defRPr/>
            </a:pPr>
            <a:r>
              <a:rPr lang="en-US" sz="1800" smtClean="0">
                <a:solidFill>
                  <a:prstClr val="black">
                    <a:tint val="75000"/>
                  </a:prstClr>
                </a:solidFill>
              </a:rPr>
              <a:t>UNCLASSIFIED//FOUO</a:t>
            </a:r>
            <a:endParaRPr lang="en-US" sz="1800" dirty="0">
              <a:solidFill>
                <a:prstClr val="black">
                  <a:tint val="75000"/>
                </a:prstClr>
              </a:solidFill>
            </a:endParaRPr>
          </a:p>
        </p:txBody>
      </p:sp>
    </p:spTree>
    <p:extLst>
      <p:ext uri="{BB962C8B-B14F-4D97-AF65-F5344CB8AC3E}">
        <p14:creationId xmlns:p14="http://schemas.microsoft.com/office/powerpoint/2010/main" val="2652841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6356350"/>
            <a:ext cx="3086100" cy="365125"/>
          </a:xfrm>
          <a:prstGeom prst="rect">
            <a:avLst/>
          </a:prstGeom>
        </p:spPr>
        <p:txBody>
          <a:bodyPr/>
          <a:lstStyle/>
          <a:p>
            <a:pPr defTabSz="914400"/>
            <a:endParaRPr lang="en-US" sz="1800" dirty="0">
              <a:solidFill>
                <a:prstClr val="black"/>
              </a:solidFill>
            </a:endParaRPr>
          </a:p>
        </p:txBody>
      </p:sp>
      <p:sp>
        <p:nvSpPr>
          <p:cNvPr id="7" name="Rectangle 7"/>
          <p:cNvSpPr>
            <a:spLocks noGrp="1" noChangeArrowheads="1"/>
          </p:cNvSpPr>
          <p:nvPr>
            <p:ph type="subTitle" idx="1" hasCustomPrompt="1"/>
          </p:nvPr>
        </p:nvSpPr>
        <p:spPr>
          <a:xfrm>
            <a:off x="304800" y="4876800"/>
            <a:ext cx="8589878" cy="804862"/>
          </a:xfrm>
          <a:prstGeom prst="rect">
            <a:avLst/>
          </a:prstGeom>
          <a:ln>
            <a:solidFill>
              <a:schemeClr val="tx1"/>
            </a:solidFill>
          </a:ln>
        </p:spPr>
        <p:txBody>
          <a:bodyPr anchor="t"/>
          <a:lstStyle>
            <a:lvl1pPr marL="285750" indent="-285750" algn="l">
              <a:lnSpc>
                <a:spcPct val="90000"/>
              </a:lnSpc>
              <a:spcAft>
                <a:spcPts val="600"/>
              </a:spcAft>
              <a:buFont typeface="Arial" panose="020B0604020202020204" pitchFamily="34" charset="0"/>
              <a:buChar char="•"/>
              <a:defRPr sz="1800" b="0">
                <a:solidFill>
                  <a:schemeClr val="tx1"/>
                </a:solidFill>
                <a:latin typeface="Arial" panose="020B0604020202020204" pitchFamily="34" charset="0"/>
                <a:cs typeface="Arial" panose="020B0604020202020204" pitchFamily="34" charset="0"/>
              </a:defRPr>
            </a:lvl1pPr>
          </a:lstStyle>
          <a:p>
            <a:r>
              <a:rPr lang="en-US" dirty="0" smtClean="0"/>
              <a:t>Purpose</a:t>
            </a:r>
            <a:endParaRPr lang="en-US" dirty="0"/>
          </a:p>
        </p:txBody>
      </p:sp>
      <p:sp>
        <p:nvSpPr>
          <p:cNvPr id="8" name="Rectangle 7"/>
          <p:cNvSpPr txBox="1">
            <a:spLocks noChangeArrowheads="1"/>
          </p:cNvSpPr>
          <p:nvPr userDrawn="1"/>
        </p:nvSpPr>
        <p:spPr bwMode="auto">
          <a:xfrm>
            <a:off x="304800" y="5715000"/>
            <a:ext cx="8589878" cy="804862"/>
          </a:xfrm>
          <a:prstGeom prst="rect">
            <a:avLst/>
          </a:prstGeom>
          <a:noFill/>
          <a:ln w="9525">
            <a:noFill/>
            <a:miter lim="800000"/>
            <a:headEnd/>
            <a:tailEnd/>
          </a:ln>
        </p:spPr>
        <p:txBody>
          <a:bodyPr vert="horz" wrap="square" lIns="90730" tIns="45365" rIns="90730" bIns="45365" numCol="1" anchor="ctr" anchorCtr="0" compatLnSpc="1">
            <a:prstTxWarp prst="textNoShape">
              <a:avLst/>
            </a:prstTxWarp>
          </a:bodyPr>
          <a:lstStyle>
            <a:lvl1pPr marL="285750" indent="-28575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itchFamily="34" charset="0"/>
                <a:ea typeface="+mn-ea"/>
                <a:cs typeface="Arial" pitchFamily="34" charset="0"/>
              </a:defRPr>
            </a:lvl1pPr>
            <a:lvl2pPr marL="736600" indent="-28257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2pPr>
            <a:lvl3pPr marL="1133475"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87500"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39938"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495067"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8716"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2364"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6012"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buFont typeface="Arial" panose="020B0604020202020204" pitchFamily="34" charset="0"/>
              <a:buNone/>
            </a:pPr>
            <a:r>
              <a:rPr lang="en-US" b="1" dirty="0" smtClean="0">
                <a:solidFill>
                  <a:prstClr val="black"/>
                </a:solidFill>
              </a:rPr>
              <a:t>The overall classification of this briefing is:  </a:t>
            </a:r>
            <a:r>
              <a:rPr lang="en-US" b="1" dirty="0" smtClean="0">
                <a:solidFill>
                  <a:srgbClr val="00B050"/>
                </a:solidFill>
              </a:rPr>
              <a:t>UNCLASSIFIED // FOUO</a:t>
            </a:r>
            <a:endParaRPr lang="en-US" b="1" dirty="0">
              <a:solidFill>
                <a:srgbClr val="00B050"/>
              </a:solidFill>
            </a:endParaRPr>
          </a:p>
        </p:txBody>
      </p:sp>
      <p:sp>
        <p:nvSpPr>
          <p:cNvPr id="9" name="Rectangle 8"/>
          <p:cNvSpPr/>
          <p:nvPr userDrawn="1"/>
        </p:nvSpPr>
        <p:spPr>
          <a:xfrm>
            <a:off x="4301706" y="914400"/>
            <a:ext cx="4592972" cy="3886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US" sz="2400" dirty="0">
                <a:solidFill>
                  <a:prstClr val="black"/>
                </a:solidFill>
                <a:latin typeface="Arial" panose="020B0604020202020204" pitchFamily="34" charset="0"/>
                <a:cs typeface="Arial" panose="020B0604020202020204" pitchFamily="34" charset="0"/>
              </a:rPr>
              <a:t>Agenda</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1108837"/>
            <a:ext cx="2518074" cy="3497325"/>
          </a:xfrm>
          <a:prstGeom prst="rect">
            <a:avLst/>
          </a:prstGeom>
        </p:spPr>
      </p:pic>
      <p:sp>
        <p:nvSpPr>
          <p:cNvPr id="12" name="Title 1"/>
          <p:cNvSpPr>
            <a:spLocks noGrp="1"/>
          </p:cNvSpPr>
          <p:nvPr>
            <p:ph type="ctrTitle" hasCustomPrompt="1"/>
          </p:nvPr>
        </p:nvSpPr>
        <p:spPr>
          <a:xfrm>
            <a:off x="4495800" y="1371600"/>
            <a:ext cx="4229100" cy="3352800"/>
          </a:xfrm>
          <a:ln>
            <a:noFill/>
          </a:ln>
        </p:spPr>
        <p:txBody>
          <a:bodyPr anchor="t"/>
          <a:lstStyle>
            <a:lvl1pPr marL="342900" indent="-342900" algn="l">
              <a:lnSpc>
                <a:spcPct val="90000"/>
              </a:lnSpc>
              <a:spcAft>
                <a:spcPts val="600"/>
              </a:spcAft>
              <a:buFont typeface="+mj-lt"/>
              <a:buAutoNum type="arabicPeriod"/>
              <a:defRPr sz="1800" b="0">
                <a:latin typeface="Arial" panose="020B0604020202020204" pitchFamily="34" charset="0"/>
                <a:cs typeface="Arial" panose="020B0604020202020204" pitchFamily="34" charset="0"/>
              </a:defRPr>
            </a:lvl1pPr>
          </a:lstStyle>
          <a:p>
            <a:r>
              <a:rPr lang="en-US" dirty="0" smtClean="0"/>
              <a:t>Click to add agenda items.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1850681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2" name="Date Placeholder 11"/>
          <p:cNvSpPr>
            <a:spLocks noGrp="1"/>
          </p:cNvSpPr>
          <p:nvPr>
            <p:ph type="dt" sz="half" idx="10"/>
          </p:nvPr>
        </p:nvSpPr>
        <p:spPr>
          <a:xfrm>
            <a:off x="457200" y="6492875"/>
            <a:ext cx="2133600" cy="365125"/>
          </a:xfrm>
          <a:prstGeom prst="rect">
            <a:avLst/>
          </a:prstGeom>
        </p:spPr>
        <p:txBody>
          <a:bodyPr/>
          <a:lstStyle/>
          <a:p>
            <a:pPr defTabSz="914400">
              <a:defRPr/>
            </a:pPr>
            <a:fld id="{0575ACAB-E715-4ED0-932F-E85673DC99E8}" type="datetime1">
              <a:rPr lang="en-US" sz="1800">
                <a:solidFill>
                  <a:prstClr val="black">
                    <a:tint val="75000"/>
                  </a:prstClr>
                </a:solidFill>
              </a:rPr>
              <a:pPr defTabSz="914400">
                <a:defRPr/>
              </a:pPr>
              <a:t>12/4/2015</a:t>
            </a:fld>
            <a:endParaRPr lang="en-US" sz="1800" dirty="0">
              <a:solidFill>
                <a:prstClr val="black">
                  <a:tint val="75000"/>
                </a:prstClr>
              </a:solidFill>
            </a:endParaRPr>
          </a:p>
        </p:txBody>
      </p:sp>
      <p:sp>
        <p:nvSpPr>
          <p:cNvPr id="13" name="Slide Number Placeholder 12"/>
          <p:cNvSpPr>
            <a:spLocks noGrp="1"/>
          </p:cNvSpPr>
          <p:nvPr>
            <p:ph type="sldNum" sz="quarter" idx="11"/>
          </p:nvPr>
        </p:nvSpPr>
        <p:spPr>
          <a:xfrm>
            <a:off x="7010400" y="6529886"/>
            <a:ext cx="2133600" cy="365125"/>
          </a:xfrm>
          <a:prstGeom prst="rect">
            <a:avLst/>
          </a:prstGeom>
        </p:spPr>
        <p:txBody>
          <a:bodyPr/>
          <a:lstStyle>
            <a:lvl1pPr>
              <a:defRPr sz="1400" b="1">
                <a:solidFill>
                  <a:schemeClr val="tx1"/>
                </a:solidFill>
                <a:latin typeface="Arial" pitchFamily="34" charset="0"/>
                <a:cs typeface="Arial" pitchFamily="34" charset="0"/>
              </a:defRPr>
            </a:lvl1pPr>
          </a:lstStyle>
          <a:p>
            <a:pPr defTabSz="914400">
              <a:defRPr/>
            </a:pPr>
            <a:fld id="{BBEAB47B-A639-4389-A298-F7A1C5DC446E}" type="slidenum">
              <a:rPr lang="en-US" smtClean="0">
                <a:solidFill>
                  <a:prstClr val="black"/>
                </a:solidFill>
              </a:rPr>
              <a:pPr defTabSz="914400">
                <a:defRPr/>
              </a:pPr>
              <a:t>‹#›</a:t>
            </a:fld>
            <a:endParaRPr lang="en-US" dirty="0">
              <a:solidFill>
                <a:prstClr val="black"/>
              </a:solidFill>
            </a:endParaRPr>
          </a:p>
        </p:txBody>
      </p:sp>
      <p:sp>
        <p:nvSpPr>
          <p:cNvPr id="14" name="Footer Placeholder 13"/>
          <p:cNvSpPr>
            <a:spLocks noGrp="1"/>
          </p:cNvSpPr>
          <p:nvPr>
            <p:ph type="ftr" sz="quarter" idx="12"/>
          </p:nvPr>
        </p:nvSpPr>
        <p:spPr>
          <a:xfrm>
            <a:off x="3124200" y="7086600"/>
            <a:ext cx="2895600" cy="365126"/>
          </a:xfrm>
          <a:prstGeom prst="rect">
            <a:avLst/>
          </a:prstGeom>
        </p:spPr>
        <p:txBody>
          <a:bodyPr/>
          <a:lstStyle/>
          <a:p>
            <a:pPr defTabSz="914400">
              <a:defRPr/>
            </a:pPr>
            <a:r>
              <a:rPr lang="en-US" sz="1800">
                <a:solidFill>
                  <a:prstClr val="black">
                    <a:tint val="75000"/>
                  </a:prstClr>
                </a:solidFill>
              </a:rPr>
              <a:t>UNCLASSIFIED//FOUO</a:t>
            </a:r>
            <a:endParaRPr lang="en-US" sz="1800" dirty="0">
              <a:solidFill>
                <a:prstClr val="black">
                  <a:tint val="75000"/>
                </a:prstClr>
              </a:solidFill>
            </a:endParaRPr>
          </a:p>
        </p:txBody>
      </p:sp>
    </p:spTree>
    <p:extLst>
      <p:ext uri="{BB962C8B-B14F-4D97-AF65-F5344CB8AC3E}">
        <p14:creationId xmlns:p14="http://schemas.microsoft.com/office/powerpoint/2010/main" val="3047945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Text Box 28"/>
          <p:cNvSpPr txBox="1">
            <a:spLocks noChangeArrowheads="1"/>
          </p:cNvSpPr>
          <p:nvPr userDrawn="1"/>
        </p:nvSpPr>
        <p:spPr bwMode="auto">
          <a:xfrm>
            <a:off x="6602413" y="5514977"/>
            <a:ext cx="205674" cy="214727"/>
          </a:xfrm>
          <a:prstGeom prst="rect">
            <a:avLst/>
          </a:prstGeom>
          <a:noFill/>
          <a:ln w="9525">
            <a:noFill/>
            <a:miter lim="800000"/>
            <a:headEnd/>
            <a:tailEnd/>
          </a:ln>
          <a:effectLst/>
        </p:spPr>
        <p:txBody>
          <a:bodyPr wrap="none" lIns="90730" tIns="45365" rIns="90730" bIns="45365">
            <a:spAutoFit/>
          </a:bodyPr>
          <a:lstStyle/>
          <a:p>
            <a:pPr>
              <a:defRPr/>
            </a:pPr>
            <a:r>
              <a:rPr lang="en-US" sz="800" b="1" dirty="0">
                <a:solidFill>
                  <a:srgbClr val="000000"/>
                </a:solidFill>
              </a:rPr>
              <a:t> </a:t>
            </a:r>
          </a:p>
        </p:txBody>
      </p:sp>
      <p:sp>
        <p:nvSpPr>
          <p:cNvPr id="5" name="Slide Number Placeholder 5"/>
          <p:cNvSpPr>
            <a:spLocks noGrp="1"/>
          </p:cNvSpPr>
          <p:nvPr>
            <p:ph type="sldNum" sz="quarter" idx="4"/>
          </p:nvPr>
        </p:nvSpPr>
        <p:spPr>
          <a:xfrm>
            <a:off x="7010400" y="6858000"/>
            <a:ext cx="2133600" cy="228600"/>
          </a:xfrm>
          <a:prstGeom prst="rect">
            <a:avLst/>
          </a:prstGeom>
        </p:spPr>
        <p:txBody>
          <a:bodyPr vert="horz" lIns="90730" tIns="45365" rIns="90730" bIns="45365" rtlCol="0" anchor="ctr"/>
          <a:lstStyle>
            <a:lvl1pPr algn="r" fontAlgn="auto">
              <a:spcBef>
                <a:spcPts val="0"/>
              </a:spcBef>
              <a:spcAft>
                <a:spcPts val="0"/>
              </a:spcAft>
              <a:defRPr sz="1200">
                <a:solidFill>
                  <a:schemeClr val="tx1"/>
                </a:solidFill>
                <a:latin typeface="+mn-lt"/>
                <a:cs typeface="+mn-cs"/>
              </a:defRPr>
            </a:lvl1pPr>
          </a:lstStyle>
          <a:p>
            <a:pPr defTabSz="914400">
              <a:defRPr/>
            </a:pPr>
            <a:r>
              <a:rPr lang="en-US" b="1" dirty="0" smtClean="0">
                <a:solidFill>
                  <a:srgbClr val="FF0000"/>
                </a:solidFill>
              </a:rPr>
              <a:t>DRAFT </a:t>
            </a:r>
            <a:r>
              <a:rPr lang="en-US" b="1" dirty="0" smtClean="0">
                <a:solidFill>
                  <a:prstClr val="black"/>
                </a:solidFill>
              </a:rPr>
              <a:t>    </a:t>
            </a:r>
            <a:fld id="{662A0342-642C-4898-9EC3-9E69E163E657}" type="slidenum">
              <a:rPr lang="en-US" smtClean="0">
                <a:solidFill>
                  <a:prstClr val="black"/>
                </a:solidFill>
              </a:rPr>
              <a:pPr defTabSz="914400">
                <a:defRPr/>
              </a:pPr>
              <a:t>‹#›</a:t>
            </a:fld>
            <a:endParaRPr lang="en-US" dirty="0">
              <a:solidFill>
                <a:prstClr val="black"/>
              </a:solidFill>
            </a:endParaRPr>
          </a:p>
        </p:txBody>
      </p:sp>
    </p:spTree>
    <p:extLst>
      <p:ext uri="{BB962C8B-B14F-4D97-AF65-F5344CB8AC3E}">
        <p14:creationId xmlns:p14="http://schemas.microsoft.com/office/powerpoint/2010/main" val="2649508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No Content">
    <p:spTree>
      <p:nvGrpSpPr>
        <p:cNvPr id="1" name=""/>
        <p:cNvGrpSpPr/>
        <p:nvPr/>
      </p:nvGrpSpPr>
      <p:grpSpPr>
        <a:xfrm>
          <a:off x="0" y="0"/>
          <a:ext cx="0" cy="0"/>
          <a:chOff x="0" y="0"/>
          <a:chExt cx="0" cy="0"/>
        </a:xfrm>
      </p:grpSpPr>
      <p:sp>
        <p:nvSpPr>
          <p:cNvPr id="45" name="Title 1"/>
          <p:cNvSpPr>
            <a:spLocks noGrp="1"/>
          </p:cNvSpPr>
          <p:nvPr>
            <p:ph type="title"/>
          </p:nvPr>
        </p:nvSpPr>
        <p:spPr>
          <a:xfrm>
            <a:off x="914401" y="311727"/>
            <a:ext cx="7315200" cy="533400"/>
          </a:xfrm>
          <a:prstGeom prst="rect">
            <a:avLst/>
          </a:prstGeom>
        </p:spPr>
        <p:txBody>
          <a:bodyPr>
            <a:normAutofit/>
          </a:bodyPr>
          <a:lstStyle>
            <a:lvl1pPr>
              <a:defRPr sz="2400" i="1">
                <a:solidFill>
                  <a:schemeClr val="tx1"/>
                </a:solidFill>
              </a:defRPr>
            </a:lvl1pPr>
          </a:lstStyle>
          <a:p>
            <a:r>
              <a:rPr lang="en-US" dirty="0" smtClean="0"/>
              <a:t>Click to edit Master title style</a:t>
            </a:r>
            <a:endParaRPr lang="en-US" dirty="0"/>
          </a:p>
        </p:txBody>
      </p:sp>
      <p:sp>
        <p:nvSpPr>
          <p:cNvPr id="3" name="Slide Number Placeholder 4"/>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7D54DDE9-F741-4C77-B256-7A3DBF124D10}" type="slidenum">
              <a:rPr lang="en-US" sz="1800">
                <a:solidFill>
                  <a:prstClr val="black"/>
                </a:solidFill>
              </a:rPr>
              <a:pPr defTabSz="914400">
                <a:defRPr/>
              </a:pPr>
              <a:t>‹#›</a:t>
            </a:fld>
            <a:endParaRPr lang="en-US" sz="1800" dirty="0">
              <a:solidFill>
                <a:prstClr val="black"/>
              </a:solidFill>
            </a:endParaRPr>
          </a:p>
        </p:txBody>
      </p:sp>
    </p:spTree>
    <p:extLst>
      <p:ext uri="{BB962C8B-B14F-4D97-AF65-F5344CB8AC3E}">
        <p14:creationId xmlns:p14="http://schemas.microsoft.com/office/powerpoint/2010/main" val="485384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3" name="Text Box 28"/>
          <p:cNvSpPr txBox="1">
            <a:spLocks noChangeArrowheads="1"/>
          </p:cNvSpPr>
          <p:nvPr userDrawn="1"/>
        </p:nvSpPr>
        <p:spPr bwMode="auto">
          <a:xfrm>
            <a:off x="6602413" y="5514977"/>
            <a:ext cx="205674" cy="214727"/>
          </a:xfrm>
          <a:prstGeom prst="rect">
            <a:avLst/>
          </a:prstGeom>
          <a:noFill/>
          <a:ln w="9525">
            <a:noFill/>
            <a:miter lim="800000"/>
            <a:headEnd/>
            <a:tailEnd/>
          </a:ln>
          <a:effectLst/>
        </p:spPr>
        <p:txBody>
          <a:bodyPr wrap="none" lIns="90730" tIns="45365" rIns="90730" bIns="45365">
            <a:spAutoFit/>
          </a:bodyPr>
          <a:lstStyle/>
          <a:p>
            <a:pPr>
              <a:defRPr/>
            </a:pPr>
            <a:r>
              <a:rPr lang="en-US" sz="800" b="1" dirty="0">
                <a:solidFill>
                  <a:srgbClr val="000000"/>
                </a:solidFill>
              </a:rPr>
              <a:t> </a:t>
            </a:r>
          </a:p>
        </p:txBody>
      </p:sp>
      <p:sp>
        <p:nvSpPr>
          <p:cNvPr id="5" name="Slide Number Placeholder 5"/>
          <p:cNvSpPr>
            <a:spLocks noGrp="1"/>
          </p:cNvSpPr>
          <p:nvPr>
            <p:ph type="sldNum" sz="quarter" idx="4"/>
          </p:nvPr>
        </p:nvSpPr>
        <p:spPr>
          <a:xfrm>
            <a:off x="7010400" y="6629400"/>
            <a:ext cx="2133600" cy="228600"/>
          </a:xfrm>
          <a:prstGeom prst="rect">
            <a:avLst/>
          </a:prstGeom>
        </p:spPr>
        <p:txBody>
          <a:bodyPr vert="horz" lIns="90730" tIns="45365" rIns="90730" bIns="45365" rtlCol="0" anchor="ctr"/>
          <a:lstStyle>
            <a:lvl1pPr algn="r" fontAlgn="auto">
              <a:spcBef>
                <a:spcPts val="0"/>
              </a:spcBef>
              <a:spcAft>
                <a:spcPts val="0"/>
              </a:spcAft>
              <a:defRPr sz="1200">
                <a:solidFill>
                  <a:schemeClr val="tx1"/>
                </a:solidFill>
                <a:latin typeface="+mn-lt"/>
                <a:cs typeface="+mn-cs"/>
              </a:defRPr>
            </a:lvl1pPr>
          </a:lstStyle>
          <a:p>
            <a:pPr>
              <a:defRPr/>
            </a:pPr>
            <a:r>
              <a:rPr lang="en-US" b="1" dirty="0" smtClean="0">
                <a:solidFill>
                  <a:srgbClr val="FF0000"/>
                </a:solidFill>
              </a:rPr>
              <a:t>DRAFT </a:t>
            </a:r>
            <a:r>
              <a:rPr lang="en-US" b="1" dirty="0" smtClean="0">
                <a:solidFill>
                  <a:prstClr val="black"/>
                </a:solidFill>
              </a:rPr>
              <a:t>    </a:t>
            </a:r>
            <a:fld id="{662A0342-642C-4898-9EC3-9E69E163E657}"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57150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73900" y="-101599"/>
            <a:ext cx="2133600" cy="365126"/>
          </a:xfrm>
          <a:prstGeom prst="rect">
            <a:avLst/>
          </a:prstGeom>
        </p:spPr>
        <p:txBody>
          <a:bodyPr/>
          <a:lstStyle>
            <a:lvl1pPr algn="r">
              <a:defRPr>
                <a:solidFill>
                  <a:schemeClr val="tx1"/>
                </a:solidFill>
              </a:defRPr>
            </a:lvl1pPr>
          </a:lstStyle>
          <a:p>
            <a:pPr defTabSz="914400">
              <a:defRPr/>
            </a:pPr>
            <a:r>
              <a:rPr lang="en-US" sz="1800" dirty="0" smtClean="0">
                <a:solidFill>
                  <a:prstClr val="black"/>
                </a:solidFill>
              </a:rPr>
              <a:t>AS OF: </a:t>
            </a:r>
            <a:fld id="{78C5D198-4FC6-4BA4-ADF3-BEAB7A86AF3D}" type="datetime1">
              <a:rPr lang="en-US" sz="1800" smtClean="0">
                <a:solidFill>
                  <a:prstClr val="black"/>
                </a:solidFill>
              </a:rPr>
              <a:pPr defTabSz="914400">
                <a:defRPr/>
              </a:pPr>
              <a:t>12/4/2015</a:t>
            </a:fld>
            <a:endParaRPr lang="en-US" sz="1800" dirty="0">
              <a:solidFill>
                <a:prstClr val="black"/>
              </a:solidFill>
            </a:endParaRPr>
          </a:p>
        </p:txBody>
      </p:sp>
      <p:sp>
        <p:nvSpPr>
          <p:cNvPr id="3" name="Slide Number Placeholder 2"/>
          <p:cNvSpPr>
            <a:spLocks noGrp="1"/>
          </p:cNvSpPr>
          <p:nvPr>
            <p:ph type="sldNum" sz="quarter" idx="11"/>
          </p:nvPr>
        </p:nvSpPr>
        <p:spPr>
          <a:xfrm>
            <a:off x="7010400" y="6629400"/>
            <a:ext cx="2133600" cy="228600"/>
          </a:xfrm>
          <a:prstGeom prst="rect">
            <a:avLst/>
          </a:prstGeom>
        </p:spPr>
        <p:txBody>
          <a:bodyPr/>
          <a:lstStyle/>
          <a:p>
            <a:pPr defTabSz="914400">
              <a:defRPr/>
            </a:pPr>
            <a:fld id="{F07D993B-278D-43D2-B257-A75FCC8E0FD3}" type="slidenum">
              <a:rPr lang="en-US" sz="1800">
                <a:solidFill>
                  <a:prstClr val="black">
                    <a:tint val="75000"/>
                  </a:prstClr>
                </a:solidFill>
              </a:rPr>
              <a:pPr defTabSz="914400">
                <a:defRPr/>
              </a:pPr>
              <a:t>‹#›</a:t>
            </a:fld>
            <a:endParaRPr lang="en-US" sz="1800" dirty="0">
              <a:solidFill>
                <a:prstClr val="black">
                  <a:tint val="75000"/>
                </a:prstClr>
              </a:solidFill>
            </a:endParaRPr>
          </a:p>
        </p:txBody>
      </p:sp>
      <p:sp>
        <p:nvSpPr>
          <p:cNvPr id="4" name="Footer Placeholder 3"/>
          <p:cNvSpPr>
            <a:spLocks noGrp="1"/>
          </p:cNvSpPr>
          <p:nvPr>
            <p:ph type="ftr" sz="quarter" idx="12"/>
          </p:nvPr>
        </p:nvSpPr>
        <p:spPr>
          <a:xfrm>
            <a:off x="3124200" y="7086600"/>
            <a:ext cx="2895600" cy="365126"/>
          </a:xfrm>
          <a:prstGeom prst="rect">
            <a:avLst/>
          </a:prstGeom>
        </p:spPr>
        <p:txBody>
          <a:bodyPr/>
          <a:lstStyle/>
          <a:p>
            <a:pPr defTabSz="914400">
              <a:defRPr/>
            </a:pPr>
            <a:endParaRPr lang="en-US" sz="1800" dirty="0">
              <a:solidFill>
                <a:prstClr val="black">
                  <a:tint val="75000"/>
                </a:prstClr>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90056857"/>
      </p:ext>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73900" y="-101599"/>
            <a:ext cx="2133600" cy="365126"/>
          </a:xfrm>
          <a:prstGeom prst="rect">
            <a:avLst/>
          </a:prstGeom>
        </p:spPr>
        <p:txBody>
          <a:bodyPr/>
          <a:lstStyle>
            <a:lvl1pPr algn="r">
              <a:defRPr>
                <a:solidFill>
                  <a:schemeClr val="tx1"/>
                </a:solidFill>
              </a:defRPr>
            </a:lvl1pPr>
          </a:lstStyle>
          <a:p>
            <a:pPr defTabSz="914400">
              <a:defRPr/>
            </a:pPr>
            <a:r>
              <a:rPr lang="en-US" sz="1800" dirty="0" smtClean="0">
                <a:solidFill>
                  <a:prstClr val="black"/>
                </a:solidFill>
              </a:rPr>
              <a:t>AS OF: </a:t>
            </a:r>
            <a:fld id="{78C5D198-4FC6-4BA4-ADF3-BEAB7A86AF3D}" type="datetime1">
              <a:rPr lang="en-US" sz="1800" smtClean="0">
                <a:solidFill>
                  <a:prstClr val="black"/>
                </a:solidFill>
              </a:rPr>
              <a:pPr defTabSz="914400">
                <a:defRPr/>
              </a:pPr>
              <a:t>12/4/2015</a:t>
            </a:fld>
            <a:endParaRPr lang="en-US" sz="1800" dirty="0">
              <a:solidFill>
                <a:prstClr val="black"/>
              </a:solidFill>
            </a:endParaRPr>
          </a:p>
        </p:txBody>
      </p:sp>
      <p:sp>
        <p:nvSpPr>
          <p:cNvPr id="3" name="Slide Number Placeholder 2"/>
          <p:cNvSpPr>
            <a:spLocks noGrp="1"/>
          </p:cNvSpPr>
          <p:nvPr>
            <p:ph type="sldNum" sz="quarter" idx="11"/>
          </p:nvPr>
        </p:nvSpPr>
        <p:spPr>
          <a:xfrm>
            <a:off x="7010400" y="6629400"/>
            <a:ext cx="2133600" cy="228600"/>
          </a:xfrm>
          <a:prstGeom prst="rect">
            <a:avLst/>
          </a:prstGeom>
        </p:spPr>
        <p:txBody>
          <a:bodyPr/>
          <a:lstStyle/>
          <a:p>
            <a:pPr defTabSz="914400">
              <a:defRPr/>
            </a:pPr>
            <a:fld id="{F07D993B-278D-43D2-B257-A75FCC8E0FD3}" type="slidenum">
              <a:rPr lang="en-US" sz="1800">
                <a:solidFill>
                  <a:prstClr val="black">
                    <a:tint val="75000"/>
                  </a:prstClr>
                </a:solidFill>
              </a:rPr>
              <a:pPr defTabSz="914400">
                <a:defRPr/>
              </a:pPr>
              <a:t>‹#›</a:t>
            </a:fld>
            <a:endParaRPr lang="en-US" sz="1800" dirty="0">
              <a:solidFill>
                <a:prstClr val="black">
                  <a:tint val="75000"/>
                </a:prstClr>
              </a:solidFill>
            </a:endParaRPr>
          </a:p>
        </p:txBody>
      </p:sp>
      <p:sp>
        <p:nvSpPr>
          <p:cNvPr id="4" name="Footer Placeholder 3"/>
          <p:cNvSpPr>
            <a:spLocks noGrp="1"/>
          </p:cNvSpPr>
          <p:nvPr>
            <p:ph type="ftr" sz="quarter" idx="12"/>
          </p:nvPr>
        </p:nvSpPr>
        <p:spPr>
          <a:xfrm>
            <a:off x="3124200" y="7086600"/>
            <a:ext cx="2895600" cy="365126"/>
          </a:xfrm>
          <a:prstGeom prst="rect">
            <a:avLst/>
          </a:prstGeom>
        </p:spPr>
        <p:txBody>
          <a:bodyPr/>
          <a:lstStyle/>
          <a:p>
            <a:pPr defTabSz="914400">
              <a:defRPr/>
            </a:pPr>
            <a:endParaRPr lang="en-US" sz="1800" dirty="0">
              <a:solidFill>
                <a:prstClr val="black">
                  <a:tint val="75000"/>
                </a:prstClr>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4415875"/>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5059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solidFill>
                <a:prstClr val="black"/>
              </a:solidFill>
            </a:endParaRPr>
          </a:p>
        </p:txBody>
      </p:sp>
      <p:sp>
        <p:nvSpPr>
          <p:cNvPr id="7" name="Rectangle 7"/>
          <p:cNvSpPr>
            <a:spLocks noGrp="1" noChangeArrowheads="1"/>
          </p:cNvSpPr>
          <p:nvPr>
            <p:ph type="subTitle" idx="1" hasCustomPrompt="1"/>
          </p:nvPr>
        </p:nvSpPr>
        <p:spPr>
          <a:xfrm>
            <a:off x="304800" y="4876800"/>
            <a:ext cx="8589878" cy="804862"/>
          </a:xfrm>
          <a:prstGeom prst="rect">
            <a:avLst/>
          </a:prstGeom>
          <a:ln>
            <a:solidFill>
              <a:schemeClr val="tx1"/>
            </a:solidFill>
          </a:ln>
        </p:spPr>
        <p:txBody>
          <a:bodyPr anchor="t"/>
          <a:lstStyle>
            <a:lvl1pPr marL="285750" indent="-285750" algn="l">
              <a:lnSpc>
                <a:spcPct val="90000"/>
              </a:lnSpc>
              <a:spcAft>
                <a:spcPts val="600"/>
              </a:spcAft>
              <a:buFont typeface="Arial" panose="020B0604020202020204" pitchFamily="34" charset="0"/>
              <a:buChar char="•"/>
              <a:defRPr sz="1800" b="0">
                <a:solidFill>
                  <a:schemeClr val="tx1"/>
                </a:solidFill>
                <a:latin typeface="Arial" panose="020B0604020202020204" pitchFamily="34" charset="0"/>
                <a:cs typeface="Arial" panose="020B0604020202020204" pitchFamily="34" charset="0"/>
              </a:defRPr>
            </a:lvl1pPr>
          </a:lstStyle>
          <a:p>
            <a:r>
              <a:rPr lang="en-US" dirty="0" smtClean="0"/>
              <a:t>Purpose</a:t>
            </a:r>
            <a:endParaRPr lang="en-US" dirty="0"/>
          </a:p>
        </p:txBody>
      </p:sp>
      <p:sp>
        <p:nvSpPr>
          <p:cNvPr id="8" name="Rectangle 7"/>
          <p:cNvSpPr txBox="1">
            <a:spLocks noChangeArrowheads="1"/>
          </p:cNvSpPr>
          <p:nvPr userDrawn="1"/>
        </p:nvSpPr>
        <p:spPr bwMode="auto">
          <a:xfrm>
            <a:off x="304800" y="5715000"/>
            <a:ext cx="8589878" cy="804862"/>
          </a:xfrm>
          <a:prstGeom prst="rect">
            <a:avLst/>
          </a:prstGeom>
          <a:noFill/>
          <a:ln w="9525">
            <a:noFill/>
            <a:miter lim="800000"/>
            <a:headEnd/>
            <a:tailEnd/>
          </a:ln>
        </p:spPr>
        <p:txBody>
          <a:bodyPr vert="horz" wrap="square" lIns="90730" tIns="45365" rIns="90730" bIns="45365" numCol="1" anchor="ctr" anchorCtr="0" compatLnSpc="1">
            <a:prstTxWarp prst="textNoShape">
              <a:avLst/>
            </a:prstTxWarp>
          </a:bodyPr>
          <a:lstStyle>
            <a:lvl1pPr marL="285750" indent="-28575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itchFamily="34" charset="0"/>
                <a:ea typeface="+mn-ea"/>
                <a:cs typeface="Arial" pitchFamily="34" charset="0"/>
              </a:defRPr>
            </a:lvl1pPr>
            <a:lvl2pPr marL="736600" indent="-28257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2pPr>
            <a:lvl3pPr marL="1133475"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87500"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39938"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495067"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8716"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2364"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6012"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dirty="0" smtClean="0">
                <a:solidFill>
                  <a:prstClr val="black"/>
                </a:solidFill>
              </a:rPr>
              <a:t>The overall classification of this briefing is:  </a:t>
            </a:r>
            <a:r>
              <a:rPr lang="en-US" b="1" dirty="0" smtClean="0">
                <a:solidFill>
                  <a:srgbClr val="00B050"/>
                </a:solidFill>
              </a:rPr>
              <a:t>UNCLASSIFIED</a:t>
            </a:r>
            <a:endParaRPr lang="en-US" b="1" dirty="0">
              <a:solidFill>
                <a:srgbClr val="00B050"/>
              </a:solidFill>
            </a:endParaRPr>
          </a:p>
        </p:txBody>
      </p:sp>
      <p:sp>
        <p:nvSpPr>
          <p:cNvPr id="9" name="Rectangle 8"/>
          <p:cNvSpPr/>
          <p:nvPr userDrawn="1"/>
        </p:nvSpPr>
        <p:spPr>
          <a:xfrm>
            <a:off x="4301706" y="914400"/>
            <a:ext cx="4592972" cy="3886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prstClr val="black"/>
                </a:solidFill>
                <a:latin typeface="Arial" panose="020B0604020202020204" pitchFamily="34" charset="0"/>
                <a:cs typeface="Arial" panose="020B0604020202020204" pitchFamily="34" charset="0"/>
              </a:rPr>
              <a:t>Agenda</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1108837"/>
            <a:ext cx="2518074" cy="3497325"/>
          </a:xfrm>
          <a:prstGeom prst="rect">
            <a:avLst/>
          </a:prstGeom>
        </p:spPr>
      </p:pic>
      <p:sp>
        <p:nvSpPr>
          <p:cNvPr id="12" name="Title 1"/>
          <p:cNvSpPr>
            <a:spLocks noGrp="1"/>
          </p:cNvSpPr>
          <p:nvPr>
            <p:ph type="ctrTitle" hasCustomPrompt="1"/>
          </p:nvPr>
        </p:nvSpPr>
        <p:spPr>
          <a:xfrm>
            <a:off x="4495800" y="1371600"/>
            <a:ext cx="4229100" cy="3352800"/>
          </a:xfrm>
          <a:ln>
            <a:noFill/>
          </a:ln>
        </p:spPr>
        <p:txBody>
          <a:bodyPr anchor="t"/>
          <a:lstStyle>
            <a:lvl1pPr marL="342900" indent="-342900" algn="l">
              <a:lnSpc>
                <a:spcPct val="90000"/>
              </a:lnSpc>
              <a:spcAft>
                <a:spcPts val="600"/>
              </a:spcAft>
              <a:buFont typeface="+mj-lt"/>
              <a:buAutoNum type="arabicPeriod"/>
              <a:defRPr sz="1800" b="0">
                <a:latin typeface="Arial" panose="020B0604020202020204" pitchFamily="34" charset="0"/>
                <a:cs typeface="Arial" panose="020B0604020202020204" pitchFamily="34" charset="0"/>
              </a:defRPr>
            </a:lvl1pPr>
          </a:lstStyle>
          <a:p>
            <a:r>
              <a:rPr lang="en-US" dirty="0" smtClean="0"/>
              <a:t>Click to add agenda items.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1989416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073900" y="-101599"/>
            <a:ext cx="2133600" cy="365126"/>
          </a:xfrm>
          <a:prstGeom prst="rect">
            <a:avLst/>
          </a:prstGeom>
        </p:spPr>
        <p:txBody>
          <a:bodyPr/>
          <a:lstStyle>
            <a:lvl1pPr>
              <a:defRPr/>
            </a:lvl1pPr>
          </a:lstStyle>
          <a:p>
            <a:pPr>
              <a:defRPr/>
            </a:pPr>
            <a:fld id="{0B1DD183-88CB-484E-885A-4080871565E7}" type="datetime1">
              <a:rPr lang="en-US" smtClean="0">
                <a:solidFill>
                  <a:prstClr val="black">
                    <a:tint val="75000"/>
                  </a:prstClr>
                </a:solidFill>
              </a:rPr>
              <a:pPr>
                <a:defRPr/>
              </a:pPr>
              <a:t>12/4/2015</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1" y="6356353"/>
            <a:ext cx="2895600" cy="365126"/>
          </a:xfrm>
          <a:prstGeom prst="rect">
            <a:avLst/>
          </a:prstGeom>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3"/>
            <a:ext cx="2133600" cy="365126"/>
          </a:xfrm>
          <a:prstGeom prst="rect">
            <a:avLst/>
          </a:prstGeom>
        </p:spPr>
        <p:txBody>
          <a:bodyPr/>
          <a:lstStyle>
            <a:lvl1pPr>
              <a:defRPr/>
            </a:lvl1pPr>
          </a:lstStyle>
          <a:p>
            <a:pPr>
              <a:defRPr/>
            </a:pPr>
            <a:fld id="{7B6B30C1-ED51-41CF-913D-AB4C6594A94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9275704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073900" y="-101599"/>
            <a:ext cx="2133600" cy="365126"/>
          </a:xfrm>
          <a:prstGeom prst="rect">
            <a:avLst/>
          </a:prstGeom>
        </p:spPr>
        <p:txBody>
          <a:bodyPr/>
          <a:lstStyle>
            <a:lvl1pPr>
              <a:defRPr/>
            </a:lvl1pPr>
          </a:lstStyle>
          <a:p>
            <a:pPr>
              <a:defRPr/>
            </a:pPr>
            <a:fld id="{0B1DD183-88CB-484E-885A-4080871565E7}" type="datetime1">
              <a:rPr lang="en-US" smtClean="0">
                <a:solidFill>
                  <a:prstClr val="black">
                    <a:tint val="75000"/>
                  </a:prstClr>
                </a:solidFill>
              </a:rPr>
              <a:pPr>
                <a:defRPr/>
              </a:pPr>
              <a:t>12/4/2015</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1" y="6356353"/>
            <a:ext cx="2895600" cy="365126"/>
          </a:xfrm>
          <a:prstGeom prst="rect">
            <a:avLst/>
          </a:prstGeom>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3"/>
            <a:ext cx="2133600" cy="365126"/>
          </a:xfrm>
          <a:prstGeom prst="rect">
            <a:avLst/>
          </a:prstGeom>
        </p:spPr>
        <p:txBody>
          <a:bodyPr/>
          <a:lstStyle>
            <a:lvl1pPr>
              <a:defRPr/>
            </a:lvl1pPr>
          </a:lstStyle>
          <a:p>
            <a:pPr>
              <a:defRPr/>
            </a:pPr>
            <a:fld id="{7B6B30C1-ED51-41CF-913D-AB4C6594A94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2389621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7"/>
          <p:cNvSpPr>
            <a:spLocks noGrp="1" noChangeArrowheads="1"/>
          </p:cNvSpPr>
          <p:nvPr>
            <p:ph type="subTitle" idx="1" hasCustomPrompt="1"/>
          </p:nvPr>
        </p:nvSpPr>
        <p:spPr>
          <a:xfrm>
            <a:off x="304800" y="5715000"/>
            <a:ext cx="8589878" cy="609600"/>
          </a:xfrm>
          <a:prstGeom prst="rect">
            <a:avLst/>
          </a:prstGeom>
          <a:ln>
            <a:solidFill>
              <a:schemeClr val="tx1"/>
            </a:solidFill>
          </a:ln>
        </p:spPr>
        <p:txBody>
          <a:bodyPr anchor="t">
            <a:normAutofit/>
          </a:bodyPr>
          <a:lstStyle>
            <a:lvl1pPr marL="285750" indent="-285750" algn="l">
              <a:lnSpc>
                <a:spcPct val="90000"/>
              </a:lnSpc>
              <a:spcAft>
                <a:spcPts val="600"/>
              </a:spcAft>
              <a:buFont typeface="Arial" panose="020B0604020202020204" pitchFamily="34" charset="0"/>
              <a:buChar char="•"/>
              <a:defRPr sz="1600" b="0">
                <a:solidFill>
                  <a:schemeClr val="tx1"/>
                </a:solidFill>
                <a:latin typeface="Arial" panose="020B0604020202020204" pitchFamily="34" charset="0"/>
                <a:cs typeface="Arial" panose="020B0604020202020204" pitchFamily="34" charset="0"/>
              </a:defRPr>
            </a:lvl1pPr>
          </a:lstStyle>
          <a:p>
            <a:r>
              <a:rPr lang="en-US" dirty="0" smtClean="0"/>
              <a:t>Purpose</a:t>
            </a:r>
            <a:endParaRPr lang="en-US" dirty="0"/>
          </a:p>
        </p:txBody>
      </p:sp>
      <p:sp>
        <p:nvSpPr>
          <p:cNvPr id="8" name="Rectangle 7"/>
          <p:cNvSpPr txBox="1">
            <a:spLocks noChangeArrowheads="1"/>
          </p:cNvSpPr>
          <p:nvPr userDrawn="1"/>
        </p:nvSpPr>
        <p:spPr bwMode="auto">
          <a:xfrm>
            <a:off x="304800" y="6357938"/>
            <a:ext cx="8589878" cy="271462"/>
          </a:xfrm>
          <a:prstGeom prst="rect">
            <a:avLst/>
          </a:prstGeom>
          <a:noFill/>
          <a:ln w="9525">
            <a:noFill/>
            <a:miter lim="800000"/>
            <a:headEnd/>
            <a:tailEnd/>
          </a:ln>
        </p:spPr>
        <p:txBody>
          <a:bodyPr vert="horz" wrap="square" lIns="90730" tIns="45365" rIns="90730" bIns="45365" numCol="1" anchor="ctr" anchorCtr="0" compatLnSpc="1">
            <a:prstTxWarp prst="textNoShape">
              <a:avLst/>
            </a:prstTxWarp>
          </a:bodyPr>
          <a:lstStyle>
            <a:lvl1pPr marL="285750" indent="-28575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itchFamily="34" charset="0"/>
                <a:ea typeface="+mn-ea"/>
                <a:cs typeface="Arial" pitchFamily="34" charset="0"/>
              </a:defRPr>
            </a:lvl1pPr>
            <a:lvl2pPr marL="736600" indent="-28257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2pPr>
            <a:lvl3pPr marL="1133475"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87500"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39938"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495067"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8716"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2364"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6012"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buFont typeface="Arial" panose="020B0604020202020204" pitchFamily="34" charset="0"/>
              <a:buNone/>
            </a:pPr>
            <a:r>
              <a:rPr lang="en-US" sz="1200" b="1" dirty="0" smtClean="0">
                <a:solidFill>
                  <a:prstClr val="black"/>
                </a:solidFill>
              </a:rPr>
              <a:t>The overall classification of this briefing is:  </a:t>
            </a:r>
            <a:r>
              <a:rPr lang="en-US" sz="1200" b="1" dirty="0" smtClean="0">
                <a:solidFill>
                  <a:srgbClr val="00B050"/>
                </a:solidFill>
              </a:rPr>
              <a:t>UNCLASSIFIED // FOUO</a:t>
            </a:r>
            <a:endParaRPr lang="en-US" sz="1200" b="1" dirty="0">
              <a:solidFill>
                <a:srgbClr val="00B050"/>
              </a:solidFill>
            </a:endParaRPr>
          </a:p>
        </p:txBody>
      </p:sp>
      <p:sp>
        <p:nvSpPr>
          <p:cNvPr id="9" name="Rectangle 8"/>
          <p:cNvSpPr/>
          <p:nvPr userDrawn="1"/>
        </p:nvSpPr>
        <p:spPr>
          <a:xfrm>
            <a:off x="4301706" y="914400"/>
            <a:ext cx="4592972" cy="43434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US" sz="2400" dirty="0" smtClean="0">
                <a:solidFill>
                  <a:prstClr val="black"/>
                </a:solidFill>
                <a:latin typeface="Arial" panose="020B0604020202020204" pitchFamily="34" charset="0"/>
                <a:cs typeface="Arial" panose="020B0604020202020204" pitchFamily="34" charset="0"/>
              </a:rPr>
              <a:t>Agenda</a:t>
            </a:r>
            <a:endParaRPr lang="en-US" sz="24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108837"/>
            <a:ext cx="2518074" cy="3497325"/>
          </a:xfrm>
          <a:prstGeom prst="rect">
            <a:avLst/>
          </a:prstGeom>
        </p:spPr>
      </p:pic>
      <p:sp>
        <p:nvSpPr>
          <p:cNvPr id="12" name="Title 1"/>
          <p:cNvSpPr>
            <a:spLocks noGrp="1"/>
          </p:cNvSpPr>
          <p:nvPr>
            <p:ph type="ctrTitle" hasCustomPrompt="1"/>
          </p:nvPr>
        </p:nvSpPr>
        <p:spPr>
          <a:xfrm>
            <a:off x="4495800" y="1371600"/>
            <a:ext cx="4229100" cy="3352800"/>
          </a:xfrm>
          <a:ln>
            <a:noFill/>
          </a:ln>
        </p:spPr>
        <p:txBody>
          <a:bodyPr anchor="t"/>
          <a:lstStyle>
            <a:lvl1pPr marL="342900" indent="-342900" algn="l">
              <a:lnSpc>
                <a:spcPct val="90000"/>
              </a:lnSpc>
              <a:spcAft>
                <a:spcPts val="600"/>
              </a:spcAft>
              <a:buFont typeface="+mj-lt"/>
              <a:buAutoNum type="arabicPeriod"/>
              <a:defRPr sz="1600" b="0">
                <a:latin typeface="Arial" panose="020B0604020202020204" pitchFamily="34" charset="0"/>
                <a:cs typeface="Arial" panose="020B0604020202020204" pitchFamily="34" charset="0"/>
              </a:defRPr>
            </a:lvl1pPr>
          </a:lstStyle>
          <a:p>
            <a:r>
              <a:rPr lang="en-US" dirty="0" smtClean="0"/>
              <a:t>Click to add agenda items.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18" name="Text Placeholder 17"/>
          <p:cNvSpPr>
            <a:spLocks noGrp="1"/>
          </p:cNvSpPr>
          <p:nvPr>
            <p:ph type="body" sz="quarter" idx="11"/>
          </p:nvPr>
        </p:nvSpPr>
        <p:spPr>
          <a:xfrm>
            <a:off x="304800" y="4648200"/>
            <a:ext cx="3886200" cy="990600"/>
          </a:xfrm>
        </p:spPr>
        <p:txBody>
          <a:bodyPr/>
          <a:lstStyle>
            <a:lvl1pPr algn="ctr">
              <a:buNone/>
              <a:defRPr b="1"/>
            </a:lvl1pPr>
          </a:lstStyle>
          <a:p>
            <a:pPr lvl="0"/>
            <a:r>
              <a:rPr lang="en-US" dirty="0" smtClean="0"/>
              <a:t>Click to edit Master text styles</a:t>
            </a:r>
          </a:p>
        </p:txBody>
      </p:sp>
    </p:spTree>
    <p:extLst>
      <p:ext uri="{BB962C8B-B14F-4D97-AF65-F5344CB8AC3E}">
        <p14:creationId xmlns:p14="http://schemas.microsoft.com/office/powerpoint/2010/main" val="3741407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9987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066800"/>
            <a:ext cx="7886700" cy="2852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3919537"/>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663779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52270" y="1066800"/>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19420" y="1066800"/>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pPr defTabSz="914400"/>
            <a:endParaRPr lang="en-US" sz="1800" dirty="0">
              <a:solidFill>
                <a:prstClr val="black"/>
              </a:solidFill>
            </a:endParaRPr>
          </a:p>
        </p:txBody>
      </p:sp>
    </p:spTree>
    <p:extLst>
      <p:ext uri="{BB962C8B-B14F-4D97-AF65-F5344CB8AC3E}">
        <p14:creationId xmlns:p14="http://schemas.microsoft.com/office/powerpoint/2010/main" val="1683055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48266" y="12041"/>
            <a:ext cx="7886700" cy="67376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8650" y="1066800"/>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8650" y="1890712"/>
            <a:ext cx="3868737"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7562" y="1066800"/>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7562" y="1890712"/>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709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9924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572000" y="990600"/>
            <a:ext cx="0" cy="5562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3771900"/>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3"/>
          <p:cNvSpPr>
            <a:spLocks noGrp="1"/>
          </p:cNvSpPr>
          <p:nvPr>
            <p:ph sz="half" idx="2"/>
          </p:nvPr>
        </p:nvSpPr>
        <p:spPr>
          <a:xfrm>
            <a:off x="381000" y="1371600"/>
            <a:ext cx="3868737" cy="2286000"/>
          </a:xfrm>
        </p:spPr>
        <p:txBody>
          <a:bodyPr>
            <a:normAutofit/>
          </a:bodyPr>
          <a:lstStyle>
            <a:lvl1pPr>
              <a:defRPr sz="1100"/>
            </a:lvl1pPr>
            <a:lvl2pPr>
              <a:defRPr sz="1100"/>
            </a:lvl2pPr>
            <a:lvl3pPr>
              <a:defRPr sz="1100"/>
            </a:lvl3pPr>
            <a:lvl4pPr>
              <a:defRPr sz="11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3"/>
          <p:cNvSpPr>
            <a:spLocks noGrp="1"/>
          </p:cNvSpPr>
          <p:nvPr>
            <p:ph sz="half" idx="11" hasCustomPrompt="1"/>
          </p:nvPr>
        </p:nvSpPr>
        <p:spPr>
          <a:xfrm>
            <a:off x="4876800" y="1371600"/>
            <a:ext cx="3868737" cy="2286000"/>
          </a:xfrm>
        </p:spPr>
        <p:txBody>
          <a:bodyPr numCol="1">
            <a:normAutofit/>
          </a:bodyPr>
          <a:lstStyle>
            <a:lvl1pPr>
              <a:defRPr sz="1100"/>
            </a:lvl1pPr>
            <a:lvl2pPr>
              <a:defRPr sz="1100"/>
            </a:lvl2pPr>
            <a:lvl3pPr>
              <a:defRPr sz="1100"/>
            </a:lvl3pPr>
            <a:lvl4pPr>
              <a:defRPr sz="1100"/>
            </a:lvl4pPr>
            <a:lvl5pPr>
              <a:defRPr sz="1100"/>
            </a:lvl5pPr>
          </a:lstStyle>
          <a:p>
            <a:pPr lvl="0"/>
            <a:r>
              <a:rPr lang="en-US" dirty="0" smtClean="0"/>
              <a:t>Put weekend training in red text</a:t>
            </a:r>
            <a:endParaRPr lang="en-US" dirty="0"/>
          </a:p>
        </p:txBody>
      </p:sp>
      <p:sp>
        <p:nvSpPr>
          <p:cNvPr id="15" name="Content Placeholder 3"/>
          <p:cNvSpPr>
            <a:spLocks noGrp="1"/>
          </p:cNvSpPr>
          <p:nvPr>
            <p:ph sz="half" idx="13"/>
          </p:nvPr>
        </p:nvSpPr>
        <p:spPr>
          <a:xfrm>
            <a:off x="381000" y="4191000"/>
            <a:ext cx="3868737" cy="2286000"/>
          </a:xfrm>
        </p:spPr>
        <p:txBody>
          <a:bodyPr>
            <a:normAutofit/>
          </a:bodyPr>
          <a:lstStyle>
            <a:lvl1pPr>
              <a:defRPr sz="1100"/>
            </a:lvl1pPr>
            <a:lvl2pPr>
              <a:defRPr sz="1100"/>
            </a:lvl2pPr>
            <a:lvl3pPr>
              <a:defRPr sz="1100"/>
            </a:lvl3pPr>
            <a:lvl4pPr>
              <a:defRPr sz="11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3"/>
          <p:cNvSpPr>
            <a:spLocks noGrp="1"/>
          </p:cNvSpPr>
          <p:nvPr>
            <p:ph sz="half" idx="15" hasCustomPrompt="1"/>
          </p:nvPr>
        </p:nvSpPr>
        <p:spPr>
          <a:xfrm>
            <a:off x="4876800" y="4191000"/>
            <a:ext cx="3868737" cy="2286000"/>
          </a:xfrm>
        </p:spPr>
        <p:txBody>
          <a:bodyPr>
            <a:normAutofit/>
          </a:bodyPr>
          <a:lstStyle>
            <a:lvl1pPr>
              <a:defRPr sz="1100" baseline="0"/>
            </a:lvl1pPr>
            <a:lvl2pPr>
              <a:defRPr sz="1100"/>
            </a:lvl2pPr>
            <a:lvl3pPr>
              <a:defRPr sz="1100"/>
            </a:lvl3pPr>
            <a:lvl4pPr>
              <a:defRPr sz="1100"/>
            </a:lvl4pPr>
            <a:lvl5pPr>
              <a:defRPr sz="1100"/>
            </a:lvl5pPr>
          </a:lstStyle>
          <a:p>
            <a:pPr lvl="0"/>
            <a:r>
              <a:rPr lang="en-US" dirty="0" smtClean="0"/>
              <a:t>Put weekend training in red text</a:t>
            </a:r>
            <a:endParaRPr lang="en-US" dirty="0"/>
          </a:p>
        </p:txBody>
      </p:sp>
      <p:sp>
        <p:nvSpPr>
          <p:cNvPr id="19" name="TextBox 18"/>
          <p:cNvSpPr txBox="1"/>
          <p:nvPr userDrawn="1"/>
        </p:nvSpPr>
        <p:spPr>
          <a:xfrm>
            <a:off x="4876800" y="3886200"/>
            <a:ext cx="3886200" cy="307777"/>
          </a:xfrm>
          <a:prstGeom prst="rect">
            <a:avLst/>
          </a:prstGeom>
          <a:noFill/>
        </p:spPr>
        <p:txBody>
          <a:bodyPr wrap="square" rtlCol="0">
            <a:spAutoFit/>
          </a:bodyPr>
          <a:lstStyle/>
          <a:p>
            <a:pPr defTabSz="914400"/>
            <a:r>
              <a:rPr lang="en-US" sz="1400" b="1" u="sng" dirty="0" smtClean="0">
                <a:solidFill>
                  <a:prstClr val="black"/>
                </a:solidFill>
                <a:latin typeface="Arial" pitchFamily="34" charset="0"/>
                <a:cs typeface="Arial" pitchFamily="34" charset="0"/>
              </a:rPr>
              <a:t>T+2 Training Highlights</a:t>
            </a:r>
            <a:endParaRPr lang="en-US" sz="1400" b="1" u="sng" dirty="0">
              <a:solidFill>
                <a:prstClr val="black"/>
              </a:solidFill>
              <a:latin typeface="Arial" pitchFamily="34" charset="0"/>
              <a:cs typeface="Arial" pitchFamily="34" charset="0"/>
            </a:endParaRPr>
          </a:p>
        </p:txBody>
      </p:sp>
      <p:sp>
        <p:nvSpPr>
          <p:cNvPr id="20" name="TextBox 19"/>
          <p:cNvSpPr txBox="1"/>
          <p:nvPr userDrawn="1"/>
        </p:nvSpPr>
        <p:spPr>
          <a:xfrm>
            <a:off x="4876800" y="1066800"/>
            <a:ext cx="3886200" cy="307777"/>
          </a:xfrm>
          <a:prstGeom prst="rect">
            <a:avLst/>
          </a:prstGeom>
          <a:noFill/>
        </p:spPr>
        <p:txBody>
          <a:bodyPr wrap="square" rtlCol="0">
            <a:spAutoFit/>
          </a:bodyPr>
          <a:lstStyle/>
          <a:p>
            <a:pPr defTabSz="914400"/>
            <a:r>
              <a:rPr lang="en-US" sz="1400" b="1" u="sng" dirty="0" smtClean="0">
                <a:solidFill>
                  <a:prstClr val="black"/>
                </a:solidFill>
                <a:latin typeface="Arial" pitchFamily="34" charset="0"/>
                <a:cs typeface="Arial" pitchFamily="34" charset="0"/>
              </a:rPr>
              <a:t>T+1 Training Highlights</a:t>
            </a:r>
            <a:endParaRPr lang="en-US" sz="1400" b="1" u="sng" dirty="0">
              <a:solidFill>
                <a:prstClr val="black"/>
              </a:solidFill>
              <a:latin typeface="Arial" pitchFamily="34" charset="0"/>
              <a:cs typeface="Arial" pitchFamily="34" charset="0"/>
            </a:endParaRPr>
          </a:p>
        </p:txBody>
      </p:sp>
      <p:sp>
        <p:nvSpPr>
          <p:cNvPr id="21" name="TextBox 20"/>
          <p:cNvSpPr txBox="1"/>
          <p:nvPr userDrawn="1"/>
        </p:nvSpPr>
        <p:spPr>
          <a:xfrm>
            <a:off x="381000" y="3883223"/>
            <a:ext cx="3886200" cy="307777"/>
          </a:xfrm>
          <a:prstGeom prst="rect">
            <a:avLst/>
          </a:prstGeom>
          <a:noFill/>
        </p:spPr>
        <p:txBody>
          <a:bodyPr wrap="square" rtlCol="0">
            <a:spAutoFit/>
          </a:bodyPr>
          <a:lstStyle/>
          <a:p>
            <a:pPr defTabSz="914400"/>
            <a:r>
              <a:rPr lang="en-US" sz="1400" b="1" u="sng" dirty="0" smtClean="0">
                <a:solidFill>
                  <a:prstClr val="black"/>
                </a:solidFill>
                <a:latin typeface="Arial" pitchFamily="34" charset="0"/>
                <a:cs typeface="Arial" pitchFamily="34" charset="0"/>
              </a:rPr>
              <a:t>Issues / Concerns</a:t>
            </a:r>
            <a:endParaRPr lang="en-US" sz="1400" b="1" u="sng" dirty="0">
              <a:solidFill>
                <a:prstClr val="black"/>
              </a:solidFill>
              <a:latin typeface="Arial" pitchFamily="34" charset="0"/>
              <a:cs typeface="Arial" pitchFamily="34" charset="0"/>
            </a:endParaRPr>
          </a:p>
        </p:txBody>
      </p:sp>
      <p:sp>
        <p:nvSpPr>
          <p:cNvPr id="22" name="TextBox 21"/>
          <p:cNvSpPr txBox="1"/>
          <p:nvPr userDrawn="1"/>
        </p:nvSpPr>
        <p:spPr>
          <a:xfrm>
            <a:off x="381000" y="1066800"/>
            <a:ext cx="3886200" cy="307777"/>
          </a:xfrm>
          <a:prstGeom prst="rect">
            <a:avLst/>
          </a:prstGeom>
          <a:noFill/>
        </p:spPr>
        <p:txBody>
          <a:bodyPr wrap="square" rtlCol="0">
            <a:spAutoFit/>
          </a:bodyPr>
          <a:lstStyle/>
          <a:p>
            <a:pPr defTabSz="914400"/>
            <a:r>
              <a:rPr lang="en-US" sz="1400" b="1" u="sng" dirty="0" smtClean="0">
                <a:solidFill>
                  <a:prstClr val="black"/>
                </a:solidFill>
                <a:latin typeface="Arial" pitchFamily="34" charset="0"/>
                <a:cs typeface="Arial" pitchFamily="34" charset="0"/>
              </a:rPr>
              <a:t>Commander’s Priorities</a:t>
            </a:r>
            <a:endParaRPr lang="en-US" sz="1400" b="1" u="sng"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8449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066800"/>
            <a:ext cx="7886700" cy="2852737"/>
          </a:xfrm>
        </p:spPr>
        <p:txBody>
          <a:bodyPr anchor="b">
            <a:normAutofit/>
          </a:bodyPr>
          <a:lstStyle>
            <a:lvl1pPr>
              <a:defRPr sz="4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3919537"/>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71502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898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36612"/>
            <a:ext cx="2949575" cy="1600200"/>
          </a:xfrm>
        </p:spPr>
        <p:txBody>
          <a:bodyPr anchor="b">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3887788" y="136683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30238" y="2436812"/>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87429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4918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8875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Box 28"/>
          <p:cNvSpPr txBox="1">
            <a:spLocks noChangeArrowheads="1"/>
          </p:cNvSpPr>
          <p:nvPr userDrawn="1"/>
        </p:nvSpPr>
        <p:spPr bwMode="auto">
          <a:xfrm>
            <a:off x="6602413" y="5514977"/>
            <a:ext cx="205674" cy="214727"/>
          </a:xfrm>
          <a:prstGeom prst="rect">
            <a:avLst/>
          </a:prstGeom>
          <a:noFill/>
          <a:ln w="9525">
            <a:noFill/>
            <a:miter lim="800000"/>
            <a:headEnd/>
            <a:tailEnd/>
          </a:ln>
          <a:effectLst/>
        </p:spPr>
        <p:txBody>
          <a:bodyPr wrap="none" lIns="90730" tIns="45365" rIns="90730" bIns="45365">
            <a:spAutoFit/>
          </a:bodyPr>
          <a:lstStyle/>
          <a:p>
            <a:pPr>
              <a:defRPr/>
            </a:pPr>
            <a:r>
              <a:rPr lang="en-US" sz="800" b="1" dirty="0">
                <a:solidFill>
                  <a:srgbClr val="000000"/>
                </a:solidFill>
              </a:rPr>
              <a:t> </a:t>
            </a:r>
          </a:p>
        </p:txBody>
      </p:sp>
      <p:sp>
        <p:nvSpPr>
          <p:cNvPr id="5" name="Slide Number Placeholder 5"/>
          <p:cNvSpPr>
            <a:spLocks noGrp="1"/>
          </p:cNvSpPr>
          <p:nvPr>
            <p:ph type="sldNum" sz="quarter" idx="4"/>
          </p:nvPr>
        </p:nvSpPr>
        <p:spPr>
          <a:xfrm>
            <a:off x="7010400" y="6629400"/>
            <a:ext cx="2133600" cy="228600"/>
          </a:xfrm>
          <a:prstGeom prst="rect">
            <a:avLst/>
          </a:prstGeom>
        </p:spPr>
        <p:txBody>
          <a:bodyPr vert="horz" lIns="90730" tIns="45365" rIns="90730" bIns="45365" rtlCol="0" anchor="ctr"/>
          <a:lstStyle>
            <a:lvl1pPr algn="r" fontAlgn="auto">
              <a:spcBef>
                <a:spcPts val="0"/>
              </a:spcBef>
              <a:spcAft>
                <a:spcPts val="0"/>
              </a:spcAft>
              <a:defRPr sz="1200">
                <a:solidFill>
                  <a:schemeClr val="tx1"/>
                </a:solidFill>
                <a:latin typeface="+mn-lt"/>
                <a:cs typeface="+mn-cs"/>
              </a:defRPr>
            </a:lvl1pPr>
          </a:lstStyle>
          <a:p>
            <a:pPr>
              <a:defRPr/>
            </a:pPr>
            <a:r>
              <a:rPr lang="en-US" b="1" dirty="0" smtClean="0">
                <a:solidFill>
                  <a:srgbClr val="FF0000"/>
                </a:solidFill>
              </a:rPr>
              <a:t>DRAFT </a:t>
            </a:r>
            <a:r>
              <a:rPr lang="en-US" b="1" dirty="0" smtClean="0">
                <a:solidFill>
                  <a:prstClr val="black"/>
                </a:solidFill>
              </a:rPr>
              <a:t>    </a:t>
            </a:r>
            <a:fld id="{662A0342-642C-4898-9EC3-9E69E163E657}"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42534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 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6595643"/>
            <a:ext cx="1905000" cy="261611"/>
          </a:xfrm>
          <a:prstGeom prst="rect">
            <a:avLst/>
          </a:prstGeom>
        </p:spPr>
        <p:txBody>
          <a:bodyPr/>
          <a:lstStyle>
            <a:lvl1pPr>
              <a:lnSpc>
                <a:spcPct val="90000"/>
              </a:lnSpc>
              <a:spcAft>
                <a:spcPts val="600"/>
              </a:spcAft>
              <a:defRPr sz="1100">
                <a:solidFill>
                  <a:schemeClr val="bg1"/>
                </a:solidFill>
              </a:defRPr>
            </a:lvl1pPr>
            <a:lvl2pPr>
              <a:lnSpc>
                <a:spcPct val="90000"/>
              </a:lnSpc>
              <a:spcAft>
                <a:spcPts val="600"/>
              </a:spcAft>
              <a:defRPr sz="1800"/>
            </a:lvl2pPr>
            <a:lvl3pPr>
              <a:lnSpc>
                <a:spcPct val="90000"/>
              </a:lnSpc>
              <a:spcAft>
                <a:spcPts val="600"/>
              </a:spcAft>
              <a:defRPr sz="1800"/>
            </a:lvl3pPr>
            <a:lvl4pPr>
              <a:lnSpc>
                <a:spcPct val="90000"/>
              </a:lnSpc>
              <a:spcAft>
                <a:spcPts val="600"/>
              </a:spcAft>
              <a:defRPr sz="1800"/>
            </a:lvl4pPr>
            <a:lvl5pPr>
              <a:lnSpc>
                <a:spcPct val="90000"/>
              </a:lnSpc>
              <a:spcAft>
                <a:spcPts val="600"/>
              </a:spcAft>
              <a:defRPr sz="1800"/>
            </a:lvl5pPr>
          </a:lstStyle>
          <a:p>
            <a:pPr lvl="0"/>
            <a:r>
              <a:rPr lang="en-US" dirty="0" smtClean="0"/>
              <a:t>Add Name</a:t>
            </a:r>
            <a:endParaRPr lang="en-US" dirty="0"/>
          </a:p>
        </p:txBody>
      </p:sp>
      <p:sp>
        <p:nvSpPr>
          <p:cNvPr id="7" name="Title 4"/>
          <p:cNvSpPr>
            <a:spLocks noGrp="1"/>
          </p:cNvSpPr>
          <p:nvPr>
            <p:ph type="title"/>
          </p:nvPr>
        </p:nvSpPr>
        <p:spPr>
          <a:xfrm>
            <a:off x="761999" y="228600"/>
            <a:ext cx="7848601" cy="533400"/>
          </a:xfrm>
          <a:prstGeom prst="rect">
            <a:avLst/>
          </a:prstGeom>
        </p:spPr>
        <p:txBody>
          <a:bodyPr/>
          <a:lstStyle>
            <a:lvl1pPr>
              <a:lnSpc>
                <a:spcPct val="100000"/>
              </a:lnSpc>
              <a:spcAft>
                <a:spcPts val="600"/>
              </a:spcAft>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a:xfrm>
            <a:off x="3124200" y="7162800"/>
            <a:ext cx="2895600" cy="365125"/>
          </a:xfrm>
          <a:prstGeom prst="rect">
            <a:avLst/>
          </a:prstGeom>
        </p:spPr>
        <p:txBody>
          <a:bodyPr/>
          <a:lstStyle>
            <a:lvl1pPr>
              <a:defRPr/>
            </a:lvl1pPr>
          </a:lstStyle>
          <a:p>
            <a:pPr defTabSz="914400">
              <a:defRPr/>
            </a:pPr>
            <a:endParaRPr lang="en-US" sz="1800">
              <a:solidFill>
                <a:prstClr val="black"/>
              </a:solidFill>
            </a:endParaRPr>
          </a:p>
        </p:txBody>
      </p:sp>
      <p:sp>
        <p:nvSpPr>
          <p:cNvPr id="6" name="Slide Number Placeholder 5"/>
          <p:cNvSpPr>
            <a:spLocks noGrp="1"/>
          </p:cNvSpPr>
          <p:nvPr>
            <p:ph type="sldNum" sz="quarter" idx="12"/>
          </p:nvPr>
        </p:nvSpPr>
        <p:spPr>
          <a:xfrm>
            <a:off x="6934200" y="6096000"/>
            <a:ext cx="2133600" cy="365125"/>
          </a:xfrm>
          <a:prstGeom prst="rect">
            <a:avLst/>
          </a:prstGeom>
        </p:spPr>
        <p:txBody>
          <a:bodyPr/>
          <a:lstStyle>
            <a:lvl1pPr>
              <a:defRPr/>
            </a:lvl1pPr>
          </a:lstStyle>
          <a:p>
            <a:pPr defTabSz="914400">
              <a:defRPr/>
            </a:pPr>
            <a:fld id="{93456DAD-7053-42D9-BC2C-161EAEAD74FE}" type="slidenum">
              <a:rPr lang="en-US" sz="1800">
                <a:solidFill>
                  <a:prstClr val="black"/>
                </a:solidFill>
              </a:rPr>
              <a:pPr defTabSz="914400">
                <a:defRPr/>
              </a:pPr>
              <a:t>‹#›</a:t>
            </a:fld>
            <a:endParaRPr lang="en-US" sz="1800" dirty="0">
              <a:solidFill>
                <a:prstClr val="black"/>
              </a:solidFill>
            </a:endParaRPr>
          </a:p>
        </p:txBody>
      </p:sp>
      <p:sp>
        <p:nvSpPr>
          <p:cNvPr id="8" name="Date Placeholder 3"/>
          <p:cNvSpPr txBox="1">
            <a:spLocks/>
          </p:cNvSpPr>
          <p:nvPr userDrawn="1"/>
        </p:nvSpPr>
        <p:spPr>
          <a:xfrm>
            <a:off x="0" y="6612148"/>
            <a:ext cx="3810000" cy="228600"/>
          </a:xfrm>
          <a:prstGeom prst="rect">
            <a:avLst/>
          </a:prstGeom>
        </p:spPr>
        <p:txBody>
          <a:bodyPr vert="horz" lIns="90730" tIns="45365" rIns="90730" bIns="45365" rtlCol="0" anchor="b"/>
          <a:lstStyle>
            <a:defPPr>
              <a:defRPr lang="en-US"/>
            </a:defPPr>
            <a:lvl1pPr marL="0" algn="l" defTabSz="907297" rtl="0" eaLnBrk="1" fontAlgn="auto" latinLnBrk="0" hangingPunct="1">
              <a:spcBef>
                <a:spcPts val="0"/>
              </a:spcBef>
              <a:spcAft>
                <a:spcPts val="0"/>
              </a:spcAft>
              <a:defRPr sz="11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prstClr val="white"/>
                </a:solidFill>
              </a:rPr>
              <a:t>POC:  	</a:t>
            </a:r>
            <a:endParaRPr lang="en-US" dirty="0">
              <a:solidFill>
                <a:prstClr val="white"/>
              </a:solidFill>
            </a:endParaRPr>
          </a:p>
        </p:txBody>
      </p:sp>
      <p:sp>
        <p:nvSpPr>
          <p:cNvPr id="9" name="Content Placeholder 2"/>
          <p:cNvSpPr>
            <a:spLocks noGrp="1"/>
          </p:cNvSpPr>
          <p:nvPr>
            <p:ph idx="13" hasCustomPrompt="1"/>
          </p:nvPr>
        </p:nvSpPr>
        <p:spPr>
          <a:xfrm>
            <a:off x="7162800" y="6595643"/>
            <a:ext cx="1905000" cy="261611"/>
          </a:xfrm>
          <a:prstGeom prst="rect">
            <a:avLst/>
          </a:prstGeom>
        </p:spPr>
        <p:txBody>
          <a:bodyPr/>
          <a:lstStyle>
            <a:lvl1pPr>
              <a:lnSpc>
                <a:spcPct val="90000"/>
              </a:lnSpc>
              <a:spcAft>
                <a:spcPts val="600"/>
              </a:spcAft>
              <a:defRPr sz="1100" baseline="0">
                <a:solidFill>
                  <a:schemeClr val="bg1"/>
                </a:solidFill>
              </a:defRPr>
            </a:lvl1pPr>
            <a:lvl2pPr>
              <a:lnSpc>
                <a:spcPct val="90000"/>
              </a:lnSpc>
              <a:spcAft>
                <a:spcPts val="600"/>
              </a:spcAft>
              <a:defRPr sz="1800"/>
            </a:lvl2pPr>
            <a:lvl3pPr>
              <a:lnSpc>
                <a:spcPct val="90000"/>
              </a:lnSpc>
              <a:spcAft>
                <a:spcPts val="600"/>
              </a:spcAft>
              <a:defRPr sz="1800"/>
            </a:lvl3pPr>
            <a:lvl4pPr>
              <a:lnSpc>
                <a:spcPct val="90000"/>
              </a:lnSpc>
              <a:spcAft>
                <a:spcPts val="600"/>
              </a:spcAft>
              <a:defRPr sz="1800"/>
            </a:lvl4pPr>
            <a:lvl5pPr>
              <a:lnSpc>
                <a:spcPct val="90000"/>
              </a:lnSpc>
              <a:spcAft>
                <a:spcPts val="600"/>
              </a:spcAft>
              <a:defRPr sz="1800"/>
            </a:lvl5pPr>
          </a:lstStyle>
          <a:p>
            <a:pPr lvl="0"/>
            <a:r>
              <a:rPr lang="en-US" dirty="0" err="1" smtClean="0"/>
              <a:t>dd</a:t>
            </a:r>
            <a:r>
              <a:rPr lang="en-US" dirty="0" smtClean="0"/>
              <a:t> mmm </a:t>
            </a:r>
            <a:r>
              <a:rPr lang="en-US" dirty="0" err="1" smtClean="0"/>
              <a:t>yy</a:t>
            </a:r>
            <a:endParaRPr lang="en-US" dirty="0"/>
          </a:p>
        </p:txBody>
      </p:sp>
      <p:sp>
        <p:nvSpPr>
          <p:cNvPr id="10" name="Content Placeholder 9"/>
          <p:cNvSpPr>
            <a:spLocks noGrp="1"/>
          </p:cNvSpPr>
          <p:nvPr>
            <p:ph sz="quarter" idx="14"/>
          </p:nvPr>
        </p:nvSpPr>
        <p:spPr>
          <a:xfrm>
            <a:off x="304800" y="990600"/>
            <a:ext cx="8534400" cy="4876800"/>
          </a:xfrm>
          <a:prstGeom prst="rect">
            <a:avLst/>
          </a:prstGeom>
        </p:spPr>
        <p:txBody>
          <a:bodyPr/>
          <a:lstStyle>
            <a:lvl1pPr>
              <a:lnSpc>
                <a:spcPct val="90000"/>
              </a:lnSpc>
              <a:spcBef>
                <a:spcPts val="0"/>
              </a:spcBef>
              <a:spcAft>
                <a:spcPts val="600"/>
              </a:spcAft>
              <a:defRPr sz="1800">
                <a:solidFill>
                  <a:schemeClr val="tx1"/>
                </a:solidFill>
              </a:defRPr>
            </a:lvl1pPr>
            <a:lvl2pPr>
              <a:lnSpc>
                <a:spcPct val="90000"/>
              </a:lnSpc>
              <a:spcBef>
                <a:spcPts val="0"/>
              </a:spcBef>
              <a:spcAft>
                <a:spcPts val="600"/>
              </a:spcAft>
              <a:defRPr sz="1800"/>
            </a:lvl2pPr>
            <a:lvl3pPr>
              <a:lnSpc>
                <a:spcPct val="90000"/>
              </a:lnSpc>
              <a:spcBef>
                <a:spcPts val="0"/>
              </a:spcBef>
              <a:spcAft>
                <a:spcPts val="600"/>
              </a:spcAft>
              <a:defRPr sz="1800"/>
            </a:lvl3pPr>
            <a:lvl4pPr>
              <a:lnSpc>
                <a:spcPct val="90000"/>
              </a:lnSpc>
              <a:spcBef>
                <a:spcPts val="0"/>
              </a:spcBef>
              <a:spcAft>
                <a:spcPts val="600"/>
              </a:spcAft>
              <a:defRPr sz="1800"/>
            </a:lvl4pPr>
            <a:lvl5pPr>
              <a:lnSpc>
                <a:spcPct val="90000"/>
              </a:lnSpc>
              <a:spcBef>
                <a:spcPts val="0"/>
              </a:spcBef>
              <a:spcAft>
                <a:spcPts val="600"/>
              </a:spcAf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txBox="1">
            <a:spLocks/>
          </p:cNvSpPr>
          <p:nvPr userDrawn="1"/>
        </p:nvSpPr>
        <p:spPr>
          <a:xfrm>
            <a:off x="6629400" y="6610350"/>
            <a:ext cx="1219200" cy="228600"/>
          </a:xfrm>
          <a:prstGeom prst="rect">
            <a:avLst/>
          </a:prstGeom>
        </p:spPr>
        <p:txBody>
          <a:bodyPr vert="horz" lIns="90730" tIns="45365" rIns="90730" bIns="45365" rtlCol="0" anchor="b"/>
          <a:lstStyle>
            <a:defPPr>
              <a:defRPr lang="en-US"/>
            </a:defPPr>
            <a:lvl1pPr marL="0" algn="l" defTabSz="907297" rtl="0" eaLnBrk="1" fontAlgn="auto" latinLnBrk="0" hangingPunct="1">
              <a:spcBef>
                <a:spcPts val="0"/>
              </a:spcBef>
              <a:spcAft>
                <a:spcPts val="0"/>
              </a:spcAft>
              <a:defRPr sz="11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prstClr val="white"/>
                </a:solidFill>
              </a:rPr>
              <a:t>As of:  	</a:t>
            </a:r>
            <a:endParaRPr lang="en-US" dirty="0">
              <a:solidFill>
                <a:prstClr val="white"/>
              </a:solidFill>
            </a:endParaRPr>
          </a:p>
        </p:txBody>
      </p:sp>
    </p:spTree>
    <p:extLst>
      <p:ext uri="{BB962C8B-B14F-4D97-AF65-F5344CB8AC3E}">
        <p14:creationId xmlns:p14="http://schemas.microsoft.com/office/powerpoint/2010/main" val="312916392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 Box 28"/>
          <p:cNvSpPr txBox="1">
            <a:spLocks noChangeArrowheads="1"/>
          </p:cNvSpPr>
          <p:nvPr userDrawn="1"/>
        </p:nvSpPr>
        <p:spPr bwMode="auto">
          <a:xfrm>
            <a:off x="6602413" y="5514977"/>
            <a:ext cx="205674" cy="214727"/>
          </a:xfrm>
          <a:prstGeom prst="rect">
            <a:avLst/>
          </a:prstGeom>
          <a:noFill/>
          <a:ln w="9525">
            <a:noFill/>
            <a:miter lim="800000"/>
            <a:headEnd/>
            <a:tailEnd/>
          </a:ln>
          <a:effectLst/>
        </p:spPr>
        <p:txBody>
          <a:bodyPr wrap="none" lIns="90730" tIns="45365" rIns="90730" bIns="45365">
            <a:spAutoFit/>
          </a:bodyPr>
          <a:lstStyle/>
          <a:p>
            <a:pPr>
              <a:defRPr/>
            </a:pPr>
            <a:r>
              <a:rPr lang="en-US" sz="800" b="1" dirty="0">
                <a:solidFill>
                  <a:srgbClr val="000000"/>
                </a:solidFill>
              </a:rPr>
              <a:t> </a:t>
            </a:r>
          </a:p>
        </p:txBody>
      </p:sp>
      <p:sp>
        <p:nvSpPr>
          <p:cNvPr id="5" name="Slide Number Placeholder 5"/>
          <p:cNvSpPr>
            <a:spLocks noGrp="1"/>
          </p:cNvSpPr>
          <p:nvPr>
            <p:ph type="sldNum" sz="quarter" idx="4"/>
          </p:nvPr>
        </p:nvSpPr>
        <p:spPr>
          <a:xfrm>
            <a:off x="7010400" y="6629400"/>
            <a:ext cx="2133600" cy="228600"/>
          </a:xfrm>
          <a:prstGeom prst="rect">
            <a:avLst/>
          </a:prstGeom>
        </p:spPr>
        <p:txBody>
          <a:bodyPr vert="horz" lIns="90730" tIns="45365" rIns="90730" bIns="45365" rtlCol="0" anchor="ctr"/>
          <a:lstStyle>
            <a:lvl1pPr algn="r" fontAlgn="auto">
              <a:spcBef>
                <a:spcPts val="0"/>
              </a:spcBef>
              <a:spcAft>
                <a:spcPts val="0"/>
              </a:spcAft>
              <a:defRPr sz="1200">
                <a:solidFill>
                  <a:schemeClr val="tx1"/>
                </a:solidFill>
                <a:latin typeface="+mn-lt"/>
                <a:cs typeface="+mn-cs"/>
              </a:defRPr>
            </a:lvl1pPr>
          </a:lstStyle>
          <a:p>
            <a:pPr defTabSz="914400">
              <a:defRPr/>
            </a:pPr>
            <a:r>
              <a:rPr lang="en-US" b="1" dirty="0" smtClean="0">
                <a:solidFill>
                  <a:srgbClr val="FF0000"/>
                </a:solidFill>
              </a:rPr>
              <a:t>DRAFT </a:t>
            </a:r>
            <a:r>
              <a:rPr lang="en-US" b="1" dirty="0" smtClean="0">
                <a:solidFill>
                  <a:prstClr val="black"/>
                </a:solidFill>
              </a:rPr>
              <a:t>    </a:t>
            </a:r>
            <a:fld id="{662A0342-642C-4898-9EC3-9E69E163E657}" type="slidenum">
              <a:rPr lang="en-US" smtClean="0">
                <a:solidFill>
                  <a:prstClr val="black"/>
                </a:solidFill>
              </a:rPr>
              <a:pPr defTabSz="914400">
                <a:defRPr/>
              </a:pPr>
              <a:t>‹#›</a:t>
            </a:fld>
            <a:endParaRPr lang="en-US" dirty="0">
              <a:solidFill>
                <a:prstClr val="black"/>
              </a:solidFill>
            </a:endParaRPr>
          </a:p>
        </p:txBody>
      </p:sp>
    </p:spTree>
    <p:extLst>
      <p:ext uri="{BB962C8B-B14F-4D97-AF65-F5344CB8AC3E}">
        <p14:creationId xmlns:p14="http://schemas.microsoft.com/office/powerpoint/2010/main" val="2820358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0800"/>
            <a:ext cx="9143999" cy="565150"/>
          </a:xfrm>
          <a:prstGeom prst="rect">
            <a:avLst/>
          </a:prstGeom>
        </p:spPr>
        <p:txBody>
          <a:bodyPr/>
          <a:lstStyle>
            <a:lvl1pPr>
              <a:defRPr sz="2400"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228600" y="891017"/>
            <a:ext cx="4191000" cy="2667000"/>
          </a:xfrm>
          <a:prstGeom prst="rect">
            <a:avLst/>
          </a:prstGeom>
        </p:spPr>
        <p:txBody>
          <a:bodyPr/>
          <a:lstStyle>
            <a:lvl1pPr algn="ctr">
              <a:buNone/>
              <a:defRPr sz="1800" b="0" u="sng">
                <a:latin typeface="Arial" pitchFamily="34" charset="0"/>
                <a:cs typeface="Arial" pitchFamily="34" charset="0"/>
              </a:defRPr>
            </a:lvl1pPr>
            <a:lvl2pPr>
              <a:buFont typeface="Arial" pitchFamily="34" charset="0"/>
              <a:buChar char="•"/>
              <a:defRPr sz="1600">
                <a:latin typeface="Arial" pitchFamily="34" charset="0"/>
                <a:cs typeface="Arial" pitchFamily="34" charset="0"/>
              </a:defRPr>
            </a:lvl2pPr>
            <a:lvl3pPr>
              <a:defRPr sz="14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userDrawn="1"/>
        </p:nvCxnSpPr>
        <p:spPr>
          <a:xfrm>
            <a:off x="4572000" y="1066800"/>
            <a:ext cx="0" cy="533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228600" y="3657600"/>
            <a:ext cx="8686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0"/>
          </p:nvPr>
        </p:nvSpPr>
        <p:spPr>
          <a:xfrm>
            <a:off x="4724400" y="891017"/>
            <a:ext cx="4191000" cy="2667000"/>
          </a:xfrm>
          <a:prstGeom prst="rect">
            <a:avLst/>
          </a:prstGeom>
        </p:spPr>
        <p:txBody>
          <a:bodyPr/>
          <a:lstStyle>
            <a:lvl1pPr algn="ctr">
              <a:buNone/>
              <a:defRPr sz="1800" b="0" u="sng">
                <a:latin typeface="Arial" pitchFamily="34" charset="0"/>
                <a:cs typeface="Arial" pitchFamily="34" charset="0"/>
              </a:defRPr>
            </a:lvl1pPr>
            <a:lvl2pPr>
              <a:buFont typeface="Arial" pitchFamily="34" charset="0"/>
              <a:buChar char="•"/>
              <a:defRPr sz="16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1"/>
          </p:nvPr>
        </p:nvSpPr>
        <p:spPr>
          <a:xfrm>
            <a:off x="228600" y="3826605"/>
            <a:ext cx="4191000" cy="2667000"/>
          </a:xfrm>
          <a:prstGeom prst="rect">
            <a:avLst/>
          </a:prstGeom>
        </p:spPr>
        <p:txBody>
          <a:bodyPr/>
          <a:lstStyle>
            <a:lvl1pPr algn="ctr">
              <a:buNone/>
              <a:defRPr sz="1800" b="0" u="sng">
                <a:latin typeface="Arial" pitchFamily="34" charset="0"/>
                <a:cs typeface="Arial" pitchFamily="34" charset="0"/>
              </a:defRPr>
            </a:lvl1pPr>
            <a:lvl2pPr>
              <a:buFont typeface="Arial" pitchFamily="34" charset="0"/>
              <a:buChar char="•"/>
              <a:defRPr sz="1600">
                <a:latin typeface="Arial" pitchFamily="34" charset="0"/>
                <a:cs typeface="Arial" pitchFamily="34" charset="0"/>
              </a:defRPr>
            </a:lvl2pPr>
            <a:lvl3pPr>
              <a:defRPr sz="14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half" idx="12"/>
          </p:nvPr>
        </p:nvSpPr>
        <p:spPr>
          <a:xfrm>
            <a:off x="4724400" y="3826605"/>
            <a:ext cx="4191000" cy="2667000"/>
          </a:xfrm>
          <a:prstGeom prst="rect">
            <a:avLst/>
          </a:prstGeom>
        </p:spPr>
        <p:txBody>
          <a:bodyPr/>
          <a:lstStyle>
            <a:lvl1pPr algn="ctr">
              <a:buNone/>
              <a:defRPr sz="1800" b="0" u="sng">
                <a:latin typeface="Arial" pitchFamily="34" charset="0"/>
                <a:cs typeface="Arial" pitchFamily="34" charset="0"/>
              </a:defRPr>
            </a:lvl1pPr>
            <a:lvl2pPr>
              <a:buFont typeface="Arial" pitchFamily="34" charset="0"/>
              <a:buChar char="•"/>
              <a:defRPr sz="1600">
                <a:latin typeface="Arial" pitchFamily="34" charset="0"/>
                <a:cs typeface="Arial" pitchFamily="34" charset="0"/>
              </a:defRPr>
            </a:lvl2pPr>
            <a:lvl3pPr>
              <a:defRPr sz="14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8776615"/>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362200" y="6629401"/>
            <a:ext cx="1143000" cy="228600"/>
          </a:xfrm>
          <a:prstGeom prst="rect">
            <a:avLst/>
          </a:prstGeom>
        </p:spPr>
        <p:txBody>
          <a:bodyPr/>
          <a:lstStyle/>
          <a:p>
            <a:pPr defTabSz="914400"/>
            <a:fld id="{D63FD7A9-3005-4478-81D0-41A6A105D7F7}" type="datetimeFigureOut">
              <a:rPr lang="en-US" sz="1800" smtClean="0">
                <a:solidFill>
                  <a:prstClr val="black">
                    <a:tint val="75000"/>
                  </a:prstClr>
                </a:solidFill>
              </a:rPr>
              <a:pPr defTabSz="914400"/>
              <a:t>12/4/2015</a:t>
            </a:fld>
            <a:endParaRPr lang="en-US" sz="1800">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sz="1800">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668AF52C-4EC3-4AED-A154-32E7E10BC968}" type="slidenum">
              <a:rPr lang="en-US" sz="1800" smtClean="0">
                <a:solidFill>
                  <a:prstClr val="black">
                    <a:tint val="75000"/>
                  </a:prstClr>
                </a:solidFill>
              </a:rPr>
              <a:pPr defTabSz="914400"/>
              <a:t>‹#›</a:t>
            </a:fld>
            <a:endParaRPr lang="en-US" sz="1800">
              <a:solidFill>
                <a:prstClr val="black">
                  <a:tint val="75000"/>
                </a:prstClr>
              </a:solidFill>
            </a:endParaRPr>
          </a:p>
        </p:txBody>
      </p:sp>
      <p:sp>
        <p:nvSpPr>
          <p:cNvPr id="5" name="Content Placeholder 2"/>
          <p:cNvSpPr>
            <a:spLocks noGrp="1"/>
          </p:cNvSpPr>
          <p:nvPr>
            <p:ph idx="1"/>
          </p:nvPr>
        </p:nvSpPr>
        <p:spPr>
          <a:xfrm>
            <a:off x="228600" y="1066800"/>
            <a:ext cx="3733800" cy="2438400"/>
          </a:xfrm>
          <a:prstGeom prst="rect">
            <a:avLst/>
          </a:prstGeo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3"/>
          </p:nvPr>
        </p:nvSpPr>
        <p:spPr>
          <a:xfrm>
            <a:off x="5029200" y="1066800"/>
            <a:ext cx="3733800" cy="2438400"/>
          </a:xfrm>
          <a:prstGeom prst="rect">
            <a:avLst/>
          </a:prstGeo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4"/>
          </p:nvPr>
        </p:nvSpPr>
        <p:spPr>
          <a:xfrm>
            <a:off x="228600" y="3810000"/>
            <a:ext cx="3733800" cy="2438400"/>
          </a:xfrm>
          <a:prstGeom prst="rect">
            <a:avLst/>
          </a:prstGeo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5"/>
          </p:nvPr>
        </p:nvSpPr>
        <p:spPr>
          <a:xfrm>
            <a:off x="5029200" y="3810000"/>
            <a:ext cx="3733800" cy="2438400"/>
          </a:xfrm>
          <a:prstGeom prst="rect">
            <a:avLst/>
          </a:prstGeo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userDrawn="1"/>
        </p:nvCxnSpPr>
        <p:spPr>
          <a:xfrm>
            <a:off x="4495800" y="838200"/>
            <a:ext cx="0" cy="5486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52400" y="3657600"/>
            <a:ext cx="868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248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5" name="Picture 4" descr="C:\Users\BRIAN.LEE.PARKER\Desktop\Parker pers\GNASH\cav horse.jpg"/>
          <p:cNvPicPr>
            <a:picLocks noChangeAspect="1" noChangeArrowheads="1"/>
          </p:cNvPicPr>
          <p:nvPr userDrawn="1"/>
        </p:nvPicPr>
        <p:blipFill>
          <a:blip r:embed="rId2" cstate="print"/>
          <a:srcRect r="78126" b="83333"/>
          <a:stretch>
            <a:fillRect/>
          </a:stretch>
        </p:blipFill>
        <p:spPr bwMode="auto">
          <a:xfrm>
            <a:off x="0" y="6062930"/>
            <a:ext cx="783222" cy="795070"/>
          </a:xfrm>
          <a:prstGeom prst="rect">
            <a:avLst/>
          </a:prstGeom>
          <a:noFill/>
        </p:spPr>
      </p:pic>
    </p:spTree>
    <p:extLst>
      <p:ext uri="{BB962C8B-B14F-4D97-AF65-F5344CB8AC3E}">
        <p14:creationId xmlns:p14="http://schemas.microsoft.com/office/powerpoint/2010/main" val="1272785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52270" y="1066800"/>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19420" y="1066800"/>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pPr defTabSz="914400"/>
            <a:endParaRPr lang="en-US" sz="1800" dirty="0">
              <a:solidFill>
                <a:prstClr val="black"/>
              </a:solidFill>
            </a:endParaRPr>
          </a:p>
        </p:txBody>
      </p:sp>
    </p:spTree>
    <p:extLst>
      <p:ext uri="{BB962C8B-B14F-4D97-AF65-F5344CB8AC3E}">
        <p14:creationId xmlns:p14="http://schemas.microsoft.com/office/powerpoint/2010/main" val="1299323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7"/>
          <p:cNvSpPr>
            <a:spLocks noGrp="1" noChangeArrowheads="1"/>
          </p:cNvSpPr>
          <p:nvPr>
            <p:ph type="subTitle" idx="1" hasCustomPrompt="1"/>
          </p:nvPr>
        </p:nvSpPr>
        <p:spPr>
          <a:xfrm>
            <a:off x="304800" y="5715000"/>
            <a:ext cx="8589878" cy="609600"/>
          </a:xfrm>
          <a:prstGeom prst="rect">
            <a:avLst/>
          </a:prstGeom>
          <a:ln>
            <a:solidFill>
              <a:schemeClr val="tx1"/>
            </a:solidFill>
          </a:ln>
        </p:spPr>
        <p:txBody>
          <a:bodyPr anchor="t">
            <a:normAutofit/>
          </a:bodyPr>
          <a:lstStyle>
            <a:lvl1pPr marL="285750" indent="-285750" algn="l">
              <a:lnSpc>
                <a:spcPct val="90000"/>
              </a:lnSpc>
              <a:spcAft>
                <a:spcPts val="600"/>
              </a:spcAft>
              <a:buFont typeface="Arial" panose="020B0604020202020204" pitchFamily="34" charset="0"/>
              <a:buChar char="•"/>
              <a:defRPr sz="1600" b="0">
                <a:solidFill>
                  <a:schemeClr val="tx1"/>
                </a:solidFill>
                <a:latin typeface="Arial" panose="020B0604020202020204" pitchFamily="34" charset="0"/>
                <a:cs typeface="Arial" panose="020B0604020202020204" pitchFamily="34" charset="0"/>
              </a:defRPr>
            </a:lvl1pPr>
          </a:lstStyle>
          <a:p>
            <a:r>
              <a:rPr lang="en-US" dirty="0" smtClean="0"/>
              <a:t>Purpose</a:t>
            </a:r>
            <a:endParaRPr lang="en-US" dirty="0"/>
          </a:p>
        </p:txBody>
      </p:sp>
      <p:sp>
        <p:nvSpPr>
          <p:cNvPr id="8" name="Rectangle 7"/>
          <p:cNvSpPr txBox="1">
            <a:spLocks noChangeArrowheads="1"/>
          </p:cNvSpPr>
          <p:nvPr userDrawn="1"/>
        </p:nvSpPr>
        <p:spPr bwMode="auto">
          <a:xfrm>
            <a:off x="304800" y="6357938"/>
            <a:ext cx="8589878" cy="271462"/>
          </a:xfrm>
          <a:prstGeom prst="rect">
            <a:avLst/>
          </a:prstGeom>
          <a:noFill/>
          <a:ln w="9525">
            <a:noFill/>
            <a:miter lim="800000"/>
            <a:headEnd/>
            <a:tailEnd/>
          </a:ln>
        </p:spPr>
        <p:txBody>
          <a:bodyPr vert="horz" wrap="square" lIns="90730" tIns="45365" rIns="90730" bIns="45365" numCol="1" anchor="ctr" anchorCtr="0" compatLnSpc="1">
            <a:prstTxWarp prst="textNoShape">
              <a:avLst/>
            </a:prstTxWarp>
          </a:bodyPr>
          <a:lstStyle>
            <a:lvl1pPr marL="285750" indent="-28575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itchFamily="34" charset="0"/>
                <a:ea typeface="+mn-ea"/>
                <a:cs typeface="Arial" pitchFamily="34" charset="0"/>
              </a:defRPr>
            </a:lvl1pPr>
            <a:lvl2pPr marL="736600" indent="-28257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2pPr>
            <a:lvl3pPr marL="1133475"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87500"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39938"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495067"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8716"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2364"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6012"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buFont typeface="Arial" panose="020B0604020202020204" pitchFamily="34" charset="0"/>
              <a:buNone/>
            </a:pPr>
            <a:r>
              <a:rPr lang="en-US" sz="1200" b="1" dirty="0" smtClean="0">
                <a:solidFill>
                  <a:prstClr val="black"/>
                </a:solidFill>
              </a:rPr>
              <a:t>The overall classification of this briefing is:  </a:t>
            </a:r>
            <a:r>
              <a:rPr lang="en-US" sz="1200" b="1" dirty="0" smtClean="0">
                <a:solidFill>
                  <a:srgbClr val="00B050"/>
                </a:solidFill>
              </a:rPr>
              <a:t>UNCLASSIFIED // FOUO</a:t>
            </a:r>
            <a:endParaRPr lang="en-US" sz="1200" b="1" dirty="0">
              <a:solidFill>
                <a:srgbClr val="00B050"/>
              </a:solidFill>
            </a:endParaRPr>
          </a:p>
        </p:txBody>
      </p:sp>
      <p:sp>
        <p:nvSpPr>
          <p:cNvPr id="9" name="Rectangle 8"/>
          <p:cNvSpPr/>
          <p:nvPr userDrawn="1"/>
        </p:nvSpPr>
        <p:spPr>
          <a:xfrm>
            <a:off x="4301706" y="914400"/>
            <a:ext cx="4592972" cy="43434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US" sz="2400" dirty="0" smtClean="0">
                <a:solidFill>
                  <a:prstClr val="black"/>
                </a:solidFill>
                <a:latin typeface="Arial" panose="020B0604020202020204" pitchFamily="34" charset="0"/>
                <a:cs typeface="Arial" panose="020B0604020202020204" pitchFamily="34" charset="0"/>
              </a:rPr>
              <a:t>Agenda</a:t>
            </a:r>
            <a:endParaRPr lang="en-US" sz="24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1108837"/>
            <a:ext cx="2518074" cy="3497325"/>
          </a:xfrm>
          <a:prstGeom prst="rect">
            <a:avLst/>
          </a:prstGeom>
        </p:spPr>
      </p:pic>
      <p:sp>
        <p:nvSpPr>
          <p:cNvPr id="12" name="Title 1"/>
          <p:cNvSpPr>
            <a:spLocks noGrp="1"/>
          </p:cNvSpPr>
          <p:nvPr>
            <p:ph type="ctrTitle" hasCustomPrompt="1"/>
          </p:nvPr>
        </p:nvSpPr>
        <p:spPr>
          <a:xfrm>
            <a:off x="4495800" y="1371600"/>
            <a:ext cx="4229100" cy="3352800"/>
          </a:xfrm>
          <a:ln>
            <a:noFill/>
          </a:ln>
        </p:spPr>
        <p:txBody>
          <a:bodyPr anchor="t"/>
          <a:lstStyle>
            <a:lvl1pPr marL="342900" indent="-342900" algn="l">
              <a:lnSpc>
                <a:spcPct val="90000"/>
              </a:lnSpc>
              <a:spcAft>
                <a:spcPts val="600"/>
              </a:spcAft>
              <a:buFont typeface="+mj-lt"/>
              <a:buAutoNum type="arabicPeriod"/>
              <a:defRPr sz="1600" b="0">
                <a:latin typeface="Arial" panose="020B0604020202020204" pitchFamily="34" charset="0"/>
                <a:cs typeface="Arial" panose="020B0604020202020204" pitchFamily="34" charset="0"/>
              </a:defRPr>
            </a:lvl1pPr>
          </a:lstStyle>
          <a:p>
            <a:r>
              <a:rPr lang="en-US" dirty="0" smtClean="0"/>
              <a:t>Click to add agenda items.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18" name="Text Placeholder 17"/>
          <p:cNvSpPr>
            <a:spLocks noGrp="1"/>
          </p:cNvSpPr>
          <p:nvPr>
            <p:ph type="body" sz="quarter" idx="11"/>
          </p:nvPr>
        </p:nvSpPr>
        <p:spPr>
          <a:xfrm>
            <a:off x="304800" y="4648200"/>
            <a:ext cx="3886200" cy="990600"/>
          </a:xfrm>
        </p:spPr>
        <p:txBody>
          <a:bodyPr/>
          <a:lstStyle>
            <a:lvl1pPr algn="ctr">
              <a:buNone/>
              <a:defRPr b="1"/>
            </a:lvl1pPr>
          </a:lstStyle>
          <a:p>
            <a:pPr lvl="0"/>
            <a:r>
              <a:rPr lang="en-US" dirty="0" smtClean="0"/>
              <a:t>Click to edit Master text styles</a:t>
            </a:r>
          </a:p>
        </p:txBody>
      </p:sp>
    </p:spTree>
    <p:extLst>
      <p:ext uri="{BB962C8B-B14F-4D97-AF65-F5344CB8AC3E}">
        <p14:creationId xmlns:p14="http://schemas.microsoft.com/office/powerpoint/2010/main" val="99442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2278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066800"/>
            <a:ext cx="7886700" cy="2852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3919537"/>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368777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52270" y="1066800"/>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19420" y="1066800"/>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pPr defTabSz="914400"/>
            <a:endParaRPr lang="en-US" sz="1800" dirty="0">
              <a:solidFill>
                <a:prstClr val="black"/>
              </a:solidFill>
            </a:endParaRPr>
          </a:p>
        </p:txBody>
      </p:sp>
    </p:spTree>
    <p:extLst>
      <p:ext uri="{BB962C8B-B14F-4D97-AF65-F5344CB8AC3E}">
        <p14:creationId xmlns:p14="http://schemas.microsoft.com/office/powerpoint/2010/main" val="446445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48266" y="12041"/>
            <a:ext cx="7886700" cy="67376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8650" y="1066800"/>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8650" y="1890712"/>
            <a:ext cx="3868737"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7562" y="1066800"/>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7562" y="1890712"/>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3676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01670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572000" y="990600"/>
            <a:ext cx="0" cy="5562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3771900"/>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3"/>
          <p:cNvSpPr>
            <a:spLocks noGrp="1"/>
          </p:cNvSpPr>
          <p:nvPr>
            <p:ph sz="half" idx="2"/>
          </p:nvPr>
        </p:nvSpPr>
        <p:spPr>
          <a:xfrm>
            <a:off x="381000" y="1371600"/>
            <a:ext cx="3868737" cy="2286000"/>
          </a:xfrm>
        </p:spPr>
        <p:txBody>
          <a:bodyPr>
            <a:normAutofit/>
          </a:bodyPr>
          <a:lstStyle>
            <a:lvl1pPr>
              <a:defRPr sz="1100"/>
            </a:lvl1pPr>
            <a:lvl2pPr>
              <a:defRPr sz="1100"/>
            </a:lvl2pPr>
            <a:lvl3pPr>
              <a:defRPr sz="1100"/>
            </a:lvl3pPr>
            <a:lvl4pPr>
              <a:defRPr sz="11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3"/>
          <p:cNvSpPr>
            <a:spLocks noGrp="1"/>
          </p:cNvSpPr>
          <p:nvPr>
            <p:ph sz="half" idx="11" hasCustomPrompt="1"/>
          </p:nvPr>
        </p:nvSpPr>
        <p:spPr>
          <a:xfrm>
            <a:off x="4876800" y="1371600"/>
            <a:ext cx="3868737" cy="2286000"/>
          </a:xfrm>
        </p:spPr>
        <p:txBody>
          <a:bodyPr numCol="1">
            <a:normAutofit/>
          </a:bodyPr>
          <a:lstStyle>
            <a:lvl1pPr>
              <a:defRPr sz="1100"/>
            </a:lvl1pPr>
            <a:lvl2pPr>
              <a:defRPr sz="1100"/>
            </a:lvl2pPr>
            <a:lvl3pPr>
              <a:defRPr sz="1100"/>
            </a:lvl3pPr>
            <a:lvl4pPr>
              <a:defRPr sz="1100"/>
            </a:lvl4pPr>
            <a:lvl5pPr>
              <a:defRPr sz="1100"/>
            </a:lvl5pPr>
          </a:lstStyle>
          <a:p>
            <a:pPr lvl="0"/>
            <a:r>
              <a:rPr lang="en-US" dirty="0" smtClean="0"/>
              <a:t>Put weekend training in red text</a:t>
            </a:r>
            <a:endParaRPr lang="en-US" dirty="0"/>
          </a:p>
        </p:txBody>
      </p:sp>
      <p:sp>
        <p:nvSpPr>
          <p:cNvPr id="15" name="Content Placeholder 3"/>
          <p:cNvSpPr>
            <a:spLocks noGrp="1"/>
          </p:cNvSpPr>
          <p:nvPr>
            <p:ph sz="half" idx="13"/>
          </p:nvPr>
        </p:nvSpPr>
        <p:spPr>
          <a:xfrm>
            <a:off x="381000" y="4191000"/>
            <a:ext cx="3868737" cy="2286000"/>
          </a:xfrm>
        </p:spPr>
        <p:txBody>
          <a:bodyPr>
            <a:normAutofit/>
          </a:bodyPr>
          <a:lstStyle>
            <a:lvl1pPr>
              <a:defRPr sz="1100"/>
            </a:lvl1pPr>
            <a:lvl2pPr>
              <a:defRPr sz="1100"/>
            </a:lvl2pPr>
            <a:lvl3pPr>
              <a:defRPr sz="1100"/>
            </a:lvl3pPr>
            <a:lvl4pPr>
              <a:defRPr sz="11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3"/>
          <p:cNvSpPr>
            <a:spLocks noGrp="1"/>
          </p:cNvSpPr>
          <p:nvPr>
            <p:ph sz="half" idx="15" hasCustomPrompt="1"/>
          </p:nvPr>
        </p:nvSpPr>
        <p:spPr>
          <a:xfrm>
            <a:off x="4876800" y="4191000"/>
            <a:ext cx="3868737" cy="2286000"/>
          </a:xfrm>
        </p:spPr>
        <p:txBody>
          <a:bodyPr>
            <a:normAutofit/>
          </a:bodyPr>
          <a:lstStyle>
            <a:lvl1pPr>
              <a:defRPr sz="1100" baseline="0"/>
            </a:lvl1pPr>
            <a:lvl2pPr>
              <a:defRPr sz="1100"/>
            </a:lvl2pPr>
            <a:lvl3pPr>
              <a:defRPr sz="1100"/>
            </a:lvl3pPr>
            <a:lvl4pPr>
              <a:defRPr sz="1100"/>
            </a:lvl4pPr>
            <a:lvl5pPr>
              <a:defRPr sz="1100"/>
            </a:lvl5pPr>
          </a:lstStyle>
          <a:p>
            <a:pPr lvl="0"/>
            <a:r>
              <a:rPr lang="en-US" dirty="0" smtClean="0"/>
              <a:t>Put weekend training in red text</a:t>
            </a:r>
            <a:endParaRPr lang="en-US" dirty="0"/>
          </a:p>
        </p:txBody>
      </p:sp>
      <p:sp>
        <p:nvSpPr>
          <p:cNvPr id="19" name="TextBox 18"/>
          <p:cNvSpPr txBox="1"/>
          <p:nvPr userDrawn="1"/>
        </p:nvSpPr>
        <p:spPr>
          <a:xfrm>
            <a:off x="4876800" y="3886200"/>
            <a:ext cx="3886200" cy="307777"/>
          </a:xfrm>
          <a:prstGeom prst="rect">
            <a:avLst/>
          </a:prstGeom>
          <a:noFill/>
        </p:spPr>
        <p:txBody>
          <a:bodyPr wrap="square" rtlCol="0">
            <a:spAutoFit/>
          </a:bodyPr>
          <a:lstStyle/>
          <a:p>
            <a:pPr defTabSz="914400"/>
            <a:r>
              <a:rPr lang="en-US" sz="1400" b="1" u="sng" dirty="0" smtClean="0">
                <a:solidFill>
                  <a:prstClr val="black"/>
                </a:solidFill>
                <a:latin typeface="Arial" pitchFamily="34" charset="0"/>
                <a:cs typeface="Arial" pitchFamily="34" charset="0"/>
              </a:rPr>
              <a:t>T+2 Training Highlights</a:t>
            </a:r>
            <a:endParaRPr lang="en-US" sz="1400" b="1" u="sng" dirty="0">
              <a:solidFill>
                <a:prstClr val="black"/>
              </a:solidFill>
              <a:latin typeface="Arial" pitchFamily="34" charset="0"/>
              <a:cs typeface="Arial" pitchFamily="34" charset="0"/>
            </a:endParaRPr>
          </a:p>
        </p:txBody>
      </p:sp>
      <p:sp>
        <p:nvSpPr>
          <p:cNvPr id="20" name="TextBox 19"/>
          <p:cNvSpPr txBox="1"/>
          <p:nvPr userDrawn="1"/>
        </p:nvSpPr>
        <p:spPr>
          <a:xfrm>
            <a:off x="4876800" y="1066800"/>
            <a:ext cx="3886200" cy="307777"/>
          </a:xfrm>
          <a:prstGeom prst="rect">
            <a:avLst/>
          </a:prstGeom>
          <a:noFill/>
        </p:spPr>
        <p:txBody>
          <a:bodyPr wrap="square" rtlCol="0">
            <a:spAutoFit/>
          </a:bodyPr>
          <a:lstStyle/>
          <a:p>
            <a:pPr defTabSz="914400"/>
            <a:r>
              <a:rPr lang="en-US" sz="1400" b="1" u="sng" dirty="0" smtClean="0">
                <a:solidFill>
                  <a:prstClr val="black"/>
                </a:solidFill>
                <a:latin typeface="Arial" pitchFamily="34" charset="0"/>
                <a:cs typeface="Arial" pitchFamily="34" charset="0"/>
              </a:rPr>
              <a:t>T+1 Training Highlights</a:t>
            </a:r>
            <a:endParaRPr lang="en-US" sz="1400" b="1" u="sng" dirty="0">
              <a:solidFill>
                <a:prstClr val="black"/>
              </a:solidFill>
              <a:latin typeface="Arial" pitchFamily="34" charset="0"/>
              <a:cs typeface="Arial" pitchFamily="34" charset="0"/>
            </a:endParaRPr>
          </a:p>
        </p:txBody>
      </p:sp>
      <p:sp>
        <p:nvSpPr>
          <p:cNvPr id="21" name="TextBox 20"/>
          <p:cNvSpPr txBox="1"/>
          <p:nvPr userDrawn="1"/>
        </p:nvSpPr>
        <p:spPr>
          <a:xfrm>
            <a:off x="381000" y="3883223"/>
            <a:ext cx="3886200" cy="307777"/>
          </a:xfrm>
          <a:prstGeom prst="rect">
            <a:avLst/>
          </a:prstGeom>
          <a:noFill/>
        </p:spPr>
        <p:txBody>
          <a:bodyPr wrap="square" rtlCol="0">
            <a:spAutoFit/>
          </a:bodyPr>
          <a:lstStyle/>
          <a:p>
            <a:pPr defTabSz="914400"/>
            <a:r>
              <a:rPr lang="en-US" sz="1400" b="1" u="sng" dirty="0" smtClean="0">
                <a:solidFill>
                  <a:prstClr val="black"/>
                </a:solidFill>
                <a:latin typeface="Arial" pitchFamily="34" charset="0"/>
                <a:cs typeface="Arial" pitchFamily="34" charset="0"/>
              </a:rPr>
              <a:t>Issues / Concerns</a:t>
            </a:r>
            <a:endParaRPr lang="en-US" sz="1400" b="1" u="sng" dirty="0">
              <a:solidFill>
                <a:prstClr val="black"/>
              </a:solidFill>
              <a:latin typeface="Arial" pitchFamily="34" charset="0"/>
              <a:cs typeface="Arial" pitchFamily="34" charset="0"/>
            </a:endParaRPr>
          </a:p>
        </p:txBody>
      </p:sp>
      <p:sp>
        <p:nvSpPr>
          <p:cNvPr id="22" name="TextBox 21"/>
          <p:cNvSpPr txBox="1"/>
          <p:nvPr userDrawn="1"/>
        </p:nvSpPr>
        <p:spPr>
          <a:xfrm>
            <a:off x="381000" y="1066800"/>
            <a:ext cx="3886200" cy="307777"/>
          </a:xfrm>
          <a:prstGeom prst="rect">
            <a:avLst/>
          </a:prstGeom>
          <a:noFill/>
        </p:spPr>
        <p:txBody>
          <a:bodyPr wrap="square" rtlCol="0">
            <a:spAutoFit/>
          </a:bodyPr>
          <a:lstStyle/>
          <a:p>
            <a:pPr defTabSz="914400"/>
            <a:r>
              <a:rPr lang="en-US" sz="1400" b="1" u="sng" dirty="0" smtClean="0">
                <a:solidFill>
                  <a:prstClr val="black"/>
                </a:solidFill>
                <a:latin typeface="Arial" pitchFamily="34" charset="0"/>
                <a:cs typeface="Arial" pitchFamily="34" charset="0"/>
              </a:rPr>
              <a:t>Commander’s Priorities</a:t>
            </a:r>
            <a:endParaRPr lang="en-US" sz="1400" b="1" u="sng"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45106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658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836612"/>
            <a:ext cx="2949575" cy="1600200"/>
          </a:xfrm>
        </p:spPr>
        <p:txBody>
          <a:bodyPr anchor="b">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3887788" y="136683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30238" y="2436812"/>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453132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1104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48266" y="12041"/>
            <a:ext cx="7886700" cy="67376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8650" y="1066800"/>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8650" y="1890712"/>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7562" y="1066800"/>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7562" y="1890712"/>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3565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325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Box 28"/>
          <p:cNvSpPr txBox="1">
            <a:spLocks noChangeArrowheads="1"/>
          </p:cNvSpPr>
          <p:nvPr userDrawn="1"/>
        </p:nvSpPr>
        <p:spPr bwMode="auto">
          <a:xfrm>
            <a:off x="6602413" y="5514977"/>
            <a:ext cx="205674" cy="214727"/>
          </a:xfrm>
          <a:prstGeom prst="rect">
            <a:avLst/>
          </a:prstGeom>
          <a:noFill/>
          <a:ln w="9525">
            <a:noFill/>
            <a:miter lim="800000"/>
            <a:headEnd/>
            <a:tailEnd/>
          </a:ln>
          <a:effectLst/>
        </p:spPr>
        <p:txBody>
          <a:bodyPr wrap="none" lIns="90730" tIns="45365" rIns="90730" bIns="45365">
            <a:spAutoFit/>
          </a:bodyPr>
          <a:lstStyle/>
          <a:p>
            <a:pPr>
              <a:defRPr/>
            </a:pPr>
            <a:r>
              <a:rPr lang="en-US" sz="800" b="1" dirty="0">
                <a:solidFill>
                  <a:srgbClr val="000000"/>
                </a:solidFill>
              </a:rPr>
              <a:t> </a:t>
            </a:r>
          </a:p>
        </p:txBody>
      </p:sp>
      <p:sp>
        <p:nvSpPr>
          <p:cNvPr id="5" name="Slide Number Placeholder 5"/>
          <p:cNvSpPr>
            <a:spLocks noGrp="1"/>
          </p:cNvSpPr>
          <p:nvPr>
            <p:ph type="sldNum" sz="quarter" idx="4"/>
          </p:nvPr>
        </p:nvSpPr>
        <p:spPr>
          <a:xfrm>
            <a:off x="7010400" y="6629400"/>
            <a:ext cx="2133600" cy="228600"/>
          </a:xfrm>
          <a:prstGeom prst="rect">
            <a:avLst/>
          </a:prstGeom>
        </p:spPr>
        <p:txBody>
          <a:bodyPr vert="horz" lIns="90730" tIns="45365" rIns="90730" bIns="45365" rtlCol="0" anchor="ctr"/>
          <a:lstStyle>
            <a:lvl1pPr algn="r" fontAlgn="auto">
              <a:spcBef>
                <a:spcPts val="0"/>
              </a:spcBef>
              <a:spcAft>
                <a:spcPts val="0"/>
              </a:spcAft>
              <a:defRPr sz="1200">
                <a:solidFill>
                  <a:schemeClr val="tx1"/>
                </a:solidFill>
                <a:latin typeface="+mn-lt"/>
                <a:cs typeface="+mn-cs"/>
              </a:defRPr>
            </a:lvl1pPr>
          </a:lstStyle>
          <a:p>
            <a:pPr>
              <a:defRPr/>
            </a:pPr>
            <a:r>
              <a:rPr lang="en-US" b="1" dirty="0" smtClean="0">
                <a:solidFill>
                  <a:srgbClr val="FF0000"/>
                </a:solidFill>
              </a:rPr>
              <a:t>DRAFT </a:t>
            </a:r>
            <a:r>
              <a:rPr lang="en-US" b="1" dirty="0" smtClean="0">
                <a:solidFill>
                  <a:prstClr val="black"/>
                </a:solidFill>
              </a:rPr>
              <a:t>    </a:t>
            </a:r>
            <a:fld id="{662A0342-642C-4898-9EC3-9E69E163E657}"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03297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 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6595643"/>
            <a:ext cx="1905000" cy="261611"/>
          </a:xfrm>
          <a:prstGeom prst="rect">
            <a:avLst/>
          </a:prstGeom>
        </p:spPr>
        <p:txBody>
          <a:bodyPr/>
          <a:lstStyle>
            <a:lvl1pPr>
              <a:lnSpc>
                <a:spcPct val="90000"/>
              </a:lnSpc>
              <a:spcAft>
                <a:spcPts val="600"/>
              </a:spcAft>
              <a:defRPr sz="1100">
                <a:solidFill>
                  <a:schemeClr val="bg1"/>
                </a:solidFill>
              </a:defRPr>
            </a:lvl1pPr>
            <a:lvl2pPr>
              <a:lnSpc>
                <a:spcPct val="90000"/>
              </a:lnSpc>
              <a:spcAft>
                <a:spcPts val="600"/>
              </a:spcAft>
              <a:defRPr sz="1800"/>
            </a:lvl2pPr>
            <a:lvl3pPr>
              <a:lnSpc>
                <a:spcPct val="90000"/>
              </a:lnSpc>
              <a:spcAft>
                <a:spcPts val="600"/>
              </a:spcAft>
              <a:defRPr sz="1800"/>
            </a:lvl3pPr>
            <a:lvl4pPr>
              <a:lnSpc>
                <a:spcPct val="90000"/>
              </a:lnSpc>
              <a:spcAft>
                <a:spcPts val="600"/>
              </a:spcAft>
              <a:defRPr sz="1800"/>
            </a:lvl4pPr>
            <a:lvl5pPr>
              <a:lnSpc>
                <a:spcPct val="90000"/>
              </a:lnSpc>
              <a:spcAft>
                <a:spcPts val="600"/>
              </a:spcAft>
              <a:defRPr sz="1800"/>
            </a:lvl5pPr>
          </a:lstStyle>
          <a:p>
            <a:pPr lvl="0"/>
            <a:r>
              <a:rPr lang="en-US" dirty="0" smtClean="0"/>
              <a:t>Add Name</a:t>
            </a:r>
            <a:endParaRPr lang="en-US" dirty="0"/>
          </a:p>
        </p:txBody>
      </p:sp>
      <p:sp>
        <p:nvSpPr>
          <p:cNvPr id="7" name="Title 4"/>
          <p:cNvSpPr>
            <a:spLocks noGrp="1"/>
          </p:cNvSpPr>
          <p:nvPr>
            <p:ph type="title"/>
          </p:nvPr>
        </p:nvSpPr>
        <p:spPr>
          <a:xfrm>
            <a:off x="761999" y="228600"/>
            <a:ext cx="7848601" cy="533400"/>
          </a:xfrm>
          <a:prstGeom prst="rect">
            <a:avLst/>
          </a:prstGeom>
        </p:spPr>
        <p:txBody>
          <a:bodyPr/>
          <a:lstStyle>
            <a:lvl1pPr>
              <a:lnSpc>
                <a:spcPct val="100000"/>
              </a:lnSpc>
              <a:spcAft>
                <a:spcPts val="600"/>
              </a:spcAft>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a:xfrm>
            <a:off x="3124200" y="7162800"/>
            <a:ext cx="2895600" cy="365125"/>
          </a:xfrm>
          <a:prstGeom prst="rect">
            <a:avLst/>
          </a:prstGeom>
        </p:spPr>
        <p:txBody>
          <a:bodyPr/>
          <a:lstStyle>
            <a:lvl1pPr>
              <a:defRPr/>
            </a:lvl1pPr>
          </a:lstStyle>
          <a:p>
            <a:pPr defTabSz="914400">
              <a:defRPr/>
            </a:pPr>
            <a:endParaRPr lang="en-US" sz="1800">
              <a:solidFill>
                <a:prstClr val="black"/>
              </a:solidFill>
            </a:endParaRPr>
          </a:p>
        </p:txBody>
      </p:sp>
      <p:sp>
        <p:nvSpPr>
          <p:cNvPr id="6" name="Slide Number Placeholder 5"/>
          <p:cNvSpPr>
            <a:spLocks noGrp="1"/>
          </p:cNvSpPr>
          <p:nvPr>
            <p:ph type="sldNum" sz="quarter" idx="12"/>
          </p:nvPr>
        </p:nvSpPr>
        <p:spPr>
          <a:xfrm>
            <a:off x="6934200" y="6096000"/>
            <a:ext cx="2133600" cy="365125"/>
          </a:xfrm>
          <a:prstGeom prst="rect">
            <a:avLst/>
          </a:prstGeom>
        </p:spPr>
        <p:txBody>
          <a:bodyPr/>
          <a:lstStyle>
            <a:lvl1pPr>
              <a:defRPr/>
            </a:lvl1pPr>
          </a:lstStyle>
          <a:p>
            <a:pPr defTabSz="914400">
              <a:defRPr/>
            </a:pPr>
            <a:fld id="{93456DAD-7053-42D9-BC2C-161EAEAD74FE}" type="slidenum">
              <a:rPr lang="en-US" sz="1800">
                <a:solidFill>
                  <a:prstClr val="black"/>
                </a:solidFill>
              </a:rPr>
              <a:pPr defTabSz="914400">
                <a:defRPr/>
              </a:pPr>
              <a:t>‹#›</a:t>
            </a:fld>
            <a:endParaRPr lang="en-US" sz="1800" dirty="0">
              <a:solidFill>
                <a:prstClr val="black"/>
              </a:solidFill>
            </a:endParaRPr>
          </a:p>
        </p:txBody>
      </p:sp>
      <p:sp>
        <p:nvSpPr>
          <p:cNvPr id="8" name="Date Placeholder 3"/>
          <p:cNvSpPr txBox="1">
            <a:spLocks/>
          </p:cNvSpPr>
          <p:nvPr userDrawn="1"/>
        </p:nvSpPr>
        <p:spPr>
          <a:xfrm>
            <a:off x="0" y="6612148"/>
            <a:ext cx="3810000" cy="228600"/>
          </a:xfrm>
          <a:prstGeom prst="rect">
            <a:avLst/>
          </a:prstGeom>
        </p:spPr>
        <p:txBody>
          <a:bodyPr vert="horz" lIns="90730" tIns="45365" rIns="90730" bIns="45365" rtlCol="0" anchor="b"/>
          <a:lstStyle>
            <a:defPPr>
              <a:defRPr lang="en-US"/>
            </a:defPPr>
            <a:lvl1pPr marL="0" algn="l" defTabSz="907297" rtl="0" eaLnBrk="1" fontAlgn="auto" latinLnBrk="0" hangingPunct="1">
              <a:spcBef>
                <a:spcPts val="0"/>
              </a:spcBef>
              <a:spcAft>
                <a:spcPts val="0"/>
              </a:spcAft>
              <a:defRPr sz="11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prstClr val="white"/>
                </a:solidFill>
              </a:rPr>
              <a:t>POC:  	</a:t>
            </a:r>
            <a:endParaRPr lang="en-US" dirty="0">
              <a:solidFill>
                <a:prstClr val="white"/>
              </a:solidFill>
            </a:endParaRPr>
          </a:p>
        </p:txBody>
      </p:sp>
      <p:sp>
        <p:nvSpPr>
          <p:cNvPr id="9" name="Content Placeholder 2"/>
          <p:cNvSpPr>
            <a:spLocks noGrp="1"/>
          </p:cNvSpPr>
          <p:nvPr>
            <p:ph idx="13" hasCustomPrompt="1"/>
          </p:nvPr>
        </p:nvSpPr>
        <p:spPr>
          <a:xfrm>
            <a:off x="7162800" y="6595643"/>
            <a:ext cx="1905000" cy="261611"/>
          </a:xfrm>
          <a:prstGeom prst="rect">
            <a:avLst/>
          </a:prstGeom>
        </p:spPr>
        <p:txBody>
          <a:bodyPr/>
          <a:lstStyle>
            <a:lvl1pPr>
              <a:lnSpc>
                <a:spcPct val="90000"/>
              </a:lnSpc>
              <a:spcAft>
                <a:spcPts val="600"/>
              </a:spcAft>
              <a:defRPr sz="1100" baseline="0">
                <a:solidFill>
                  <a:schemeClr val="bg1"/>
                </a:solidFill>
              </a:defRPr>
            </a:lvl1pPr>
            <a:lvl2pPr>
              <a:lnSpc>
                <a:spcPct val="90000"/>
              </a:lnSpc>
              <a:spcAft>
                <a:spcPts val="600"/>
              </a:spcAft>
              <a:defRPr sz="1800"/>
            </a:lvl2pPr>
            <a:lvl3pPr>
              <a:lnSpc>
                <a:spcPct val="90000"/>
              </a:lnSpc>
              <a:spcAft>
                <a:spcPts val="600"/>
              </a:spcAft>
              <a:defRPr sz="1800"/>
            </a:lvl3pPr>
            <a:lvl4pPr>
              <a:lnSpc>
                <a:spcPct val="90000"/>
              </a:lnSpc>
              <a:spcAft>
                <a:spcPts val="600"/>
              </a:spcAft>
              <a:defRPr sz="1800"/>
            </a:lvl4pPr>
            <a:lvl5pPr>
              <a:lnSpc>
                <a:spcPct val="90000"/>
              </a:lnSpc>
              <a:spcAft>
                <a:spcPts val="600"/>
              </a:spcAft>
              <a:defRPr sz="1800"/>
            </a:lvl5pPr>
          </a:lstStyle>
          <a:p>
            <a:pPr lvl="0"/>
            <a:r>
              <a:rPr lang="en-US" dirty="0" err="1" smtClean="0"/>
              <a:t>dd</a:t>
            </a:r>
            <a:r>
              <a:rPr lang="en-US" dirty="0" smtClean="0"/>
              <a:t> mmm </a:t>
            </a:r>
            <a:r>
              <a:rPr lang="en-US" dirty="0" err="1" smtClean="0"/>
              <a:t>yy</a:t>
            </a:r>
            <a:endParaRPr lang="en-US" dirty="0"/>
          </a:p>
        </p:txBody>
      </p:sp>
      <p:sp>
        <p:nvSpPr>
          <p:cNvPr id="10" name="Content Placeholder 9"/>
          <p:cNvSpPr>
            <a:spLocks noGrp="1"/>
          </p:cNvSpPr>
          <p:nvPr>
            <p:ph sz="quarter" idx="14"/>
          </p:nvPr>
        </p:nvSpPr>
        <p:spPr>
          <a:xfrm>
            <a:off x="304800" y="990600"/>
            <a:ext cx="8534400" cy="4876800"/>
          </a:xfrm>
          <a:prstGeom prst="rect">
            <a:avLst/>
          </a:prstGeom>
        </p:spPr>
        <p:txBody>
          <a:bodyPr/>
          <a:lstStyle>
            <a:lvl1pPr>
              <a:lnSpc>
                <a:spcPct val="90000"/>
              </a:lnSpc>
              <a:spcBef>
                <a:spcPts val="0"/>
              </a:spcBef>
              <a:spcAft>
                <a:spcPts val="600"/>
              </a:spcAft>
              <a:defRPr sz="1800">
                <a:solidFill>
                  <a:schemeClr val="tx1"/>
                </a:solidFill>
              </a:defRPr>
            </a:lvl1pPr>
            <a:lvl2pPr>
              <a:lnSpc>
                <a:spcPct val="90000"/>
              </a:lnSpc>
              <a:spcBef>
                <a:spcPts val="0"/>
              </a:spcBef>
              <a:spcAft>
                <a:spcPts val="600"/>
              </a:spcAft>
              <a:defRPr sz="1800"/>
            </a:lvl2pPr>
            <a:lvl3pPr>
              <a:lnSpc>
                <a:spcPct val="90000"/>
              </a:lnSpc>
              <a:spcBef>
                <a:spcPts val="0"/>
              </a:spcBef>
              <a:spcAft>
                <a:spcPts val="600"/>
              </a:spcAft>
              <a:defRPr sz="1800"/>
            </a:lvl3pPr>
            <a:lvl4pPr>
              <a:lnSpc>
                <a:spcPct val="90000"/>
              </a:lnSpc>
              <a:spcBef>
                <a:spcPts val="0"/>
              </a:spcBef>
              <a:spcAft>
                <a:spcPts val="600"/>
              </a:spcAft>
              <a:defRPr sz="1800"/>
            </a:lvl4pPr>
            <a:lvl5pPr>
              <a:lnSpc>
                <a:spcPct val="90000"/>
              </a:lnSpc>
              <a:spcBef>
                <a:spcPts val="0"/>
              </a:spcBef>
              <a:spcAft>
                <a:spcPts val="600"/>
              </a:spcAf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txBox="1">
            <a:spLocks/>
          </p:cNvSpPr>
          <p:nvPr userDrawn="1"/>
        </p:nvSpPr>
        <p:spPr>
          <a:xfrm>
            <a:off x="6629400" y="6610350"/>
            <a:ext cx="1219200" cy="228600"/>
          </a:xfrm>
          <a:prstGeom prst="rect">
            <a:avLst/>
          </a:prstGeom>
        </p:spPr>
        <p:txBody>
          <a:bodyPr vert="horz" lIns="90730" tIns="45365" rIns="90730" bIns="45365" rtlCol="0" anchor="b"/>
          <a:lstStyle>
            <a:defPPr>
              <a:defRPr lang="en-US"/>
            </a:defPPr>
            <a:lvl1pPr marL="0" algn="l" defTabSz="907297" rtl="0" eaLnBrk="1" fontAlgn="auto" latinLnBrk="0" hangingPunct="1">
              <a:spcBef>
                <a:spcPts val="0"/>
              </a:spcBef>
              <a:spcAft>
                <a:spcPts val="0"/>
              </a:spcAft>
              <a:defRPr sz="11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prstClr val="white"/>
                </a:solidFill>
              </a:rPr>
              <a:t>As of:  	</a:t>
            </a:r>
            <a:endParaRPr lang="en-US" dirty="0">
              <a:solidFill>
                <a:prstClr val="white"/>
              </a:solidFill>
            </a:endParaRPr>
          </a:p>
        </p:txBody>
      </p:sp>
    </p:spTree>
    <p:extLst>
      <p:ext uri="{BB962C8B-B14F-4D97-AF65-F5344CB8AC3E}">
        <p14:creationId xmlns:p14="http://schemas.microsoft.com/office/powerpoint/2010/main" val="213376272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 Box 28"/>
          <p:cNvSpPr txBox="1">
            <a:spLocks noChangeArrowheads="1"/>
          </p:cNvSpPr>
          <p:nvPr userDrawn="1"/>
        </p:nvSpPr>
        <p:spPr bwMode="auto">
          <a:xfrm>
            <a:off x="6602413" y="5514977"/>
            <a:ext cx="205674" cy="214727"/>
          </a:xfrm>
          <a:prstGeom prst="rect">
            <a:avLst/>
          </a:prstGeom>
          <a:noFill/>
          <a:ln w="9525">
            <a:noFill/>
            <a:miter lim="800000"/>
            <a:headEnd/>
            <a:tailEnd/>
          </a:ln>
          <a:effectLst/>
        </p:spPr>
        <p:txBody>
          <a:bodyPr wrap="none" lIns="90730" tIns="45365" rIns="90730" bIns="45365">
            <a:spAutoFit/>
          </a:bodyPr>
          <a:lstStyle/>
          <a:p>
            <a:pPr>
              <a:defRPr/>
            </a:pPr>
            <a:r>
              <a:rPr lang="en-US" sz="800" b="1" dirty="0">
                <a:solidFill>
                  <a:srgbClr val="000000"/>
                </a:solidFill>
              </a:rPr>
              <a:t> </a:t>
            </a:r>
          </a:p>
        </p:txBody>
      </p:sp>
      <p:sp>
        <p:nvSpPr>
          <p:cNvPr id="5" name="Slide Number Placeholder 5"/>
          <p:cNvSpPr>
            <a:spLocks noGrp="1"/>
          </p:cNvSpPr>
          <p:nvPr>
            <p:ph type="sldNum" sz="quarter" idx="4"/>
          </p:nvPr>
        </p:nvSpPr>
        <p:spPr>
          <a:xfrm>
            <a:off x="7010400" y="6629400"/>
            <a:ext cx="2133600" cy="228600"/>
          </a:xfrm>
          <a:prstGeom prst="rect">
            <a:avLst/>
          </a:prstGeom>
        </p:spPr>
        <p:txBody>
          <a:bodyPr vert="horz" lIns="90730" tIns="45365" rIns="90730" bIns="45365" rtlCol="0" anchor="ctr"/>
          <a:lstStyle>
            <a:lvl1pPr algn="r" fontAlgn="auto">
              <a:spcBef>
                <a:spcPts val="0"/>
              </a:spcBef>
              <a:spcAft>
                <a:spcPts val="0"/>
              </a:spcAft>
              <a:defRPr sz="1200">
                <a:solidFill>
                  <a:schemeClr val="tx1"/>
                </a:solidFill>
                <a:latin typeface="+mn-lt"/>
                <a:cs typeface="+mn-cs"/>
              </a:defRPr>
            </a:lvl1pPr>
          </a:lstStyle>
          <a:p>
            <a:pPr defTabSz="914400">
              <a:defRPr/>
            </a:pPr>
            <a:r>
              <a:rPr lang="en-US" b="1" dirty="0" smtClean="0">
                <a:solidFill>
                  <a:srgbClr val="FF0000"/>
                </a:solidFill>
              </a:rPr>
              <a:t>DRAFT </a:t>
            </a:r>
            <a:r>
              <a:rPr lang="en-US" b="1" dirty="0" smtClean="0">
                <a:solidFill>
                  <a:prstClr val="black"/>
                </a:solidFill>
              </a:rPr>
              <a:t>    </a:t>
            </a:r>
            <a:fld id="{662A0342-642C-4898-9EC3-9E69E163E657}" type="slidenum">
              <a:rPr lang="en-US" smtClean="0">
                <a:solidFill>
                  <a:prstClr val="black"/>
                </a:solidFill>
              </a:rPr>
              <a:pPr defTabSz="914400">
                <a:defRPr/>
              </a:pPr>
              <a:t>‹#›</a:t>
            </a:fld>
            <a:endParaRPr lang="en-US" dirty="0">
              <a:solidFill>
                <a:prstClr val="black"/>
              </a:solidFill>
            </a:endParaRPr>
          </a:p>
        </p:txBody>
      </p:sp>
    </p:spTree>
    <p:extLst>
      <p:ext uri="{BB962C8B-B14F-4D97-AF65-F5344CB8AC3E}">
        <p14:creationId xmlns:p14="http://schemas.microsoft.com/office/powerpoint/2010/main" val="37602086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0800"/>
            <a:ext cx="9143999" cy="565150"/>
          </a:xfrm>
          <a:prstGeom prst="rect">
            <a:avLst/>
          </a:prstGeom>
        </p:spPr>
        <p:txBody>
          <a:bodyPr/>
          <a:lstStyle>
            <a:lvl1pPr>
              <a:defRPr sz="2400"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228600" y="891017"/>
            <a:ext cx="4191000" cy="2667000"/>
          </a:xfrm>
          <a:prstGeom prst="rect">
            <a:avLst/>
          </a:prstGeom>
        </p:spPr>
        <p:txBody>
          <a:bodyPr/>
          <a:lstStyle>
            <a:lvl1pPr algn="ctr">
              <a:buNone/>
              <a:defRPr sz="1800" b="0" u="sng">
                <a:latin typeface="Arial" pitchFamily="34" charset="0"/>
                <a:cs typeface="Arial" pitchFamily="34" charset="0"/>
              </a:defRPr>
            </a:lvl1pPr>
            <a:lvl2pPr>
              <a:buFont typeface="Arial" pitchFamily="34" charset="0"/>
              <a:buChar char="•"/>
              <a:defRPr sz="1600">
                <a:latin typeface="Arial" pitchFamily="34" charset="0"/>
                <a:cs typeface="Arial" pitchFamily="34" charset="0"/>
              </a:defRPr>
            </a:lvl2pPr>
            <a:lvl3pPr>
              <a:defRPr sz="14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userDrawn="1"/>
        </p:nvCxnSpPr>
        <p:spPr>
          <a:xfrm>
            <a:off x="4572000" y="1066800"/>
            <a:ext cx="0" cy="533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228600" y="3657600"/>
            <a:ext cx="8686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0"/>
          </p:nvPr>
        </p:nvSpPr>
        <p:spPr>
          <a:xfrm>
            <a:off x="4724400" y="891017"/>
            <a:ext cx="4191000" cy="2667000"/>
          </a:xfrm>
          <a:prstGeom prst="rect">
            <a:avLst/>
          </a:prstGeom>
        </p:spPr>
        <p:txBody>
          <a:bodyPr/>
          <a:lstStyle>
            <a:lvl1pPr algn="ctr">
              <a:buNone/>
              <a:defRPr sz="1800" b="0" u="sng">
                <a:latin typeface="Arial" pitchFamily="34" charset="0"/>
                <a:cs typeface="Arial" pitchFamily="34" charset="0"/>
              </a:defRPr>
            </a:lvl1pPr>
            <a:lvl2pPr>
              <a:buFont typeface="Arial" pitchFamily="34" charset="0"/>
              <a:buChar char="•"/>
              <a:defRPr sz="16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1"/>
          </p:nvPr>
        </p:nvSpPr>
        <p:spPr>
          <a:xfrm>
            <a:off x="228600" y="3826605"/>
            <a:ext cx="4191000" cy="2667000"/>
          </a:xfrm>
          <a:prstGeom prst="rect">
            <a:avLst/>
          </a:prstGeom>
        </p:spPr>
        <p:txBody>
          <a:bodyPr/>
          <a:lstStyle>
            <a:lvl1pPr algn="ctr">
              <a:buNone/>
              <a:defRPr sz="1800" b="0" u="sng">
                <a:latin typeface="Arial" pitchFamily="34" charset="0"/>
                <a:cs typeface="Arial" pitchFamily="34" charset="0"/>
              </a:defRPr>
            </a:lvl1pPr>
            <a:lvl2pPr>
              <a:buFont typeface="Arial" pitchFamily="34" charset="0"/>
              <a:buChar char="•"/>
              <a:defRPr sz="1600">
                <a:latin typeface="Arial" pitchFamily="34" charset="0"/>
                <a:cs typeface="Arial" pitchFamily="34" charset="0"/>
              </a:defRPr>
            </a:lvl2pPr>
            <a:lvl3pPr>
              <a:defRPr sz="14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half" idx="12"/>
          </p:nvPr>
        </p:nvSpPr>
        <p:spPr>
          <a:xfrm>
            <a:off x="4724400" y="3826605"/>
            <a:ext cx="4191000" cy="2667000"/>
          </a:xfrm>
          <a:prstGeom prst="rect">
            <a:avLst/>
          </a:prstGeom>
        </p:spPr>
        <p:txBody>
          <a:bodyPr/>
          <a:lstStyle>
            <a:lvl1pPr algn="ctr">
              <a:buNone/>
              <a:defRPr sz="1800" b="0" u="sng">
                <a:latin typeface="Arial" pitchFamily="34" charset="0"/>
                <a:cs typeface="Arial" pitchFamily="34" charset="0"/>
              </a:defRPr>
            </a:lvl1pPr>
            <a:lvl2pPr>
              <a:buFont typeface="Arial" pitchFamily="34" charset="0"/>
              <a:buChar char="•"/>
              <a:defRPr sz="1600">
                <a:latin typeface="Arial" pitchFamily="34" charset="0"/>
                <a:cs typeface="Arial" pitchFamily="34" charset="0"/>
              </a:defRPr>
            </a:lvl2pPr>
            <a:lvl3pPr>
              <a:defRPr sz="14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14703048"/>
      </p:ext>
    </p:extLst>
  </p:cSld>
  <p:clrMapOvr>
    <a:masterClrMapping/>
  </p:clrMapOvr>
  <p:transition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362200" y="6629401"/>
            <a:ext cx="1143000" cy="228600"/>
          </a:xfrm>
          <a:prstGeom prst="rect">
            <a:avLst/>
          </a:prstGeom>
        </p:spPr>
        <p:txBody>
          <a:bodyPr/>
          <a:lstStyle/>
          <a:p>
            <a:pPr defTabSz="914400"/>
            <a:fld id="{D63FD7A9-3005-4478-81D0-41A6A105D7F7}" type="datetimeFigureOut">
              <a:rPr lang="en-US" sz="1800" smtClean="0">
                <a:solidFill>
                  <a:prstClr val="black">
                    <a:tint val="75000"/>
                  </a:prstClr>
                </a:solidFill>
              </a:rPr>
              <a:pPr defTabSz="914400"/>
              <a:t>12/4/2015</a:t>
            </a:fld>
            <a:endParaRPr lang="en-US" sz="1800">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sz="1800">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668AF52C-4EC3-4AED-A154-32E7E10BC968}" type="slidenum">
              <a:rPr lang="en-US" sz="1800" smtClean="0">
                <a:solidFill>
                  <a:prstClr val="black">
                    <a:tint val="75000"/>
                  </a:prstClr>
                </a:solidFill>
              </a:rPr>
              <a:pPr defTabSz="914400"/>
              <a:t>‹#›</a:t>
            </a:fld>
            <a:endParaRPr lang="en-US" sz="1800">
              <a:solidFill>
                <a:prstClr val="black">
                  <a:tint val="75000"/>
                </a:prstClr>
              </a:solidFill>
            </a:endParaRPr>
          </a:p>
        </p:txBody>
      </p:sp>
      <p:sp>
        <p:nvSpPr>
          <p:cNvPr id="5" name="Content Placeholder 2"/>
          <p:cNvSpPr>
            <a:spLocks noGrp="1"/>
          </p:cNvSpPr>
          <p:nvPr>
            <p:ph idx="1"/>
          </p:nvPr>
        </p:nvSpPr>
        <p:spPr>
          <a:xfrm>
            <a:off x="228600" y="1066800"/>
            <a:ext cx="3733800" cy="2438400"/>
          </a:xfrm>
          <a:prstGeom prst="rect">
            <a:avLst/>
          </a:prstGeo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3"/>
          </p:nvPr>
        </p:nvSpPr>
        <p:spPr>
          <a:xfrm>
            <a:off x="5029200" y="1066800"/>
            <a:ext cx="3733800" cy="2438400"/>
          </a:xfrm>
          <a:prstGeom prst="rect">
            <a:avLst/>
          </a:prstGeo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4"/>
          </p:nvPr>
        </p:nvSpPr>
        <p:spPr>
          <a:xfrm>
            <a:off x="228600" y="3810000"/>
            <a:ext cx="3733800" cy="2438400"/>
          </a:xfrm>
          <a:prstGeom prst="rect">
            <a:avLst/>
          </a:prstGeo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5"/>
          </p:nvPr>
        </p:nvSpPr>
        <p:spPr>
          <a:xfrm>
            <a:off x="5029200" y="3810000"/>
            <a:ext cx="3733800" cy="2438400"/>
          </a:xfrm>
          <a:prstGeom prst="rect">
            <a:avLst/>
          </a:prstGeo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userDrawn="1"/>
        </p:nvCxnSpPr>
        <p:spPr>
          <a:xfrm>
            <a:off x="4495800" y="838200"/>
            <a:ext cx="0" cy="5486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52400" y="3657600"/>
            <a:ext cx="868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4492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5" name="Picture 4" descr="C:\Users\BRIAN.LEE.PARKER\Desktop\Parker pers\GNASH\cav horse.jpg"/>
          <p:cNvPicPr>
            <a:picLocks noChangeAspect="1" noChangeArrowheads="1"/>
          </p:cNvPicPr>
          <p:nvPr userDrawn="1"/>
        </p:nvPicPr>
        <p:blipFill>
          <a:blip r:embed="rId2" cstate="print"/>
          <a:srcRect r="78126" b="83333"/>
          <a:stretch>
            <a:fillRect/>
          </a:stretch>
        </p:blipFill>
        <p:spPr bwMode="auto">
          <a:xfrm>
            <a:off x="0" y="6062930"/>
            <a:ext cx="783222" cy="795070"/>
          </a:xfrm>
          <a:prstGeom prst="rect">
            <a:avLst/>
          </a:prstGeom>
          <a:noFill/>
        </p:spPr>
      </p:pic>
    </p:spTree>
    <p:extLst>
      <p:ext uri="{BB962C8B-B14F-4D97-AF65-F5344CB8AC3E}">
        <p14:creationId xmlns:p14="http://schemas.microsoft.com/office/powerpoint/2010/main" val="27573019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914400"/>
            <a:fld id="{BDF22FF3-D6B1-436E-AA0B-3FBF697CA31A}" type="datetimeFigureOut">
              <a:rPr lang="en-US" sz="1800" smtClean="0">
                <a:solidFill>
                  <a:prstClr val="black"/>
                </a:solidFill>
              </a:rPr>
              <a:pPr defTabSz="914400"/>
              <a:t>12/4/2015</a:t>
            </a:fld>
            <a:endParaRPr lang="en-US" sz="1800">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914400"/>
            <a:endParaRPr lang="en-US" sz="1800">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914400"/>
            <a:fld id="{097AD80B-8674-4490-82DA-657B06093363}"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3684673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6356350"/>
            <a:ext cx="3086100" cy="365125"/>
          </a:xfrm>
          <a:prstGeom prst="rect">
            <a:avLst/>
          </a:prstGeom>
        </p:spPr>
        <p:txBody>
          <a:bodyPr/>
          <a:lstStyle/>
          <a:p>
            <a:pPr defTabSz="914400"/>
            <a:endParaRPr lang="en-US" sz="1800" dirty="0">
              <a:solidFill>
                <a:prstClr val="black"/>
              </a:solidFill>
            </a:endParaRPr>
          </a:p>
        </p:txBody>
      </p:sp>
      <p:sp>
        <p:nvSpPr>
          <p:cNvPr id="7" name="Rectangle 7"/>
          <p:cNvSpPr>
            <a:spLocks noGrp="1" noChangeArrowheads="1"/>
          </p:cNvSpPr>
          <p:nvPr>
            <p:ph type="subTitle" idx="1" hasCustomPrompt="1"/>
          </p:nvPr>
        </p:nvSpPr>
        <p:spPr>
          <a:xfrm>
            <a:off x="304800" y="4876800"/>
            <a:ext cx="8589878" cy="804862"/>
          </a:xfrm>
          <a:prstGeom prst="rect">
            <a:avLst/>
          </a:prstGeom>
          <a:ln>
            <a:solidFill>
              <a:schemeClr val="tx1"/>
            </a:solidFill>
          </a:ln>
        </p:spPr>
        <p:txBody>
          <a:bodyPr anchor="t"/>
          <a:lstStyle>
            <a:lvl1pPr marL="285750" indent="-285750" algn="l">
              <a:lnSpc>
                <a:spcPct val="90000"/>
              </a:lnSpc>
              <a:spcAft>
                <a:spcPts val="600"/>
              </a:spcAft>
              <a:buFont typeface="Arial" panose="020B0604020202020204" pitchFamily="34" charset="0"/>
              <a:buChar char="•"/>
              <a:defRPr sz="1800" b="0">
                <a:solidFill>
                  <a:schemeClr val="tx1"/>
                </a:solidFill>
                <a:latin typeface="Arial" panose="020B0604020202020204" pitchFamily="34" charset="0"/>
                <a:cs typeface="Arial" panose="020B0604020202020204" pitchFamily="34" charset="0"/>
              </a:defRPr>
            </a:lvl1pPr>
          </a:lstStyle>
          <a:p>
            <a:r>
              <a:rPr lang="en-US" dirty="0" smtClean="0"/>
              <a:t>Purpose</a:t>
            </a:r>
            <a:endParaRPr lang="en-US" dirty="0"/>
          </a:p>
        </p:txBody>
      </p:sp>
      <p:sp>
        <p:nvSpPr>
          <p:cNvPr id="8" name="Rectangle 7"/>
          <p:cNvSpPr txBox="1">
            <a:spLocks noChangeArrowheads="1"/>
          </p:cNvSpPr>
          <p:nvPr userDrawn="1"/>
        </p:nvSpPr>
        <p:spPr bwMode="auto">
          <a:xfrm>
            <a:off x="304800" y="5715000"/>
            <a:ext cx="8589878" cy="804862"/>
          </a:xfrm>
          <a:prstGeom prst="rect">
            <a:avLst/>
          </a:prstGeom>
          <a:noFill/>
          <a:ln w="9525">
            <a:noFill/>
            <a:miter lim="800000"/>
            <a:headEnd/>
            <a:tailEnd/>
          </a:ln>
        </p:spPr>
        <p:txBody>
          <a:bodyPr vert="horz" wrap="square" lIns="90730" tIns="45365" rIns="90730" bIns="45365" numCol="1" anchor="ctr" anchorCtr="0" compatLnSpc="1">
            <a:prstTxWarp prst="textNoShape">
              <a:avLst/>
            </a:prstTxWarp>
          </a:bodyPr>
          <a:lstStyle>
            <a:lvl1pPr marL="285750" indent="-28575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itchFamily="34" charset="0"/>
                <a:ea typeface="+mn-ea"/>
                <a:cs typeface="Arial" pitchFamily="34" charset="0"/>
              </a:defRPr>
            </a:lvl1pPr>
            <a:lvl2pPr marL="736600" indent="-28257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2pPr>
            <a:lvl3pPr marL="1133475"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87500"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39938"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495067"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8716"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2364"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6012"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buFont typeface="Arial" panose="020B0604020202020204" pitchFamily="34" charset="0"/>
              <a:buNone/>
            </a:pPr>
            <a:r>
              <a:rPr lang="en-US" b="1" dirty="0" smtClean="0">
                <a:solidFill>
                  <a:prstClr val="black"/>
                </a:solidFill>
              </a:rPr>
              <a:t>The overall classification of this briefing is:  </a:t>
            </a:r>
            <a:r>
              <a:rPr lang="en-US" b="1" dirty="0" smtClean="0">
                <a:solidFill>
                  <a:srgbClr val="00B050"/>
                </a:solidFill>
              </a:rPr>
              <a:t>UNCLASSIFIED // FOUO</a:t>
            </a:r>
            <a:endParaRPr lang="en-US" b="1" dirty="0">
              <a:solidFill>
                <a:srgbClr val="00B050"/>
              </a:solidFill>
            </a:endParaRPr>
          </a:p>
        </p:txBody>
      </p:sp>
      <p:sp>
        <p:nvSpPr>
          <p:cNvPr id="9" name="Rectangle 8"/>
          <p:cNvSpPr/>
          <p:nvPr userDrawn="1"/>
        </p:nvSpPr>
        <p:spPr>
          <a:xfrm>
            <a:off x="4301706" y="914400"/>
            <a:ext cx="4592972" cy="3886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US" sz="2400" dirty="0" smtClean="0">
                <a:solidFill>
                  <a:prstClr val="black"/>
                </a:solidFill>
                <a:latin typeface="Arial" panose="020B0604020202020204" pitchFamily="34" charset="0"/>
                <a:cs typeface="Arial" panose="020B0604020202020204" pitchFamily="34" charset="0"/>
              </a:rPr>
              <a:t>Agenda</a:t>
            </a:r>
            <a:endParaRPr lang="en-US" sz="24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1108837"/>
            <a:ext cx="2518074" cy="3497325"/>
          </a:xfrm>
          <a:prstGeom prst="rect">
            <a:avLst/>
          </a:prstGeom>
        </p:spPr>
      </p:pic>
      <p:sp>
        <p:nvSpPr>
          <p:cNvPr id="12" name="Title 1"/>
          <p:cNvSpPr>
            <a:spLocks noGrp="1"/>
          </p:cNvSpPr>
          <p:nvPr>
            <p:ph type="ctrTitle" hasCustomPrompt="1"/>
          </p:nvPr>
        </p:nvSpPr>
        <p:spPr>
          <a:xfrm>
            <a:off x="4495800" y="1371600"/>
            <a:ext cx="4229100" cy="3352800"/>
          </a:xfrm>
          <a:ln>
            <a:noFill/>
          </a:ln>
        </p:spPr>
        <p:txBody>
          <a:bodyPr anchor="t"/>
          <a:lstStyle>
            <a:lvl1pPr marL="342900" indent="-342900" algn="l">
              <a:lnSpc>
                <a:spcPct val="90000"/>
              </a:lnSpc>
              <a:spcAft>
                <a:spcPts val="600"/>
              </a:spcAft>
              <a:buFont typeface="+mj-lt"/>
              <a:buAutoNum type="arabicPeriod"/>
              <a:defRPr sz="1800" b="0">
                <a:latin typeface="Arial" panose="020B0604020202020204" pitchFamily="34" charset="0"/>
                <a:cs typeface="Arial" panose="020B0604020202020204" pitchFamily="34" charset="0"/>
              </a:defRPr>
            </a:lvl1pPr>
          </a:lstStyle>
          <a:p>
            <a:r>
              <a:rPr lang="en-US" dirty="0" smtClean="0"/>
              <a:t>Click to add agenda items.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19702351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151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1093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066800"/>
            <a:ext cx="7886700" cy="2852737"/>
          </a:xfrm>
        </p:spPr>
        <p:txBody>
          <a:bodyPr anchor="b">
            <a:normAutofit/>
          </a:bodyPr>
          <a:lstStyle>
            <a:lvl1pPr>
              <a:defRPr sz="4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3919537"/>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050895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52270" y="1066800"/>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19420" y="1066800"/>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pPr defTabSz="914400"/>
            <a:endParaRPr lang="en-US" sz="1800" dirty="0">
              <a:solidFill>
                <a:prstClr val="black"/>
              </a:solidFill>
            </a:endParaRPr>
          </a:p>
        </p:txBody>
      </p:sp>
    </p:spTree>
    <p:extLst>
      <p:ext uri="{BB962C8B-B14F-4D97-AF65-F5344CB8AC3E}">
        <p14:creationId xmlns:p14="http://schemas.microsoft.com/office/powerpoint/2010/main" val="2598989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48266" y="12041"/>
            <a:ext cx="7886700" cy="67376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8650" y="1066800"/>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8650" y="1890712"/>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7562" y="1066800"/>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7562" y="1890712"/>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5328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49112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5921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68553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0224101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8795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9286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2" name="Date Placeholder 11"/>
          <p:cNvSpPr>
            <a:spLocks noGrp="1"/>
          </p:cNvSpPr>
          <p:nvPr>
            <p:ph type="dt" sz="half" idx="10"/>
          </p:nvPr>
        </p:nvSpPr>
        <p:spPr>
          <a:xfrm>
            <a:off x="457200" y="6492875"/>
            <a:ext cx="2133600" cy="365125"/>
          </a:xfrm>
          <a:prstGeom prst="rect">
            <a:avLst/>
          </a:prstGeom>
        </p:spPr>
        <p:txBody>
          <a:bodyPr/>
          <a:lstStyle/>
          <a:p>
            <a:pPr defTabSz="914400">
              <a:defRPr/>
            </a:pPr>
            <a:fld id="{FEB9458F-11F9-4849-8B95-DC9583C8C2F4}" type="datetime1">
              <a:rPr lang="en-US" sz="1800" smtClean="0">
                <a:solidFill>
                  <a:prstClr val="black">
                    <a:tint val="75000"/>
                  </a:prstClr>
                </a:solidFill>
              </a:rPr>
              <a:pPr defTabSz="914400">
                <a:defRPr/>
              </a:pPr>
              <a:t>12/4/2015</a:t>
            </a:fld>
            <a:endParaRPr lang="en-US" sz="1800" dirty="0">
              <a:solidFill>
                <a:prstClr val="black">
                  <a:tint val="75000"/>
                </a:prstClr>
              </a:solidFill>
            </a:endParaRPr>
          </a:p>
        </p:txBody>
      </p:sp>
      <p:sp>
        <p:nvSpPr>
          <p:cNvPr id="13" name="Slide Number Placeholder 12"/>
          <p:cNvSpPr>
            <a:spLocks noGrp="1"/>
          </p:cNvSpPr>
          <p:nvPr>
            <p:ph type="sldNum" sz="quarter" idx="11"/>
          </p:nvPr>
        </p:nvSpPr>
        <p:spPr>
          <a:xfrm>
            <a:off x="7010400" y="6529886"/>
            <a:ext cx="2133600" cy="365125"/>
          </a:xfrm>
          <a:prstGeom prst="rect">
            <a:avLst/>
          </a:prstGeom>
        </p:spPr>
        <p:txBody>
          <a:bodyPr/>
          <a:lstStyle>
            <a:lvl1pPr>
              <a:defRPr>
                <a:latin typeface="Arial" pitchFamily="34" charset="0"/>
                <a:cs typeface="Arial" pitchFamily="34" charset="0"/>
              </a:defRPr>
            </a:lvl1pPr>
          </a:lstStyle>
          <a:p>
            <a:pPr defTabSz="914400">
              <a:defRPr/>
            </a:pPr>
            <a:fld id="{BBEAB47B-A639-4389-A298-F7A1C5DC446E}" type="slidenum">
              <a:rPr lang="en-US" sz="1800" smtClean="0">
                <a:solidFill>
                  <a:prstClr val="black">
                    <a:tint val="75000"/>
                  </a:prstClr>
                </a:solidFill>
              </a:rPr>
              <a:pPr defTabSz="914400">
                <a:defRPr/>
              </a:pPr>
              <a:t>‹#›</a:t>
            </a:fld>
            <a:endParaRPr lang="en-US" sz="1800" dirty="0">
              <a:solidFill>
                <a:prstClr val="black">
                  <a:tint val="75000"/>
                </a:prstClr>
              </a:solidFill>
            </a:endParaRPr>
          </a:p>
        </p:txBody>
      </p:sp>
      <p:sp>
        <p:nvSpPr>
          <p:cNvPr id="14" name="Footer Placeholder 13"/>
          <p:cNvSpPr>
            <a:spLocks noGrp="1"/>
          </p:cNvSpPr>
          <p:nvPr>
            <p:ph type="ftr" sz="quarter" idx="12"/>
          </p:nvPr>
        </p:nvSpPr>
        <p:spPr>
          <a:xfrm>
            <a:off x="3124200" y="7086600"/>
            <a:ext cx="2895600" cy="365126"/>
          </a:xfrm>
          <a:prstGeom prst="rect">
            <a:avLst/>
          </a:prstGeom>
        </p:spPr>
        <p:txBody>
          <a:bodyPr/>
          <a:lstStyle/>
          <a:p>
            <a:pPr defTabSz="914400">
              <a:defRPr/>
            </a:pPr>
            <a:r>
              <a:rPr lang="en-US" sz="1800" smtClean="0">
                <a:solidFill>
                  <a:prstClr val="black">
                    <a:tint val="75000"/>
                  </a:prstClr>
                </a:solidFill>
              </a:rPr>
              <a:t>UNCLASSIFIED//FOUO</a:t>
            </a:r>
            <a:endParaRPr lang="en-US" sz="1800" dirty="0">
              <a:solidFill>
                <a:prstClr val="black">
                  <a:tint val="75000"/>
                </a:prstClr>
              </a:solidFill>
            </a:endParaRPr>
          </a:p>
        </p:txBody>
      </p:sp>
    </p:spTree>
    <p:extLst>
      <p:ext uri="{BB962C8B-B14F-4D97-AF65-F5344CB8AC3E}">
        <p14:creationId xmlns:p14="http://schemas.microsoft.com/office/powerpoint/2010/main" val="400085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2529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6356350"/>
            <a:ext cx="3086100" cy="365125"/>
          </a:xfrm>
          <a:prstGeom prst="rect">
            <a:avLst/>
          </a:prstGeom>
        </p:spPr>
        <p:txBody>
          <a:bodyPr/>
          <a:lstStyle/>
          <a:p>
            <a:pPr defTabSz="914400"/>
            <a:endParaRPr lang="en-US" sz="1800" dirty="0">
              <a:solidFill>
                <a:prstClr val="black"/>
              </a:solidFill>
            </a:endParaRPr>
          </a:p>
        </p:txBody>
      </p:sp>
      <p:sp>
        <p:nvSpPr>
          <p:cNvPr id="7" name="Rectangle 7"/>
          <p:cNvSpPr>
            <a:spLocks noGrp="1" noChangeArrowheads="1"/>
          </p:cNvSpPr>
          <p:nvPr>
            <p:ph type="subTitle" idx="1" hasCustomPrompt="1"/>
          </p:nvPr>
        </p:nvSpPr>
        <p:spPr>
          <a:xfrm>
            <a:off x="304800" y="4876800"/>
            <a:ext cx="8589878" cy="804862"/>
          </a:xfrm>
          <a:prstGeom prst="rect">
            <a:avLst/>
          </a:prstGeom>
          <a:ln>
            <a:solidFill>
              <a:schemeClr val="tx1"/>
            </a:solidFill>
          </a:ln>
        </p:spPr>
        <p:txBody>
          <a:bodyPr anchor="t"/>
          <a:lstStyle>
            <a:lvl1pPr marL="285750" indent="-285750" algn="l">
              <a:lnSpc>
                <a:spcPct val="90000"/>
              </a:lnSpc>
              <a:spcAft>
                <a:spcPts val="600"/>
              </a:spcAft>
              <a:buFont typeface="Arial" panose="020B0604020202020204" pitchFamily="34" charset="0"/>
              <a:buChar char="•"/>
              <a:defRPr sz="1800" b="0">
                <a:solidFill>
                  <a:schemeClr val="tx1"/>
                </a:solidFill>
                <a:latin typeface="Arial" panose="020B0604020202020204" pitchFamily="34" charset="0"/>
                <a:cs typeface="Arial" panose="020B0604020202020204" pitchFamily="34" charset="0"/>
              </a:defRPr>
            </a:lvl1pPr>
          </a:lstStyle>
          <a:p>
            <a:r>
              <a:rPr lang="en-US" dirty="0" smtClean="0"/>
              <a:t>Purpose</a:t>
            </a:r>
            <a:endParaRPr lang="en-US" dirty="0"/>
          </a:p>
        </p:txBody>
      </p:sp>
      <p:sp>
        <p:nvSpPr>
          <p:cNvPr id="8" name="Rectangle 7"/>
          <p:cNvSpPr txBox="1">
            <a:spLocks noChangeArrowheads="1"/>
          </p:cNvSpPr>
          <p:nvPr userDrawn="1"/>
        </p:nvSpPr>
        <p:spPr bwMode="auto">
          <a:xfrm>
            <a:off x="304800" y="5715000"/>
            <a:ext cx="8589878" cy="804862"/>
          </a:xfrm>
          <a:prstGeom prst="rect">
            <a:avLst/>
          </a:prstGeom>
          <a:noFill/>
          <a:ln w="9525">
            <a:noFill/>
            <a:miter lim="800000"/>
            <a:headEnd/>
            <a:tailEnd/>
          </a:ln>
        </p:spPr>
        <p:txBody>
          <a:bodyPr vert="horz" wrap="square" lIns="90730" tIns="45365" rIns="90730" bIns="45365" numCol="1" anchor="ctr" anchorCtr="0" compatLnSpc="1">
            <a:prstTxWarp prst="textNoShape">
              <a:avLst/>
            </a:prstTxWarp>
          </a:bodyPr>
          <a:lstStyle>
            <a:lvl1pPr marL="285750" indent="-28575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itchFamily="34" charset="0"/>
                <a:ea typeface="+mn-ea"/>
                <a:cs typeface="Arial" pitchFamily="34" charset="0"/>
              </a:defRPr>
            </a:lvl1pPr>
            <a:lvl2pPr marL="736600" indent="-28257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2pPr>
            <a:lvl3pPr marL="1133475"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87500"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39938"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495067"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8716"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2364"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6012"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buFont typeface="Arial" panose="020B0604020202020204" pitchFamily="34" charset="0"/>
              <a:buNone/>
            </a:pPr>
            <a:r>
              <a:rPr lang="en-US" b="1" dirty="0" smtClean="0">
                <a:solidFill>
                  <a:prstClr val="black"/>
                </a:solidFill>
              </a:rPr>
              <a:t>The overall classification of this briefing is:  </a:t>
            </a:r>
            <a:r>
              <a:rPr lang="en-US" b="1" dirty="0" smtClean="0">
                <a:solidFill>
                  <a:srgbClr val="00B050"/>
                </a:solidFill>
              </a:rPr>
              <a:t>UNCLASSIFIED // FOUO</a:t>
            </a:r>
            <a:endParaRPr lang="en-US" b="1" dirty="0">
              <a:solidFill>
                <a:srgbClr val="00B050"/>
              </a:solidFill>
            </a:endParaRPr>
          </a:p>
        </p:txBody>
      </p:sp>
      <p:sp>
        <p:nvSpPr>
          <p:cNvPr id="9" name="Rectangle 8"/>
          <p:cNvSpPr/>
          <p:nvPr userDrawn="1"/>
        </p:nvSpPr>
        <p:spPr>
          <a:xfrm>
            <a:off x="4301706" y="914400"/>
            <a:ext cx="4592972" cy="3886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US" sz="2400" dirty="0">
                <a:solidFill>
                  <a:prstClr val="black"/>
                </a:solidFill>
                <a:latin typeface="Arial" panose="020B0604020202020204" pitchFamily="34" charset="0"/>
                <a:cs typeface="Arial" panose="020B0604020202020204" pitchFamily="34" charset="0"/>
              </a:rPr>
              <a:t>Agenda</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1108837"/>
            <a:ext cx="2518074" cy="3497325"/>
          </a:xfrm>
          <a:prstGeom prst="rect">
            <a:avLst/>
          </a:prstGeom>
        </p:spPr>
      </p:pic>
      <p:sp>
        <p:nvSpPr>
          <p:cNvPr id="12" name="Title 1"/>
          <p:cNvSpPr>
            <a:spLocks noGrp="1"/>
          </p:cNvSpPr>
          <p:nvPr>
            <p:ph type="ctrTitle" hasCustomPrompt="1"/>
          </p:nvPr>
        </p:nvSpPr>
        <p:spPr>
          <a:xfrm>
            <a:off x="4495800" y="1371600"/>
            <a:ext cx="4229100" cy="3352800"/>
          </a:xfrm>
          <a:ln>
            <a:noFill/>
          </a:ln>
        </p:spPr>
        <p:txBody>
          <a:bodyPr anchor="t"/>
          <a:lstStyle>
            <a:lvl1pPr marL="342900" indent="-342900" algn="l">
              <a:lnSpc>
                <a:spcPct val="90000"/>
              </a:lnSpc>
              <a:spcAft>
                <a:spcPts val="600"/>
              </a:spcAft>
              <a:buFont typeface="+mj-lt"/>
              <a:buAutoNum type="arabicPeriod"/>
              <a:defRPr sz="1800" b="0">
                <a:latin typeface="Arial" panose="020B0604020202020204" pitchFamily="34" charset="0"/>
                <a:cs typeface="Arial" panose="020B0604020202020204" pitchFamily="34" charset="0"/>
              </a:defRPr>
            </a:lvl1pPr>
          </a:lstStyle>
          <a:p>
            <a:r>
              <a:rPr lang="en-US" dirty="0" smtClean="0"/>
              <a:t>Click to add agenda items.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38075613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2" name="Date Placeholder 11"/>
          <p:cNvSpPr>
            <a:spLocks noGrp="1"/>
          </p:cNvSpPr>
          <p:nvPr>
            <p:ph type="dt" sz="half" idx="10"/>
          </p:nvPr>
        </p:nvSpPr>
        <p:spPr>
          <a:xfrm>
            <a:off x="457200" y="6492875"/>
            <a:ext cx="2133600" cy="365125"/>
          </a:xfrm>
          <a:prstGeom prst="rect">
            <a:avLst/>
          </a:prstGeom>
        </p:spPr>
        <p:txBody>
          <a:bodyPr/>
          <a:lstStyle/>
          <a:p>
            <a:pPr defTabSz="914400">
              <a:defRPr/>
            </a:pPr>
            <a:fld id="{0575ACAB-E715-4ED0-932F-E85673DC99E8}" type="datetime1">
              <a:rPr lang="en-US" sz="1800">
                <a:solidFill>
                  <a:prstClr val="black">
                    <a:tint val="75000"/>
                  </a:prstClr>
                </a:solidFill>
              </a:rPr>
              <a:pPr defTabSz="914400">
                <a:defRPr/>
              </a:pPr>
              <a:t>12/4/2015</a:t>
            </a:fld>
            <a:endParaRPr lang="en-US" sz="1800" dirty="0">
              <a:solidFill>
                <a:prstClr val="black">
                  <a:tint val="75000"/>
                </a:prstClr>
              </a:solidFill>
            </a:endParaRPr>
          </a:p>
        </p:txBody>
      </p:sp>
      <p:sp>
        <p:nvSpPr>
          <p:cNvPr id="13" name="Slide Number Placeholder 12"/>
          <p:cNvSpPr>
            <a:spLocks noGrp="1"/>
          </p:cNvSpPr>
          <p:nvPr>
            <p:ph type="sldNum" sz="quarter" idx="11"/>
          </p:nvPr>
        </p:nvSpPr>
        <p:spPr>
          <a:xfrm>
            <a:off x="7010400" y="6529886"/>
            <a:ext cx="2133600" cy="365125"/>
          </a:xfrm>
          <a:prstGeom prst="rect">
            <a:avLst/>
          </a:prstGeom>
        </p:spPr>
        <p:txBody>
          <a:bodyPr/>
          <a:lstStyle>
            <a:lvl1pPr>
              <a:defRPr sz="1400" b="1">
                <a:solidFill>
                  <a:schemeClr val="tx1"/>
                </a:solidFill>
                <a:latin typeface="Arial" pitchFamily="34" charset="0"/>
                <a:cs typeface="Arial" pitchFamily="34" charset="0"/>
              </a:defRPr>
            </a:lvl1pPr>
          </a:lstStyle>
          <a:p>
            <a:pPr defTabSz="914400">
              <a:defRPr/>
            </a:pPr>
            <a:fld id="{BBEAB47B-A639-4389-A298-F7A1C5DC446E}" type="slidenum">
              <a:rPr lang="en-US" smtClean="0">
                <a:solidFill>
                  <a:prstClr val="black"/>
                </a:solidFill>
              </a:rPr>
              <a:pPr defTabSz="914400">
                <a:defRPr/>
              </a:pPr>
              <a:t>‹#›</a:t>
            </a:fld>
            <a:endParaRPr lang="en-US" dirty="0">
              <a:solidFill>
                <a:prstClr val="black"/>
              </a:solidFill>
            </a:endParaRPr>
          </a:p>
        </p:txBody>
      </p:sp>
      <p:sp>
        <p:nvSpPr>
          <p:cNvPr id="14" name="Footer Placeholder 13"/>
          <p:cNvSpPr>
            <a:spLocks noGrp="1"/>
          </p:cNvSpPr>
          <p:nvPr>
            <p:ph type="ftr" sz="quarter" idx="12"/>
          </p:nvPr>
        </p:nvSpPr>
        <p:spPr>
          <a:xfrm>
            <a:off x="3124200" y="7086600"/>
            <a:ext cx="2895600" cy="365126"/>
          </a:xfrm>
          <a:prstGeom prst="rect">
            <a:avLst/>
          </a:prstGeom>
        </p:spPr>
        <p:txBody>
          <a:bodyPr/>
          <a:lstStyle/>
          <a:p>
            <a:pPr defTabSz="914400">
              <a:defRPr/>
            </a:pPr>
            <a:r>
              <a:rPr lang="en-US" sz="1800">
                <a:solidFill>
                  <a:prstClr val="black">
                    <a:tint val="75000"/>
                  </a:prstClr>
                </a:solidFill>
              </a:rPr>
              <a:t>UNCLASSIFIED//FOUO</a:t>
            </a:r>
            <a:endParaRPr lang="en-US" sz="1800" dirty="0">
              <a:solidFill>
                <a:prstClr val="black">
                  <a:tint val="75000"/>
                </a:prstClr>
              </a:solidFill>
            </a:endParaRPr>
          </a:p>
        </p:txBody>
      </p:sp>
    </p:spTree>
    <p:extLst>
      <p:ext uri="{BB962C8B-B14F-4D97-AF65-F5344CB8AC3E}">
        <p14:creationId xmlns:p14="http://schemas.microsoft.com/office/powerpoint/2010/main" val="16538247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Text Box 28"/>
          <p:cNvSpPr txBox="1">
            <a:spLocks noChangeArrowheads="1"/>
          </p:cNvSpPr>
          <p:nvPr userDrawn="1"/>
        </p:nvSpPr>
        <p:spPr bwMode="auto">
          <a:xfrm>
            <a:off x="6602413" y="5514977"/>
            <a:ext cx="205674" cy="214727"/>
          </a:xfrm>
          <a:prstGeom prst="rect">
            <a:avLst/>
          </a:prstGeom>
          <a:noFill/>
          <a:ln w="9525">
            <a:noFill/>
            <a:miter lim="800000"/>
            <a:headEnd/>
            <a:tailEnd/>
          </a:ln>
          <a:effectLst/>
        </p:spPr>
        <p:txBody>
          <a:bodyPr wrap="none" lIns="90730" tIns="45365" rIns="90730" bIns="45365">
            <a:spAutoFit/>
          </a:bodyPr>
          <a:lstStyle/>
          <a:p>
            <a:pPr>
              <a:defRPr/>
            </a:pPr>
            <a:r>
              <a:rPr lang="en-US" sz="800" b="1" dirty="0">
                <a:solidFill>
                  <a:srgbClr val="000000"/>
                </a:solidFill>
              </a:rPr>
              <a:t> </a:t>
            </a:r>
          </a:p>
        </p:txBody>
      </p:sp>
      <p:sp>
        <p:nvSpPr>
          <p:cNvPr id="5" name="Slide Number Placeholder 5"/>
          <p:cNvSpPr>
            <a:spLocks noGrp="1"/>
          </p:cNvSpPr>
          <p:nvPr>
            <p:ph type="sldNum" sz="quarter" idx="4"/>
          </p:nvPr>
        </p:nvSpPr>
        <p:spPr>
          <a:xfrm>
            <a:off x="7010400" y="6858000"/>
            <a:ext cx="2133600" cy="228600"/>
          </a:xfrm>
          <a:prstGeom prst="rect">
            <a:avLst/>
          </a:prstGeom>
        </p:spPr>
        <p:txBody>
          <a:bodyPr vert="horz" lIns="90730" tIns="45365" rIns="90730" bIns="45365" rtlCol="0" anchor="ctr"/>
          <a:lstStyle>
            <a:lvl1pPr algn="r" fontAlgn="auto">
              <a:spcBef>
                <a:spcPts val="0"/>
              </a:spcBef>
              <a:spcAft>
                <a:spcPts val="0"/>
              </a:spcAft>
              <a:defRPr sz="1200">
                <a:solidFill>
                  <a:schemeClr val="tx1"/>
                </a:solidFill>
                <a:latin typeface="+mn-lt"/>
                <a:cs typeface="+mn-cs"/>
              </a:defRPr>
            </a:lvl1pPr>
          </a:lstStyle>
          <a:p>
            <a:pPr defTabSz="914400">
              <a:defRPr/>
            </a:pPr>
            <a:r>
              <a:rPr lang="en-US" b="1" dirty="0" smtClean="0">
                <a:solidFill>
                  <a:srgbClr val="FF0000"/>
                </a:solidFill>
              </a:rPr>
              <a:t>DRAFT </a:t>
            </a:r>
            <a:r>
              <a:rPr lang="en-US" b="1" dirty="0" smtClean="0">
                <a:solidFill>
                  <a:prstClr val="black"/>
                </a:solidFill>
              </a:rPr>
              <a:t>    </a:t>
            </a:r>
            <a:fld id="{662A0342-642C-4898-9EC3-9E69E163E657}" type="slidenum">
              <a:rPr lang="en-US" smtClean="0">
                <a:solidFill>
                  <a:prstClr val="black"/>
                </a:solidFill>
              </a:rPr>
              <a:pPr defTabSz="914400">
                <a:defRPr/>
              </a:pPr>
              <a:t>‹#›</a:t>
            </a:fld>
            <a:endParaRPr lang="en-US" dirty="0">
              <a:solidFill>
                <a:prstClr val="black"/>
              </a:solidFill>
            </a:endParaRPr>
          </a:p>
        </p:txBody>
      </p:sp>
    </p:spTree>
    <p:extLst>
      <p:ext uri="{BB962C8B-B14F-4D97-AF65-F5344CB8AC3E}">
        <p14:creationId xmlns:p14="http://schemas.microsoft.com/office/powerpoint/2010/main" val="22985378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No Content">
    <p:spTree>
      <p:nvGrpSpPr>
        <p:cNvPr id="1" name=""/>
        <p:cNvGrpSpPr/>
        <p:nvPr/>
      </p:nvGrpSpPr>
      <p:grpSpPr>
        <a:xfrm>
          <a:off x="0" y="0"/>
          <a:ext cx="0" cy="0"/>
          <a:chOff x="0" y="0"/>
          <a:chExt cx="0" cy="0"/>
        </a:xfrm>
      </p:grpSpPr>
      <p:sp>
        <p:nvSpPr>
          <p:cNvPr id="45" name="Title 1"/>
          <p:cNvSpPr>
            <a:spLocks noGrp="1"/>
          </p:cNvSpPr>
          <p:nvPr>
            <p:ph type="title"/>
          </p:nvPr>
        </p:nvSpPr>
        <p:spPr>
          <a:xfrm>
            <a:off x="914401" y="311727"/>
            <a:ext cx="7315200" cy="533400"/>
          </a:xfrm>
          <a:prstGeom prst="rect">
            <a:avLst/>
          </a:prstGeom>
        </p:spPr>
        <p:txBody>
          <a:bodyPr>
            <a:normAutofit/>
          </a:bodyPr>
          <a:lstStyle>
            <a:lvl1pPr>
              <a:defRPr sz="2400" i="1">
                <a:solidFill>
                  <a:schemeClr val="tx1"/>
                </a:solidFill>
              </a:defRPr>
            </a:lvl1pPr>
          </a:lstStyle>
          <a:p>
            <a:r>
              <a:rPr lang="en-US" dirty="0" smtClean="0"/>
              <a:t>Click to edit Master title style</a:t>
            </a:r>
            <a:endParaRPr lang="en-US" dirty="0"/>
          </a:p>
        </p:txBody>
      </p:sp>
      <p:sp>
        <p:nvSpPr>
          <p:cNvPr id="3" name="Slide Number Placeholder 4"/>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7D54DDE9-F741-4C77-B256-7A3DBF124D10}" type="slidenum">
              <a:rPr lang="en-US" sz="1800">
                <a:solidFill>
                  <a:prstClr val="black"/>
                </a:solidFill>
              </a:rPr>
              <a:pPr defTabSz="914400">
                <a:defRPr/>
              </a:pPr>
              <a:t>‹#›</a:t>
            </a:fld>
            <a:endParaRPr lang="en-US" sz="1800" dirty="0">
              <a:solidFill>
                <a:prstClr val="black"/>
              </a:solidFill>
            </a:endParaRPr>
          </a:p>
        </p:txBody>
      </p:sp>
    </p:spTree>
    <p:extLst>
      <p:ext uri="{BB962C8B-B14F-4D97-AF65-F5344CB8AC3E}">
        <p14:creationId xmlns:p14="http://schemas.microsoft.com/office/powerpoint/2010/main" val="27039215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3" name="Text Box 28"/>
          <p:cNvSpPr txBox="1">
            <a:spLocks noChangeArrowheads="1"/>
          </p:cNvSpPr>
          <p:nvPr userDrawn="1"/>
        </p:nvSpPr>
        <p:spPr bwMode="auto">
          <a:xfrm>
            <a:off x="6602413" y="5514977"/>
            <a:ext cx="205674" cy="214727"/>
          </a:xfrm>
          <a:prstGeom prst="rect">
            <a:avLst/>
          </a:prstGeom>
          <a:noFill/>
          <a:ln w="9525">
            <a:noFill/>
            <a:miter lim="800000"/>
            <a:headEnd/>
            <a:tailEnd/>
          </a:ln>
          <a:effectLst/>
        </p:spPr>
        <p:txBody>
          <a:bodyPr wrap="none" lIns="90730" tIns="45365" rIns="90730" bIns="45365">
            <a:spAutoFit/>
          </a:bodyPr>
          <a:lstStyle/>
          <a:p>
            <a:pPr>
              <a:defRPr/>
            </a:pPr>
            <a:r>
              <a:rPr lang="en-US" sz="800" b="1" dirty="0">
                <a:solidFill>
                  <a:srgbClr val="000000"/>
                </a:solidFill>
              </a:rPr>
              <a:t> </a:t>
            </a:r>
          </a:p>
        </p:txBody>
      </p:sp>
      <p:sp>
        <p:nvSpPr>
          <p:cNvPr id="5" name="Slide Number Placeholder 5"/>
          <p:cNvSpPr>
            <a:spLocks noGrp="1"/>
          </p:cNvSpPr>
          <p:nvPr>
            <p:ph type="sldNum" sz="quarter" idx="4"/>
          </p:nvPr>
        </p:nvSpPr>
        <p:spPr>
          <a:xfrm>
            <a:off x="7010400" y="6629400"/>
            <a:ext cx="2133600" cy="228600"/>
          </a:xfrm>
          <a:prstGeom prst="rect">
            <a:avLst/>
          </a:prstGeom>
        </p:spPr>
        <p:txBody>
          <a:bodyPr vert="horz" lIns="90730" tIns="45365" rIns="90730" bIns="45365" rtlCol="0" anchor="ctr"/>
          <a:lstStyle>
            <a:lvl1pPr algn="r" fontAlgn="auto">
              <a:spcBef>
                <a:spcPts val="0"/>
              </a:spcBef>
              <a:spcAft>
                <a:spcPts val="0"/>
              </a:spcAft>
              <a:defRPr sz="1200">
                <a:solidFill>
                  <a:schemeClr val="tx1"/>
                </a:solidFill>
                <a:latin typeface="+mn-lt"/>
                <a:cs typeface="+mn-cs"/>
              </a:defRPr>
            </a:lvl1pPr>
          </a:lstStyle>
          <a:p>
            <a:pPr>
              <a:defRPr/>
            </a:pPr>
            <a:r>
              <a:rPr lang="en-US" b="1" dirty="0" smtClean="0">
                <a:solidFill>
                  <a:srgbClr val="FF0000"/>
                </a:solidFill>
              </a:rPr>
              <a:t>DRAFT </a:t>
            </a:r>
            <a:r>
              <a:rPr lang="en-US" b="1" dirty="0" smtClean="0">
                <a:solidFill>
                  <a:prstClr val="black"/>
                </a:solidFill>
              </a:rPr>
              <a:t>    </a:t>
            </a:r>
            <a:fld id="{662A0342-642C-4898-9EC3-9E69E163E657}"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9784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73900" y="-101599"/>
            <a:ext cx="2133600" cy="365126"/>
          </a:xfrm>
          <a:prstGeom prst="rect">
            <a:avLst/>
          </a:prstGeom>
        </p:spPr>
        <p:txBody>
          <a:bodyPr/>
          <a:lstStyle>
            <a:lvl1pPr algn="r">
              <a:defRPr>
                <a:solidFill>
                  <a:schemeClr val="tx1"/>
                </a:solidFill>
              </a:defRPr>
            </a:lvl1pPr>
          </a:lstStyle>
          <a:p>
            <a:pPr defTabSz="914400">
              <a:defRPr/>
            </a:pPr>
            <a:r>
              <a:rPr lang="en-US" sz="1800" dirty="0" smtClean="0">
                <a:solidFill>
                  <a:prstClr val="black"/>
                </a:solidFill>
              </a:rPr>
              <a:t>AS OF: </a:t>
            </a:r>
            <a:fld id="{78C5D198-4FC6-4BA4-ADF3-BEAB7A86AF3D}" type="datetime1">
              <a:rPr lang="en-US" sz="1800" smtClean="0">
                <a:solidFill>
                  <a:prstClr val="black"/>
                </a:solidFill>
              </a:rPr>
              <a:pPr defTabSz="914400">
                <a:defRPr/>
              </a:pPr>
              <a:t>12/4/2015</a:t>
            </a:fld>
            <a:endParaRPr lang="en-US" sz="1800" dirty="0">
              <a:solidFill>
                <a:prstClr val="black"/>
              </a:solidFill>
            </a:endParaRPr>
          </a:p>
        </p:txBody>
      </p:sp>
      <p:sp>
        <p:nvSpPr>
          <p:cNvPr id="3" name="Slide Number Placeholder 2"/>
          <p:cNvSpPr>
            <a:spLocks noGrp="1"/>
          </p:cNvSpPr>
          <p:nvPr>
            <p:ph type="sldNum" sz="quarter" idx="11"/>
          </p:nvPr>
        </p:nvSpPr>
        <p:spPr>
          <a:xfrm>
            <a:off x="7010400" y="6629400"/>
            <a:ext cx="2133600" cy="228600"/>
          </a:xfrm>
          <a:prstGeom prst="rect">
            <a:avLst/>
          </a:prstGeom>
        </p:spPr>
        <p:txBody>
          <a:bodyPr/>
          <a:lstStyle/>
          <a:p>
            <a:pPr defTabSz="914400">
              <a:defRPr/>
            </a:pPr>
            <a:fld id="{F07D993B-278D-43D2-B257-A75FCC8E0FD3}" type="slidenum">
              <a:rPr lang="en-US" sz="1800">
                <a:solidFill>
                  <a:prstClr val="black">
                    <a:tint val="75000"/>
                  </a:prstClr>
                </a:solidFill>
              </a:rPr>
              <a:pPr defTabSz="914400">
                <a:defRPr/>
              </a:pPr>
              <a:t>‹#›</a:t>
            </a:fld>
            <a:endParaRPr lang="en-US" sz="1800" dirty="0">
              <a:solidFill>
                <a:prstClr val="black">
                  <a:tint val="75000"/>
                </a:prstClr>
              </a:solidFill>
            </a:endParaRPr>
          </a:p>
        </p:txBody>
      </p:sp>
      <p:sp>
        <p:nvSpPr>
          <p:cNvPr id="4" name="Footer Placeholder 3"/>
          <p:cNvSpPr>
            <a:spLocks noGrp="1"/>
          </p:cNvSpPr>
          <p:nvPr>
            <p:ph type="ftr" sz="quarter" idx="12"/>
          </p:nvPr>
        </p:nvSpPr>
        <p:spPr>
          <a:xfrm>
            <a:off x="3124200" y="7086600"/>
            <a:ext cx="2895600" cy="365126"/>
          </a:xfrm>
          <a:prstGeom prst="rect">
            <a:avLst/>
          </a:prstGeom>
        </p:spPr>
        <p:txBody>
          <a:bodyPr/>
          <a:lstStyle/>
          <a:p>
            <a:pPr defTabSz="914400">
              <a:defRPr/>
            </a:pPr>
            <a:endParaRPr lang="en-US" sz="1800" dirty="0">
              <a:solidFill>
                <a:prstClr val="black">
                  <a:tint val="75000"/>
                </a:prstClr>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6477366"/>
      </p:ext>
    </p:extLst>
  </p:cSld>
  <p:clrMapOvr>
    <a:masterClrMapping/>
  </p:clrMapOv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073900" y="-101599"/>
            <a:ext cx="2133600" cy="365126"/>
          </a:xfrm>
          <a:prstGeom prst="rect">
            <a:avLst/>
          </a:prstGeom>
        </p:spPr>
        <p:txBody>
          <a:bodyPr/>
          <a:lstStyle>
            <a:lvl1pPr algn="r">
              <a:defRPr>
                <a:solidFill>
                  <a:schemeClr val="tx1"/>
                </a:solidFill>
              </a:defRPr>
            </a:lvl1pPr>
          </a:lstStyle>
          <a:p>
            <a:pPr defTabSz="914400">
              <a:defRPr/>
            </a:pPr>
            <a:r>
              <a:rPr lang="en-US" sz="1800" dirty="0" smtClean="0">
                <a:solidFill>
                  <a:prstClr val="black"/>
                </a:solidFill>
              </a:rPr>
              <a:t>AS OF: </a:t>
            </a:r>
            <a:fld id="{78C5D198-4FC6-4BA4-ADF3-BEAB7A86AF3D}" type="datetime1">
              <a:rPr lang="en-US" sz="1800" smtClean="0">
                <a:solidFill>
                  <a:prstClr val="black"/>
                </a:solidFill>
              </a:rPr>
              <a:pPr defTabSz="914400">
                <a:defRPr/>
              </a:pPr>
              <a:t>12/4/2015</a:t>
            </a:fld>
            <a:endParaRPr lang="en-US" sz="1800" dirty="0">
              <a:solidFill>
                <a:prstClr val="black"/>
              </a:solidFill>
            </a:endParaRPr>
          </a:p>
        </p:txBody>
      </p:sp>
      <p:sp>
        <p:nvSpPr>
          <p:cNvPr id="3" name="Slide Number Placeholder 2"/>
          <p:cNvSpPr>
            <a:spLocks noGrp="1"/>
          </p:cNvSpPr>
          <p:nvPr>
            <p:ph type="sldNum" sz="quarter" idx="11"/>
          </p:nvPr>
        </p:nvSpPr>
        <p:spPr>
          <a:xfrm>
            <a:off x="7010400" y="6629400"/>
            <a:ext cx="2133600" cy="228600"/>
          </a:xfrm>
          <a:prstGeom prst="rect">
            <a:avLst/>
          </a:prstGeom>
        </p:spPr>
        <p:txBody>
          <a:bodyPr/>
          <a:lstStyle/>
          <a:p>
            <a:pPr defTabSz="914400">
              <a:defRPr/>
            </a:pPr>
            <a:fld id="{F07D993B-278D-43D2-B257-A75FCC8E0FD3}" type="slidenum">
              <a:rPr lang="en-US" sz="1800">
                <a:solidFill>
                  <a:prstClr val="black">
                    <a:tint val="75000"/>
                  </a:prstClr>
                </a:solidFill>
              </a:rPr>
              <a:pPr defTabSz="914400">
                <a:defRPr/>
              </a:pPr>
              <a:t>‹#›</a:t>
            </a:fld>
            <a:endParaRPr lang="en-US" sz="1800" dirty="0">
              <a:solidFill>
                <a:prstClr val="black">
                  <a:tint val="75000"/>
                </a:prstClr>
              </a:solidFill>
            </a:endParaRPr>
          </a:p>
        </p:txBody>
      </p:sp>
      <p:sp>
        <p:nvSpPr>
          <p:cNvPr id="4" name="Footer Placeholder 3"/>
          <p:cNvSpPr>
            <a:spLocks noGrp="1"/>
          </p:cNvSpPr>
          <p:nvPr>
            <p:ph type="ftr" sz="quarter" idx="12"/>
          </p:nvPr>
        </p:nvSpPr>
        <p:spPr>
          <a:xfrm>
            <a:off x="3124200" y="7086600"/>
            <a:ext cx="2895600" cy="365126"/>
          </a:xfrm>
          <a:prstGeom prst="rect">
            <a:avLst/>
          </a:prstGeom>
        </p:spPr>
        <p:txBody>
          <a:bodyPr/>
          <a:lstStyle/>
          <a:p>
            <a:pPr defTabSz="914400">
              <a:defRPr/>
            </a:pPr>
            <a:endParaRPr lang="en-US" sz="1800" dirty="0">
              <a:solidFill>
                <a:prstClr val="black">
                  <a:tint val="75000"/>
                </a:prstClr>
              </a:solidFill>
            </a:endParaRP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493760"/>
      </p:ext>
    </p:extLst>
  </p:cSld>
  <p:clrMapOvr>
    <a:masterClrMapping/>
  </p:clrMapOvr>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solidFill>
                <a:prstClr val="black"/>
              </a:solidFill>
            </a:endParaRPr>
          </a:p>
        </p:txBody>
      </p:sp>
      <p:sp>
        <p:nvSpPr>
          <p:cNvPr id="7" name="Rectangle 7"/>
          <p:cNvSpPr>
            <a:spLocks noGrp="1" noChangeArrowheads="1"/>
          </p:cNvSpPr>
          <p:nvPr>
            <p:ph type="subTitle" idx="1" hasCustomPrompt="1"/>
          </p:nvPr>
        </p:nvSpPr>
        <p:spPr>
          <a:xfrm>
            <a:off x="304800" y="4876800"/>
            <a:ext cx="8589878" cy="804862"/>
          </a:xfrm>
          <a:prstGeom prst="rect">
            <a:avLst/>
          </a:prstGeom>
          <a:ln>
            <a:solidFill>
              <a:schemeClr val="tx1"/>
            </a:solidFill>
          </a:ln>
        </p:spPr>
        <p:txBody>
          <a:bodyPr anchor="t"/>
          <a:lstStyle>
            <a:lvl1pPr marL="285750" indent="-285750" algn="l">
              <a:lnSpc>
                <a:spcPct val="90000"/>
              </a:lnSpc>
              <a:spcAft>
                <a:spcPts val="600"/>
              </a:spcAft>
              <a:buFont typeface="Arial" panose="020B0604020202020204" pitchFamily="34" charset="0"/>
              <a:buChar char="•"/>
              <a:defRPr sz="1800" b="0">
                <a:solidFill>
                  <a:schemeClr val="tx1"/>
                </a:solidFill>
                <a:latin typeface="Arial" panose="020B0604020202020204" pitchFamily="34" charset="0"/>
                <a:cs typeface="Arial" panose="020B0604020202020204" pitchFamily="34" charset="0"/>
              </a:defRPr>
            </a:lvl1pPr>
          </a:lstStyle>
          <a:p>
            <a:r>
              <a:rPr lang="en-US" dirty="0" smtClean="0"/>
              <a:t>Purpose</a:t>
            </a:r>
            <a:endParaRPr lang="en-US" dirty="0"/>
          </a:p>
        </p:txBody>
      </p:sp>
      <p:sp>
        <p:nvSpPr>
          <p:cNvPr id="8" name="Rectangle 7"/>
          <p:cNvSpPr txBox="1">
            <a:spLocks noChangeArrowheads="1"/>
          </p:cNvSpPr>
          <p:nvPr userDrawn="1"/>
        </p:nvSpPr>
        <p:spPr bwMode="auto">
          <a:xfrm>
            <a:off x="304800" y="5715000"/>
            <a:ext cx="8589878" cy="804862"/>
          </a:xfrm>
          <a:prstGeom prst="rect">
            <a:avLst/>
          </a:prstGeom>
          <a:noFill/>
          <a:ln w="9525">
            <a:noFill/>
            <a:miter lim="800000"/>
            <a:headEnd/>
            <a:tailEnd/>
          </a:ln>
        </p:spPr>
        <p:txBody>
          <a:bodyPr vert="horz" wrap="square" lIns="90730" tIns="45365" rIns="90730" bIns="45365" numCol="1" anchor="ctr" anchorCtr="0" compatLnSpc="1">
            <a:prstTxWarp prst="textNoShape">
              <a:avLst/>
            </a:prstTxWarp>
          </a:bodyPr>
          <a:lstStyle>
            <a:lvl1pPr marL="285750" indent="-28575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itchFamily="34" charset="0"/>
                <a:ea typeface="+mn-ea"/>
                <a:cs typeface="Arial" pitchFamily="34" charset="0"/>
              </a:defRPr>
            </a:lvl1pPr>
            <a:lvl2pPr marL="736600" indent="-28257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2pPr>
            <a:lvl3pPr marL="1133475"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87500"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39938" indent="-22542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495067"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8716"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2364"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6012" indent="-226824" algn="l" defTabSz="90729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dirty="0" smtClean="0">
                <a:solidFill>
                  <a:prstClr val="black"/>
                </a:solidFill>
              </a:rPr>
              <a:t>The overall classification of this briefing is:  </a:t>
            </a:r>
            <a:r>
              <a:rPr lang="en-US" b="1" dirty="0" smtClean="0">
                <a:solidFill>
                  <a:srgbClr val="00B050"/>
                </a:solidFill>
              </a:rPr>
              <a:t>UNCLASSIFIED // FOUO</a:t>
            </a:r>
            <a:endParaRPr lang="en-US" b="1" dirty="0">
              <a:solidFill>
                <a:srgbClr val="00B050"/>
              </a:solidFill>
            </a:endParaRPr>
          </a:p>
        </p:txBody>
      </p:sp>
      <p:sp>
        <p:nvSpPr>
          <p:cNvPr id="9" name="Rectangle 8"/>
          <p:cNvSpPr/>
          <p:nvPr userDrawn="1"/>
        </p:nvSpPr>
        <p:spPr>
          <a:xfrm>
            <a:off x="4301706" y="914400"/>
            <a:ext cx="4592972" cy="3886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prstClr val="black"/>
                </a:solidFill>
                <a:latin typeface="Arial" panose="020B0604020202020204" pitchFamily="34" charset="0"/>
                <a:cs typeface="Arial" panose="020B0604020202020204" pitchFamily="34" charset="0"/>
              </a:rPr>
              <a:t>Agenda</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1108837"/>
            <a:ext cx="2518074" cy="3497325"/>
          </a:xfrm>
          <a:prstGeom prst="rect">
            <a:avLst/>
          </a:prstGeom>
        </p:spPr>
      </p:pic>
      <p:sp>
        <p:nvSpPr>
          <p:cNvPr id="12" name="Title 1"/>
          <p:cNvSpPr>
            <a:spLocks noGrp="1"/>
          </p:cNvSpPr>
          <p:nvPr>
            <p:ph type="ctrTitle" hasCustomPrompt="1"/>
          </p:nvPr>
        </p:nvSpPr>
        <p:spPr>
          <a:xfrm>
            <a:off x="4495800" y="1371600"/>
            <a:ext cx="4229100" cy="3352800"/>
          </a:xfrm>
          <a:ln>
            <a:noFill/>
          </a:ln>
        </p:spPr>
        <p:txBody>
          <a:bodyPr anchor="t"/>
          <a:lstStyle>
            <a:lvl1pPr marL="342900" indent="-342900" algn="l">
              <a:lnSpc>
                <a:spcPct val="90000"/>
              </a:lnSpc>
              <a:spcAft>
                <a:spcPts val="600"/>
              </a:spcAft>
              <a:buFont typeface="+mj-lt"/>
              <a:buAutoNum type="arabicPeriod"/>
              <a:defRPr sz="1800" b="0">
                <a:latin typeface="Arial" panose="020B0604020202020204" pitchFamily="34" charset="0"/>
                <a:cs typeface="Arial" panose="020B0604020202020204" pitchFamily="34" charset="0"/>
              </a:defRPr>
            </a:lvl1pPr>
          </a:lstStyle>
          <a:p>
            <a:r>
              <a:rPr lang="en-US" dirty="0" smtClean="0"/>
              <a:t>Click to add agenda items.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40716011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2" name="Date Placeholder 11"/>
          <p:cNvSpPr>
            <a:spLocks noGrp="1"/>
          </p:cNvSpPr>
          <p:nvPr>
            <p:ph type="dt" sz="half" idx="10"/>
          </p:nvPr>
        </p:nvSpPr>
        <p:spPr>
          <a:xfrm>
            <a:off x="457200" y="6492875"/>
            <a:ext cx="2133600" cy="365125"/>
          </a:xfrm>
          <a:prstGeom prst="rect">
            <a:avLst/>
          </a:prstGeom>
        </p:spPr>
        <p:txBody>
          <a:bodyPr/>
          <a:lstStyle/>
          <a:p>
            <a:pPr>
              <a:defRPr/>
            </a:pPr>
            <a:fld id="{0575ACAB-E715-4ED0-932F-E85673DC99E8}" type="datetime1">
              <a:rPr lang="en-US" smtClean="0">
                <a:solidFill>
                  <a:prstClr val="black">
                    <a:tint val="75000"/>
                  </a:prstClr>
                </a:solidFill>
              </a:rPr>
              <a:pPr>
                <a:defRPr/>
              </a:pPr>
              <a:t>12/4/2015</a:t>
            </a:fld>
            <a:endParaRPr lang="en-US" dirty="0">
              <a:solidFill>
                <a:prstClr val="black">
                  <a:tint val="75000"/>
                </a:prstClr>
              </a:solidFill>
            </a:endParaRPr>
          </a:p>
        </p:txBody>
      </p:sp>
      <p:sp>
        <p:nvSpPr>
          <p:cNvPr id="13" name="Slide Number Placeholder 12"/>
          <p:cNvSpPr>
            <a:spLocks noGrp="1"/>
          </p:cNvSpPr>
          <p:nvPr>
            <p:ph type="sldNum" sz="quarter" idx="11"/>
          </p:nvPr>
        </p:nvSpPr>
        <p:spPr>
          <a:xfrm>
            <a:off x="7010400" y="6529886"/>
            <a:ext cx="2133600" cy="365125"/>
          </a:xfrm>
          <a:prstGeom prst="rect">
            <a:avLst/>
          </a:prstGeom>
        </p:spPr>
        <p:txBody>
          <a:bodyPr/>
          <a:lstStyle>
            <a:lvl1pPr>
              <a:defRPr sz="1400" b="1">
                <a:solidFill>
                  <a:schemeClr val="tx1"/>
                </a:solidFill>
                <a:latin typeface="Arial" pitchFamily="34" charset="0"/>
                <a:cs typeface="Arial" pitchFamily="34" charset="0"/>
              </a:defRPr>
            </a:lvl1pPr>
          </a:lstStyle>
          <a:p>
            <a:pPr>
              <a:defRPr/>
            </a:pPr>
            <a:fld id="{BBEAB47B-A639-4389-A298-F7A1C5DC446E}" type="slidenum">
              <a:rPr lang="en-US" smtClean="0">
                <a:solidFill>
                  <a:prstClr val="black"/>
                </a:solidFill>
              </a:rPr>
              <a:pPr>
                <a:defRPr/>
              </a:pPr>
              <a:t>‹#›</a:t>
            </a:fld>
            <a:endParaRPr lang="en-US" dirty="0">
              <a:solidFill>
                <a:prstClr val="black"/>
              </a:solidFill>
            </a:endParaRPr>
          </a:p>
        </p:txBody>
      </p:sp>
      <p:sp>
        <p:nvSpPr>
          <p:cNvPr id="14" name="Footer Placeholder 13"/>
          <p:cNvSpPr>
            <a:spLocks noGrp="1"/>
          </p:cNvSpPr>
          <p:nvPr>
            <p:ph type="ftr" sz="quarter" idx="12"/>
          </p:nvPr>
        </p:nvSpPr>
        <p:spPr>
          <a:xfrm>
            <a:off x="3124200" y="7086600"/>
            <a:ext cx="2895600" cy="365126"/>
          </a:xfrm>
          <a:prstGeom prst="rect">
            <a:avLst/>
          </a:prstGeom>
        </p:spPr>
        <p:txBody>
          <a:bodyPr/>
          <a:lstStyle/>
          <a:p>
            <a:pPr>
              <a:defRPr/>
            </a:pPr>
            <a:r>
              <a:rPr lang="en-US" smtClean="0">
                <a:solidFill>
                  <a:prstClr val="black">
                    <a:tint val="75000"/>
                  </a:prstClr>
                </a:solidFill>
              </a:rPr>
              <a:t>UNCLASSIFIED//FOUO</a:t>
            </a:r>
            <a:endParaRPr lang="en-US" dirty="0">
              <a:solidFill>
                <a:prstClr val="black">
                  <a:tint val="75000"/>
                </a:prstClr>
              </a:solidFill>
            </a:endParaRPr>
          </a:p>
        </p:txBody>
      </p:sp>
    </p:spTree>
    <p:extLst>
      <p:ext uri="{BB962C8B-B14F-4D97-AF65-F5344CB8AC3E}">
        <p14:creationId xmlns:p14="http://schemas.microsoft.com/office/powerpoint/2010/main" val="11672300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073900" y="-101599"/>
            <a:ext cx="2133600" cy="365126"/>
          </a:xfrm>
          <a:prstGeom prst="rect">
            <a:avLst/>
          </a:prstGeom>
        </p:spPr>
        <p:txBody>
          <a:bodyPr/>
          <a:lstStyle>
            <a:lvl1pPr>
              <a:defRPr/>
            </a:lvl1pPr>
          </a:lstStyle>
          <a:p>
            <a:pPr>
              <a:defRPr/>
            </a:pPr>
            <a:fld id="{0B1DD183-88CB-484E-885A-4080871565E7}" type="datetime1">
              <a:rPr lang="en-US" smtClean="0">
                <a:solidFill>
                  <a:prstClr val="black">
                    <a:tint val="75000"/>
                  </a:prstClr>
                </a:solidFill>
              </a:rPr>
              <a:pPr>
                <a:defRPr/>
              </a:pPr>
              <a:t>12/4/2015</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1" y="6356353"/>
            <a:ext cx="2895600" cy="365126"/>
          </a:xfrm>
          <a:prstGeom prst="rect">
            <a:avLst/>
          </a:prstGeom>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3"/>
            <a:ext cx="2133600" cy="365126"/>
          </a:xfrm>
          <a:prstGeom prst="rect">
            <a:avLst/>
          </a:prstGeom>
        </p:spPr>
        <p:txBody>
          <a:bodyPr/>
          <a:lstStyle>
            <a:lvl1pPr>
              <a:defRPr/>
            </a:lvl1pPr>
          </a:lstStyle>
          <a:p>
            <a:pPr>
              <a:defRPr/>
            </a:pPr>
            <a:fld id="{7B6B30C1-ED51-41CF-913D-AB4C6594A94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24313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6247101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073900" y="-101599"/>
            <a:ext cx="2133600" cy="365126"/>
          </a:xfrm>
          <a:prstGeom prst="rect">
            <a:avLst/>
          </a:prstGeom>
        </p:spPr>
        <p:txBody>
          <a:bodyPr/>
          <a:lstStyle>
            <a:lvl1pPr>
              <a:defRPr/>
            </a:lvl1pPr>
          </a:lstStyle>
          <a:p>
            <a:pPr>
              <a:defRPr/>
            </a:pPr>
            <a:fld id="{0B1DD183-88CB-484E-885A-4080871565E7}" type="datetime1">
              <a:rPr lang="en-US" smtClean="0">
                <a:solidFill>
                  <a:prstClr val="black">
                    <a:tint val="75000"/>
                  </a:prstClr>
                </a:solidFill>
              </a:rPr>
              <a:pPr>
                <a:defRPr/>
              </a:pPr>
              <a:t>12/4/2015</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1" y="6356353"/>
            <a:ext cx="2895600" cy="365126"/>
          </a:xfrm>
          <a:prstGeom prst="rect">
            <a:avLst/>
          </a:prstGeom>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3"/>
            <a:ext cx="2133600" cy="365126"/>
          </a:xfrm>
          <a:prstGeom prst="rect">
            <a:avLst/>
          </a:prstGeom>
        </p:spPr>
        <p:txBody>
          <a:bodyPr/>
          <a:lstStyle>
            <a:lvl1pPr>
              <a:defRPr/>
            </a:lvl1pPr>
          </a:lstStyle>
          <a:p>
            <a:pPr>
              <a:defRPr/>
            </a:pPr>
            <a:fld id="{7B6B30C1-ED51-41CF-913D-AB4C6594A94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6638550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ext Box 28"/>
          <p:cNvSpPr txBox="1">
            <a:spLocks noChangeArrowheads="1"/>
          </p:cNvSpPr>
          <p:nvPr userDrawn="1"/>
        </p:nvSpPr>
        <p:spPr bwMode="auto">
          <a:xfrm>
            <a:off x="6602413" y="5514977"/>
            <a:ext cx="205674" cy="214727"/>
          </a:xfrm>
          <a:prstGeom prst="rect">
            <a:avLst/>
          </a:prstGeom>
          <a:noFill/>
          <a:ln w="9525">
            <a:noFill/>
            <a:miter lim="800000"/>
            <a:headEnd/>
            <a:tailEnd/>
          </a:ln>
          <a:effectLst/>
        </p:spPr>
        <p:txBody>
          <a:bodyPr wrap="none" lIns="90730" tIns="45365" rIns="90730" bIns="45365">
            <a:spAutoFit/>
          </a:bodyPr>
          <a:lstStyle/>
          <a:p>
            <a:pPr>
              <a:defRPr/>
            </a:pPr>
            <a:r>
              <a:rPr lang="en-US" sz="800" b="1" dirty="0">
                <a:solidFill>
                  <a:srgbClr val="000000"/>
                </a:solidFill>
              </a:rPr>
              <a:t> </a:t>
            </a:r>
          </a:p>
        </p:txBody>
      </p:sp>
      <p:sp>
        <p:nvSpPr>
          <p:cNvPr id="5" name="Slide Number Placeholder 5"/>
          <p:cNvSpPr>
            <a:spLocks noGrp="1"/>
          </p:cNvSpPr>
          <p:nvPr>
            <p:ph type="sldNum" sz="quarter" idx="4"/>
          </p:nvPr>
        </p:nvSpPr>
        <p:spPr>
          <a:xfrm>
            <a:off x="7010400" y="6629400"/>
            <a:ext cx="2133600" cy="228600"/>
          </a:xfrm>
          <a:prstGeom prst="rect">
            <a:avLst/>
          </a:prstGeom>
        </p:spPr>
        <p:txBody>
          <a:bodyPr vert="horz" lIns="90730" tIns="45365" rIns="90730" bIns="45365" rtlCol="0" anchor="ctr"/>
          <a:lstStyle>
            <a:lvl1pPr algn="r" fontAlgn="auto">
              <a:spcBef>
                <a:spcPts val="0"/>
              </a:spcBef>
              <a:spcAft>
                <a:spcPts val="0"/>
              </a:spcAft>
              <a:defRPr sz="1200">
                <a:solidFill>
                  <a:schemeClr val="tx1"/>
                </a:solidFill>
                <a:latin typeface="+mn-lt"/>
                <a:cs typeface="+mn-cs"/>
              </a:defRPr>
            </a:lvl1pPr>
          </a:lstStyle>
          <a:p>
            <a:pPr>
              <a:defRPr/>
            </a:pPr>
            <a:r>
              <a:rPr lang="en-US" b="1" dirty="0" smtClean="0">
                <a:solidFill>
                  <a:srgbClr val="FF0000"/>
                </a:solidFill>
              </a:rPr>
              <a:t>DRAFT </a:t>
            </a:r>
            <a:r>
              <a:rPr lang="en-US" b="1" dirty="0" smtClean="0">
                <a:solidFill>
                  <a:prstClr val="black"/>
                </a:solidFill>
              </a:rPr>
              <a:t>    </a:t>
            </a:r>
            <a:fld id="{662A0342-642C-4898-9EC3-9E69E163E657}"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19786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609918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21" Type="http://schemas.openxmlformats.org/officeDocument/2006/relationships/image" Target="../media/image3.jpe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jpe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image" Target="../media/image2.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1.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image" Target="../media/image1.jpeg"/><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theme" Target="../theme/theme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image" Target="../media/image3.jpeg"/><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270" y="2196"/>
            <a:ext cx="7886700" cy="68360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49020" y="1042862"/>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7" name="Group 5"/>
          <p:cNvGrpSpPr>
            <a:grpSpLocks/>
          </p:cNvGrpSpPr>
          <p:nvPr userDrawn="1"/>
        </p:nvGrpSpPr>
        <p:grpSpPr bwMode="auto">
          <a:xfrm flipH="1">
            <a:off x="0" y="685799"/>
            <a:ext cx="9144000" cy="144095"/>
            <a:chOff x="633" y="576"/>
            <a:chExt cx="4839" cy="189"/>
          </a:xfrm>
          <a:solidFill>
            <a:srgbClr val="FFFF00"/>
          </a:solidFill>
          <a:effectLst>
            <a:outerShdw blurRad="50800" dist="50800" dir="5400000" algn="ctr" rotWithShape="0">
              <a:schemeClr val="tx1"/>
            </a:outerShdw>
          </a:effectLst>
        </p:grpSpPr>
        <p:grpSp>
          <p:nvGrpSpPr>
            <p:cNvPr id="8" name="Group 6"/>
            <p:cNvGrpSpPr>
              <a:grpSpLocks/>
            </p:cNvGrpSpPr>
            <p:nvPr/>
          </p:nvGrpSpPr>
          <p:grpSpPr bwMode="auto">
            <a:xfrm>
              <a:off x="5358" y="576"/>
              <a:ext cx="114" cy="189"/>
              <a:chOff x="5358" y="576"/>
              <a:chExt cx="114" cy="189"/>
            </a:xfrm>
            <a:grpFill/>
          </p:grpSpPr>
          <p:sp>
            <p:nvSpPr>
              <p:cNvPr id="23" name="Rectangle 7"/>
              <p:cNvSpPr>
                <a:spLocks noChangeArrowheads="1"/>
              </p:cNvSpPr>
              <p:nvPr/>
            </p:nvSpPr>
            <p:spPr bwMode="auto">
              <a:xfrm>
                <a:off x="5445" y="576"/>
                <a:ext cx="27"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24" name="Rectangle 8"/>
              <p:cNvSpPr>
                <a:spLocks noChangeArrowheads="1"/>
              </p:cNvSpPr>
              <p:nvPr/>
            </p:nvSpPr>
            <p:spPr bwMode="auto">
              <a:xfrm>
                <a:off x="5358" y="576"/>
                <a:ext cx="55"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9" name="Group 9"/>
            <p:cNvGrpSpPr>
              <a:grpSpLocks/>
            </p:cNvGrpSpPr>
            <p:nvPr/>
          </p:nvGrpSpPr>
          <p:grpSpPr bwMode="auto">
            <a:xfrm>
              <a:off x="5074" y="576"/>
              <a:ext cx="242" cy="189"/>
              <a:chOff x="5074" y="576"/>
              <a:chExt cx="242" cy="189"/>
            </a:xfrm>
            <a:grpFill/>
          </p:grpSpPr>
          <p:sp>
            <p:nvSpPr>
              <p:cNvPr id="21" name="Rectangle 10"/>
              <p:cNvSpPr>
                <a:spLocks noChangeArrowheads="1"/>
              </p:cNvSpPr>
              <p:nvPr/>
            </p:nvSpPr>
            <p:spPr bwMode="auto">
              <a:xfrm>
                <a:off x="5230" y="576"/>
                <a:ext cx="86"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22" name="Rectangle 11"/>
              <p:cNvSpPr>
                <a:spLocks noChangeArrowheads="1"/>
              </p:cNvSpPr>
              <p:nvPr/>
            </p:nvSpPr>
            <p:spPr bwMode="auto">
              <a:xfrm>
                <a:off x="5074" y="576"/>
                <a:ext cx="115"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10" name="Group 12"/>
            <p:cNvGrpSpPr>
              <a:grpSpLocks/>
            </p:cNvGrpSpPr>
            <p:nvPr/>
          </p:nvGrpSpPr>
          <p:grpSpPr bwMode="auto">
            <a:xfrm>
              <a:off x="4681" y="576"/>
              <a:ext cx="354" cy="189"/>
              <a:chOff x="4681" y="576"/>
              <a:chExt cx="354" cy="189"/>
            </a:xfrm>
            <a:grpFill/>
          </p:grpSpPr>
          <p:sp>
            <p:nvSpPr>
              <p:cNvPr id="19" name="Rectangle 13"/>
              <p:cNvSpPr>
                <a:spLocks noChangeArrowheads="1"/>
              </p:cNvSpPr>
              <p:nvPr/>
            </p:nvSpPr>
            <p:spPr bwMode="auto">
              <a:xfrm>
                <a:off x="4893" y="576"/>
                <a:ext cx="142"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20" name="Rectangle 14"/>
              <p:cNvSpPr>
                <a:spLocks noChangeArrowheads="1"/>
              </p:cNvSpPr>
              <p:nvPr/>
            </p:nvSpPr>
            <p:spPr bwMode="auto">
              <a:xfrm>
                <a:off x="4681" y="576"/>
                <a:ext cx="172"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11" name="Group 15"/>
            <p:cNvGrpSpPr>
              <a:grpSpLocks/>
            </p:cNvGrpSpPr>
            <p:nvPr/>
          </p:nvGrpSpPr>
          <p:grpSpPr bwMode="auto">
            <a:xfrm>
              <a:off x="3549" y="576"/>
              <a:ext cx="1091" cy="189"/>
              <a:chOff x="3549" y="576"/>
              <a:chExt cx="1091" cy="189"/>
            </a:xfrm>
            <a:grpFill/>
          </p:grpSpPr>
          <p:sp>
            <p:nvSpPr>
              <p:cNvPr id="15" name="Rectangle 16"/>
              <p:cNvSpPr>
                <a:spLocks noChangeArrowheads="1"/>
              </p:cNvSpPr>
              <p:nvPr/>
            </p:nvSpPr>
            <p:spPr bwMode="auto">
              <a:xfrm>
                <a:off x="3893" y="576"/>
                <a:ext cx="229"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6" name="Rectangle 17"/>
              <p:cNvSpPr>
                <a:spLocks noChangeArrowheads="1"/>
              </p:cNvSpPr>
              <p:nvPr/>
            </p:nvSpPr>
            <p:spPr bwMode="auto">
              <a:xfrm>
                <a:off x="4440" y="576"/>
                <a:ext cx="200"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7" name="Rectangle 18"/>
              <p:cNvSpPr>
                <a:spLocks noChangeArrowheads="1"/>
              </p:cNvSpPr>
              <p:nvPr/>
            </p:nvSpPr>
            <p:spPr bwMode="auto">
              <a:xfrm>
                <a:off x="4173" y="576"/>
                <a:ext cx="229"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8" name="Rectangle 19"/>
              <p:cNvSpPr>
                <a:spLocks noChangeArrowheads="1"/>
              </p:cNvSpPr>
              <p:nvPr/>
            </p:nvSpPr>
            <p:spPr bwMode="auto">
              <a:xfrm>
                <a:off x="3549" y="576"/>
                <a:ext cx="288"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12" name="Group 20"/>
            <p:cNvGrpSpPr>
              <a:grpSpLocks/>
            </p:cNvGrpSpPr>
            <p:nvPr/>
          </p:nvGrpSpPr>
          <p:grpSpPr bwMode="auto">
            <a:xfrm>
              <a:off x="633" y="576"/>
              <a:ext cx="2880" cy="189"/>
              <a:chOff x="633" y="576"/>
              <a:chExt cx="2880" cy="189"/>
            </a:xfrm>
            <a:grpFill/>
          </p:grpSpPr>
          <p:sp>
            <p:nvSpPr>
              <p:cNvPr id="13" name="Rectangle 21"/>
              <p:cNvSpPr>
                <a:spLocks noChangeArrowheads="1"/>
              </p:cNvSpPr>
              <p:nvPr/>
            </p:nvSpPr>
            <p:spPr bwMode="auto">
              <a:xfrm>
                <a:off x="3196" y="576"/>
                <a:ext cx="317"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4" name="Rectangle 22"/>
              <p:cNvSpPr>
                <a:spLocks noChangeArrowheads="1"/>
              </p:cNvSpPr>
              <p:nvPr/>
            </p:nvSpPr>
            <p:spPr bwMode="auto">
              <a:xfrm>
                <a:off x="633" y="576"/>
                <a:ext cx="2525"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pic>
        <p:nvPicPr>
          <p:cNvPr id="25" name="Picture 23" descr="npo000001"/>
          <p:cNvPicPr>
            <a:picLocks noChangeAspect="1" noChangeArrowheads="1"/>
          </p:cNvPicPr>
          <p:nvPr userDrawn="1"/>
        </p:nvPicPr>
        <p:blipFill>
          <a:blip r:embed="rId24" cstate="print"/>
          <a:srcRect/>
          <a:stretch>
            <a:fillRect/>
          </a:stretch>
        </p:blipFill>
        <p:spPr bwMode="auto">
          <a:xfrm>
            <a:off x="8439160" y="0"/>
            <a:ext cx="509588" cy="762000"/>
          </a:xfrm>
          <a:prstGeom prst="rect">
            <a:avLst/>
          </a:prstGeom>
          <a:noFill/>
          <a:ln w="9525" algn="ctr">
            <a:noFill/>
            <a:miter lim="800000"/>
            <a:headEnd/>
            <a:tailEnd/>
          </a:ln>
        </p:spPr>
      </p:pic>
      <p:pic>
        <p:nvPicPr>
          <p:cNvPr id="26" name="Picture 31" descr="1TM"/>
          <p:cNvPicPr>
            <a:picLocks noChangeAspect="1" noChangeArrowheads="1"/>
          </p:cNvPicPr>
          <p:nvPr userDrawn="1"/>
        </p:nvPicPr>
        <p:blipFill>
          <a:blip r:embed="rId25" cstate="print"/>
          <a:srcRect/>
          <a:stretch>
            <a:fillRect/>
          </a:stretch>
        </p:blipFill>
        <p:spPr bwMode="auto">
          <a:xfrm>
            <a:off x="3829050" y="6417468"/>
            <a:ext cx="1485900" cy="242888"/>
          </a:xfrm>
          <a:prstGeom prst="rect">
            <a:avLst/>
          </a:prstGeom>
          <a:noFill/>
          <a:ln w="9525">
            <a:noFill/>
            <a:miter lim="800000"/>
            <a:headEnd/>
            <a:tailEnd/>
          </a:ln>
        </p:spPr>
      </p:pic>
      <p:pic>
        <p:nvPicPr>
          <p:cNvPr id="27" name="Picture 26"/>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40735" y="8060"/>
            <a:ext cx="583129" cy="771525"/>
          </a:xfrm>
          <a:prstGeom prst="rect">
            <a:avLst/>
          </a:prstGeom>
        </p:spPr>
      </p:pic>
      <p:sp>
        <p:nvSpPr>
          <p:cNvPr id="29" name="TextBox 28"/>
          <p:cNvSpPr txBox="1"/>
          <p:nvPr userDrawn="1"/>
        </p:nvSpPr>
        <p:spPr>
          <a:xfrm>
            <a:off x="7086600" y="6581001"/>
            <a:ext cx="2057400" cy="276999"/>
          </a:xfrm>
          <a:prstGeom prst="rect">
            <a:avLst/>
          </a:prstGeom>
          <a:noFill/>
        </p:spPr>
        <p:txBody>
          <a:bodyPr wrap="square" rtlCol="0">
            <a:spAutoFit/>
          </a:bodyPr>
          <a:lstStyle/>
          <a:p>
            <a:pPr algn="r" defTabSz="914400"/>
            <a:fld id="{F27061A4-6ADB-4174-921A-2F70B1D66D2B}" type="slidenum">
              <a:rPr lang="en-US" sz="1200" smtClean="0">
                <a:solidFill>
                  <a:prstClr val="black"/>
                </a:solidFill>
              </a:rPr>
              <a:pPr algn="r" defTabSz="914400"/>
              <a:t>‹#›</a:t>
            </a:fld>
            <a:endParaRPr lang="en-US" sz="1600" dirty="0">
              <a:solidFill>
                <a:prstClr val="black"/>
              </a:solidFill>
            </a:endParaRPr>
          </a:p>
        </p:txBody>
      </p:sp>
    </p:spTree>
    <p:extLst>
      <p:ext uri="{BB962C8B-B14F-4D97-AF65-F5344CB8AC3E}">
        <p14:creationId xmlns:p14="http://schemas.microsoft.com/office/powerpoint/2010/main" val="52141730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1" r:id="rId13"/>
    <p:sldLayoutId id="2147483823" r:id="rId14"/>
    <p:sldLayoutId id="2147483824" r:id="rId15"/>
    <p:sldLayoutId id="2147483825" r:id="rId16"/>
    <p:sldLayoutId id="2147483826" r:id="rId17"/>
    <p:sldLayoutId id="2147483827" r:id="rId18"/>
    <p:sldLayoutId id="2147483828" r:id="rId19"/>
    <p:sldLayoutId id="2147483831" r:id="rId20"/>
    <p:sldLayoutId id="2147483862" r:id="rId21"/>
    <p:sldLayoutId id="2147483866" r:id="rId22"/>
  </p:sldLayoutIdLst>
  <p:timing>
    <p:tnLst>
      <p:par>
        <p:cTn id="1" dur="indefinite" restart="never" nodeType="tmRoot"/>
      </p:par>
    </p:tnLst>
  </p:timing>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196"/>
            <a:ext cx="7772400" cy="68360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49020" y="1042862"/>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5"/>
          <p:cNvGrpSpPr>
            <a:grpSpLocks/>
          </p:cNvGrpSpPr>
          <p:nvPr userDrawn="1"/>
        </p:nvGrpSpPr>
        <p:grpSpPr bwMode="auto">
          <a:xfrm flipH="1">
            <a:off x="762000" y="685799"/>
            <a:ext cx="8382000" cy="152401"/>
            <a:chOff x="633" y="576"/>
            <a:chExt cx="4839" cy="189"/>
          </a:xfrm>
          <a:solidFill>
            <a:srgbClr val="FFFF00"/>
          </a:solidFill>
          <a:effectLst>
            <a:outerShdw blurRad="50800" dist="50800" dir="5400000" algn="ctr" rotWithShape="0">
              <a:schemeClr val="tx1"/>
            </a:outerShdw>
          </a:effectLst>
        </p:grpSpPr>
        <p:grpSp>
          <p:nvGrpSpPr>
            <p:cNvPr id="5" name="Group 6"/>
            <p:cNvGrpSpPr>
              <a:grpSpLocks/>
            </p:cNvGrpSpPr>
            <p:nvPr/>
          </p:nvGrpSpPr>
          <p:grpSpPr bwMode="auto">
            <a:xfrm>
              <a:off x="5358" y="576"/>
              <a:ext cx="114" cy="189"/>
              <a:chOff x="5358" y="576"/>
              <a:chExt cx="114" cy="189"/>
            </a:xfrm>
            <a:grpFill/>
          </p:grpSpPr>
          <p:sp>
            <p:nvSpPr>
              <p:cNvPr id="23" name="Rectangle 7"/>
              <p:cNvSpPr>
                <a:spLocks noChangeArrowheads="1"/>
              </p:cNvSpPr>
              <p:nvPr/>
            </p:nvSpPr>
            <p:spPr bwMode="auto">
              <a:xfrm>
                <a:off x="5445" y="576"/>
                <a:ext cx="27"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24" name="Rectangle 8"/>
              <p:cNvSpPr>
                <a:spLocks noChangeArrowheads="1"/>
              </p:cNvSpPr>
              <p:nvPr/>
            </p:nvSpPr>
            <p:spPr bwMode="auto">
              <a:xfrm>
                <a:off x="5358" y="576"/>
                <a:ext cx="55"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6" name="Group 9"/>
            <p:cNvGrpSpPr>
              <a:grpSpLocks/>
            </p:cNvGrpSpPr>
            <p:nvPr/>
          </p:nvGrpSpPr>
          <p:grpSpPr bwMode="auto">
            <a:xfrm>
              <a:off x="5074" y="576"/>
              <a:ext cx="242" cy="189"/>
              <a:chOff x="5074" y="576"/>
              <a:chExt cx="242" cy="189"/>
            </a:xfrm>
            <a:grpFill/>
          </p:grpSpPr>
          <p:sp>
            <p:nvSpPr>
              <p:cNvPr id="21" name="Rectangle 10"/>
              <p:cNvSpPr>
                <a:spLocks noChangeArrowheads="1"/>
              </p:cNvSpPr>
              <p:nvPr/>
            </p:nvSpPr>
            <p:spPr bwMode="auto">
              <a:xfrm>
                <a:off x="5230" y="576"/>
                <a:ext cx="86"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22" name="Rectangle 11"/>
              <p:cNvSpPr>
                <a:spLocks noChangeArrowheads="1"/>
              </p:cNvSpPr>
              <p:nvPr/>
            </p:nvSpPr>
            <p:spPr bwMode="auto">
              <a:xfrm>
                <a:off x="5074" y="576"/>
                <a:ext cx="115"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7" name="Group 12"/>
            <p:cNvGrpSpPr>
              <a:grpSpLocks/>
            </p:cNvGrpSpPr>
            <p:nvPr/>
          </p:nvGrpSpPr>
          <p:grpSpPr bwMode="auto">
            <a:xfrm>
              <a:off x="4681" y="576"/>
              <a:ext cx="354" cy="189"/>
              <a:chOff x="4681" y="576"/>
              <a:chExt cx="354" cy="189"/>
            </a:xfrm>
            <a:grpFill/>
          </p:grpSpPr>
          <p:sp>
            <p:nvSpPr>
              <p:cNvPr id="19" name="Rectangle 13"/>
              <p:cNvSpPr>
                <a:spLocks noChangeArrowheads="1"/>
              </p:cNvSpPr>
              <p:nvPr/>
            </p:nvSpPr>
            <p:spPr bwMode="auto">
              <a:xfrm>
                <a:off x="4893" y="576"/>
                <a:ext cx="142"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20" name="Rectangle 14"/>
              <p:cNvSpPr>
                <a:spLocks noChangeArrowheads="1"/>
              </p:cNvSpPr>
              <p:nvPr/>
            </p:nvSpPr>
            <p:spPr bwMode="auto">
              <a:xfrm>
                <a:off x="4681" y="576"/>
                <a:ext cx="172"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8" name="Group 15"/>
            <p:cNvGrpSpPr>
              <a:grpSpLocks/>
            </p:cNvGrpSpPr>
            <p:nvPr/>
          </p:nvGrpSpPr>
          <p:grpSpPr bwMode="auto">
            <a:xfrm>
              <a:off x="3549" y="576"/>
              <a:ext cx="1091" cy="189"/>
              <a:chOff x="3549" y="576"/>
              <a:chExt cx="1091" cy="189"/>
            </a:xfrm>
            <a:grpFill/>
          </p:grpSpPr>
          <p:sp>
            <p:nvSpPr>
              <p:cNvPr id="15" name="Rectangle 16"/>
              <p:cNvSpPr>
                <a:spLocks noChangeArrowheads="1"/>
              </p:cNvSpPr>
              <p:nvPr/>
            </p:nvSpPr>
            <p:spPr bwMode="auto">
              <a:xfrm>
                <a:off x="3893" y="576"/>
                <a:ext cx="229"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6" name="Rectangle 17"/>
              <p:cNvSpPr>
                <a:spLocks noChangeArrowheads="1"/>
              </p:cNvSpPr>
              <p:nvPr/>
            </p:nvSpPr>
            <p:spPr bwMode="auto">
              <a:xfrm>
                <a:off x="4440" y="576"/>
                <a:ext cx="200"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7" name="Rectangle 18"/>
              <p:cNvSpPr>
                <a:spLocks noChangeArrowheads="1"/>
              </p:cNvSpPr>
              <p:nvPr/>
            </p:nvSpPr>
            <p:spPr bwMode="auto">
              <a:xfrm>
                <a:off x="4173" y="576"/>
                <a:ext cx="229"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8" name="Rectangle 19"/>
              <p:cNvSpPr>
                <a:spLocks noChangeArrowheads="1"/>
              </p:cNvSpPr>
              <p:nvPr/>
            </p:nvSpPr>
            <p:spPr bwMode="auto">
              <a:xfrm>
                <a:off x="3549" y="576"/>
                <a:ext cx="288"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9" name="Group 20"/>
            <p:cNvGrpSpPr>
              <a:grpSpLocks/>
            </p:cNvGrpSpPr>
            <p:nvPr/>
          </p:nvGrpSpPr>
          <p:grpSpPr bwMode="auto">
            <a:xfrm>
              <a:off x="633" y="576"/>
              <a:ext cx="2880" cy="189"/>
              <a:chOff x="633" y="576"/>
              <a:chExt cx="2880" cy="189"/>
            </a:xfrm>
            <a:grpFill/>
          </p:grpSpPr>
          <p:sp>
            <p:nvSpPr>
              <p:cNvPr id="13" name="Rectangle 21"/>
              <p:cNvSpPr>
                <a:spLocks noChangeArrowheads="1"/>
              </p:cNvSpPr>
              <p:nvPr/>
            </p:nvSpPr>
            <p:spPr bwMode="auto">
              <a:xfrm>
                <a:off x="3196" y="576"/>
                <a:ext cx="317"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4" name="Rectangle 22"/>
              <p:cNvSpPr>
                <a:spLocks noChangeArrowheads="1"/>
              </p:cNvSpPr>
              <p:nvPr/>
            </p:nvSpPr>
            <p:spPr bwMode="auto">
              <a:xfrm>
                <a:off x="633" y="576"/>
                <a:ext cx="2525"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pic>
        <p:nvPicPr>
          <p:cNvPr id="25" name="Picture 23" descr="npo000001"/>
          <p:cNvPicPr>
            <a:picLocks noChangeAspect="1" noChangeArrowheads="1"/>
          </p:cNvPicPr>
          <p:nvPr userDrawn="1"/>
        </p:nvPicPr>
        <p:blipFill>
          <a:blip r:embed="rId19" cstate="print"/>
          <a:srcRect/>
          <a:stretch>
            <a:fillRect/>
          </a:stretch>
        </p:blipFill>
        <p:spPr bwMode="auto">
          <a:xfrm>
            <a:off x="8439160" y="76200"/>
            <a:ext cx="509588" cy="762000"/>
          </a:xfrm>
          <a:prstGeom prst="rect">
            <a:avLst/>
          </a:prstGeom>
          <a:noFill/>
          <a:ln w="9525" algn="ctr">
            <a:noFill/>
            <a:miter lim="800000"/>
            <a:headEnd/>
            <a:tailEnd/>
          </a:ln>
        </p:spPr>
      </p:pic>
      <p:pic>
        <p:nvPicPr>
          <p:cNvPr id="26" name="Picture 31" descr="1TM"/>
          <p:cNvPicPr>
            <a:picLocks noChangeAspect="1" noChangeArrowheads="1"/>
          </p:cNvPicPr>
          <p:nvPr userDrawn="1"/>
        </p:nvPicPr>
        <p:blipFill>
          <a:blip r:embed="rId20" cstate="print"/>
          <a:srcRect/>
          <a:stretch>
            <a:fillRect/>
          </a:stretch>
        </p:blipFill>
        <p:spPr bwMode="auto">
          <a:xfrm>
            <a:off x="76200" y="6615112"/>
            <a:ext cx="1485900" cy="242888"/>
          </a:xfrm>
          <a:prstGeom prst="rect">
            <a:avLst/>
          </a:prstGeom>
          <a:noFill/>
          <a:ln w="9525">
            <a:noFill/>
            <a:miter lim="800000"/>
            <a:headEnd/>
            <a:tailEnd/>
          </a:ln>
        </p:spPr>
      </p:pic>
      <p:pic>
        <p:nvPicPr>
          <p:cNvPr id="27" name="Picture 26"/>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3131" y="101601"/>
            <a:ext cx="583129" cy="771525"/>
          </a:xfrm>
          <a:prstGeom prst="rect">
            <a:avLst/>
          </a:prstGeom>
        </p:spPr>
      </p:pic>
      <p:sp>
        <p:nvSpPr>
          <p:cNvPr id="29" name="TextBox 28"/>
          <p:cNvSpPr txBox="1"/>
          <p:nvPr userDrawn="1"/>
        </p:nvSpPr>
        <p:spPr>
          <a:xfrm>
            <a:off x="8610600" y="6581001"/>
            <a:ext cx="514350" cy="246221"/>
          </a:xfrm>
          <a:prstGeom prst="rect">
            <a:avLst/>
          </a:prstGeom>
          <a:noFill/>
        </p:spPr>
        <p:txBody>
          <a:bodyPr wrap="square" rtlCol="0">
            <a:spAutoFit/>
          </a:bodyPr>
          <a:lstStyle/>
          <a:p>
            <a:pPr algn="r" defTabSz="914400"/>
            <a:fld id="{F27061A4-6ADB-4174-921A-2F70B1D66D2B}" type="slidenum">
              <a:rPr lang="en-US" sz="1000" smtClean="0">
                <a:solidFill>
                  <a:prstClr val="black"/>
                </a:solidFill>
                <a:latin typeface="Arial" pitchFamily="34" charset="0"/>
                <a:cs typeface="Arial" pitchFamily="34" charset="0"/>
              </a:rPr>
              <a:pPr algn="r" defTabSz="914400"/>
              <a:t>‹#›</a:t>
            </a:fld>
            <a:endParaRPr lang="en-US" sz="1100" dirty="0">
              <a:solidFill>
                <a:prstClr val="black"/>
              </a:solidFill>
              <a:latin typeface="Arial" pitchFamily="34" charset="0"/>
              <a:cs typeface="Arial" pitchFamily="34" charset="0"/>
            </a:endParaRPr>
          </a:p>
        </p:txBody>
      </p:sp>
      <p:sp>
        <p:nvSpPr>
          <p:cNvPr id="31" name="Rectangle 30"/>
          <p:cNvSpPr/>
          <p:nvPr userDrawn="1"/>
        </p:nvSpPr>
        <p:spPr>
          <a:xfrm>
            <a:off x="3886200" y="6705600"/>
            <a:ext cx="14478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30" name="TextBox 29"/>
          <p:cNvSpPr txBox="1"/>
          <p:nvPr userDrawn="1"/>
        </p:nvSpPr>
        <p:spPr>
          <a:xfrm>
            <a:off x="3886200" y="6680199"/>
            <a:ext cx="1447799" cy="215444"/>
          </a:xfrm>
          <a:prstGeom prst="rect">
            <a:avLst/>
          </a:prstGeom>
          <a:noFill/>
        </p:spPr>
        <p:txBody>
          <a:bodyPr wrap="square" rtlCol="0">
            <a:spAutoFit/>
          </a:bodyPr>
          <a:lstStyle/>
          <a:p>
            <a:pPr algn="ctr" defTabSz="914400"/>
            <a:r>
              <a:rPr lang="en-US" sz="800" b="1" dirty="0" smtClean="0">
                <a:solidFill>
                  <a:prstClr val="white"/>
                </a:solidFill>
                <a:latin typeface="Arial" pitchFamily="34" charset="0"/>
                <a:cs typeface="Arial" pitchFamily="34" charset="0"/>
              </a:rPr>
              <a:t>UNCLASSIFIED / FOUO</a:t>
            </a:r>
            <a:endParaRPr lang="en-US" sz="1000" b="1" dirty="0">
              <a:solidFill>
                <a:prstClr val="white"/>
              </a:solidFill>
              <a:latin typeface="Arial" pitchFamily="34" charset="0"/>
              <a:cs typeface="Arial" pitchFamily="34" charset="0"/>
            </a:endParaRPr>
          </a:p>
        </p:txBody>
      </p:sp>
      <p:sp>
        <p:nvSpPr>
          <p:cNvPr id="32" name="Rectangle 31"/>
          <p:cNvSpPr/>
          <p:nvPr userDrawn="1"/>
        </p:nvSpPr>
        <p:spPr>
          <a:xfrm>
            <a:off x="3886200" y="0"/>
            <a:ext cx="14478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33" name="TextBox 32"/>
          <p:cNvSpPr txBox="1"/>
          <p:nvPr userDrawn="1"/>
        </p:nvSpPr>
        <p:spPr>
          <a:xfrm>
            <a:off x="3886200" y="-25401"/>
            <a:ext cx="1447799" cy="215444"/>
          </a:xfrm>
          <a:prstGeom prst="rect">
            <a:avLst/>
          </a:prstGeom>
          <a:noFill/>
        </p:spPr>
        <p:txBody>
          <a:bodyPr wrap="square" rtlCol="0">
            <a:spAutoFit/>
          </a:bodyPr>
          <a:lstStyle/>
          <a:p>
            <a:pPr algn="ctr" defTabSz="914400"/>
            <a:r>
              <a:rPr lang="en-US" sz="800" b="1" dirty="0" smtClean="0">
                <a:solidFill>
                  <a:prstClr val="white"/>
                </a:solidFill>
                <a:latin typeface="Arial" pitchFamily="34" charset="0"/>
                <a:cs typeface="Arial" pitchFamily="34" charset="0"/>
              </a:rPr>
              <a:t>UNCLASSIFIED / FOUO</a:t>
            </a:r>
            <a:endParaRPr lang="en-US" sz="10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28062165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196"/>
            <a:ext cx="7772400" cy="68360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49020" y="1042862"/>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5"/>
          <p:cNvGrpSpPr>
            <a:grpSpLocks/>
          </p:cNvGrpSpPr>
          <p:nvPr userDrawn="1"/>
        </p:nvGrpSpPr>
        <p:grpSpPr bwMode="auto">
          <a:xfrm flipH="1">
            <a:off x="762000" y="685799"/>
            <a:ext cx="8382000" cy="152401"/>
            <a:chOff x="633" y="576"/>
            <a:chExt cx="4839" cy="189"/>
          </a:xfrm>
          <a:solidFill>
            <a:srgbClr val="FFFF00"/>
          </a:solidFill>
          <a:effectLst>
            <a:outerShdw blurRad="50800" dist="50800" dir="5400000" algn="ctr" rotWithShape="0">
              <a:schemeClr val="tx1"/>
            </a:outerShdw>
          </a:effectLst>
        </p:grpSpPr>
        <p:grpSp>
          <p:nvGrpSpPr>
            <p:cNvPr id="5" name="Group 6"/>
            <p:cNvGrpSpPr>
              <a:grpSpLocks/>
            </p:cNvGrpSpPr>
            <p:nvPr/>
          </p:nvGrpSpPr>
          <p:grpSpPr bwMode="auto">
            <a:xfrm>
              <a:off x="5358" y="576"/>
              <a:ext cx="114" cy="189"/>
              <a:chOff x="5358" y="576"/>
              <a:chExt cx="114" cy="189"/>
            </a:xfrm>
            <a:grpFill/>
          </p:grpSpPr>
          <p:sp>
            <p:nvSpPr>
              <p:cNvPr id="23" name="Rectangle 7"/>
              <p:cNvSpPr>
                <a:spLocks noChangeArrowheads="1"/>
              </p:cNvSpPr>
              <p:nvPr/>
            </p:nvSpPr>
            <p:spPr bwMode="auto">
              <a:xfrm>
                <a:off x="5445" y="576"/>
                <a:ext cx="27"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24" name="Rectangle 8"/>
              <p:cNvSpPr>
                <a:spLocks noChangeArrowheads="1"/>
              </p:cNvSpPr>
              <p:nvPr/>
            </p:nvSpPr>
            <p:spPr bwMode="auto">
              <a:xfrm>
                <a:off x="5358" y="576"/>
                <a:ext cx="55"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6" name="Group 9"/>
            <p:cNvGrpSpPr>
              <a:grpSpLocks/>
            </p:cNvGrpSpPr>
            <p:nvPr/>
          </p:nvGrpSpPr>
          <p:grpSpPr bwMode="auto">
            <a:xfrm>
              <a:off x="5074" y="576"/>
              <a:ext cx="242" cy="189"/>
              <a:chOff x="5074" y="576"/>
              <a:chExt cx="242" cy="189"/>
            </a:xfrm>
            <a:grpFill/>
          </p:grpSpPr>
          <p:sp>
            <p:nvSpPr>
              <p:cNvPr id="21" name="Rectangle 10"/>
              <p:cNvSpPr>
                <a:spLocks noChangeArrowheads="1"/>
              </p:cNvSpPr>
              <p:nvPr/>
            </p:nvSpPr>
            <p:spPr bwMode="auto">
              <a:xfrm>
                <a:off x="5230" y="576"/>
                <a:ext cx="86"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22" name="Rectangle 11"/>
              <p:cNvSpPr>
                <a:spLocks noChangeArrowheads="1"/>
              </p:cNvSpPr>
              <p:nvPr/>
            </p:nvSpPr>
            <p:spPr bwMode="auto">
              <a:xfrm>
                <a:off x="5074" y="576"/>
                <a:ext cx="115"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7" name="Group 12"/>
            <p:cNvGrpSpPr>
              <a:grpSpLocks/>
            </p:cNvGrpSpPr>
            <p:nvPr/>
          </p:nvGrpSpPr>
          <p:grpSpPr bwMode="auto">
            <a:xfrm>
              <a:off x="4681" y="576"/>
              <a:ext cx="354" cy="189"/>
              <a:chOff x="4681" y="576"/>
              <a:chExt cx="354" cy="189"/>
            </a:xfrm>
            <a:grpFill/>
          </p:grpSpPr>
          <p:sp>
            <p:nvSpPr>
              <p:cNvPr id="19" name="Rectangle 13"/>
              <p:cNvSpPr>
                <a:spLocks noChangeArrowheads="1"/>
              </p:cNvSpPr>
              <p:nvPr/>
            </p:nvSpPr>
            <p:spPr bwMode="auto">
              <a:xfrm>
                <a:off x="4893" y="576"/>
                <a:ext cx="142"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20" name="Rectangle 14"/>
              <p:cNvSpPr>
                <a:spLocks noChangeArrowheads="1"/>
              </p:cNvSpPr>
              <p:nvPr/>
            </p:nvSpPr>
            <p:spPr bwMode="auto">
              <a:xfrm>
                <a:off x="4681" y="576"/>
                <a:ext cx="172"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8" name="Group 15"/>
            <p:cNvGrpSpPr>
              <a:grpSpLocks/>
            </p:cNvGrpSpPr>
            <p:nvPr/>
          </p:nvGrpSpPr>
          <p:grpSpPr bwMode="auto">
            <a:xfrm>
              <a:off x="3549" y="576"/>
              <a:ext cx="1091" cy="189"/>
              <a:chOff x="3549" y="576"/>
              <a:chExt cx="1091" cy="189"/>
            </a:xfrm>
            <a:grpFill/>
          </p:grpSpPr>
          <p:sp>
            <p:nvSpPr>
              <p:cNvPr id="15" name="Rectangle 16"/>
              <p:cNvSpPr>
                <a:spLocks noChangeArrowheads="1"/>
              </p:cNvSpPr>
              <p:nvPr/>
            </p:nvSpPr>
            <p:spPr bwMode="auto">
              <a:xfrm>
                <a:off x="3893" y="576"/>
                <a:ext cx="229"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6" name="Rectangle 17"/>
              <p:cNvSpPr>
                <a:spLocks noChangeArrowheads="1"/>
              </p:cNvSpPr>
              <p:nvPr/>
            </p:nvSpPr>
            <p:spPr bwMode="auto">
              <a:xfrm>
                <a:off x="4440" y="576"/>
                <a:ext cx="200"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7" name="Rectangle 18"/>
              <p:cNvSpPr>
                <a:spLocks noChangeArrowheads="1"/>
              </p:cNvSpPr>
              <p:nvPr/>
            </p:nvSpPr>
            <p:spPr bwMode="auto">
              <a:xfrm>
                <a:off x="4173" y="576"/>
                <a:ext cx="229"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8" name="Rectangle 19"/>
              <p:cNvSpPr>
                <a:spLocks noChangeArrowheads="1"/>
              </p:cNvSpPr>
              <p:nvPr/>
            </p:nvSpPr>
            <p:spPr bwMode="auto">
              <a:xfrm>
                <a:off x="3549" y="576"/>
                <a:ext cx="288"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9" name="Group 20"/>
            <p:cNvGrpSpPr>
              <a:grpSpLocks/>
            </p:cNvGrpSpPr>
            <p:nvPr/>
          </p:nvGrpSpPr>
          <p:grpSpPr bwMode="auto">
            <a:xfrm>
              <a:off x="633" y="576"/>
              <a:ext cx="2880" cy="189"/>
              <a:chOff x="633" y="576"/>
              <a:chExt cx="2880" cy="189"/>
            </a:xfrm>
            <a:grpFill/>
          </p:grpSpPr>
          <p:sp>
            <p:nvSpPr>
              <p:cNvPr id="13" name="Rectangle 21"/>
              <p:cNvSpPr>
                <a:spLocks noChangeArrowheads="1"/>
              </p:cNvSpPr>
              <p:nvPr/>
            </p:nvSpPr>
            <p:spPr bwMode="auto">
              <a:xfrm>
                <a:off x="3196" y="576"/>
                <a:ext cx="317"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4" name="Rectangle 22"/>
              <p:cNvSpPr>
                <a:spLocks noChangeArrowheads="1"/>
              </p:cNvSpPr>
              <p:nvPr/>
            </p:nvSpPr>
            <p:spPr bwMode="auto">
              <a:xfrm>
                <a:off x="633" y="576"/>
                <a:ext cx="2525"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pic>
        <p:nvPicPr>
          <p:cNvPr id="25" name="Picture 23" descr="npo000001"/>
          <p:cNvPicPr>
            <a:picLocks noChangeAspect="1" noChangeArrowheads="1"/>
          </p:cNvPicPr>
          <p:nvPr userDrawn="1"/>
        </p:nvPicPr>
        <p:blipFill>
          <a:blip r:embed="rId20" cstate="print"/>
          <a:srcRect/>
          <a:stretch>
            <a:fillRect/>
          </a:stretch>
        </p:blipFill>
        <p:spPr bwMode="auto">
          <a:xfrm>
            <a:off x="8439160" y="76200"/>
            <a:ext cx="509588" cy="762000"/>
          </a:xfrm>
          <a:prstGeom prst="rect">
            <a:avLst/>
          </a:prstGeom>
          <a:noFill/>
          <a:ln w="9525" algn="ctr">
            <a:noFill/>
            <a:miter lim="800000"/>
            <a:headEnd/>
            <a:tailEnd/>
          </a:ln>
        </p:spPr>
      </p:pic>
      <p:pic>
        <p:nvPicPr>
          <p:cNvPr id="26" name="Picture 31" descr="1TM"/>
          <p:cNvPicPr>
            <a:picLocks noChangeAspect="1" noChangeArrowheads="1"/>
          </p:cNvPicPr>
          <p:nvPr userDrawn="1"/>
        </p:nvPicPr>
        <p:blipFill>
          <a:blip r:embed="rId21" cstate="print"/>
          <a:srcRect/>
          <a:stretch>
            <a:fillRect/>
          </a:stretch>
        </p:blipFill>
        <p:spPr bwMode="auto">
          <a:xfrm>
            <a:off x="76200" y="6615112"/>
            <a:ext cx="1485900" cy="242888"/>
          </a:xfrm>
          <a:prstGeom prst="rect">
            <a:avLst/>
          </a:prstGeom>
          <a:noFill/>
          <a:ln w="9525">
            <a:noFill/>
            <a:miter lim="800000"/>
            <a:headEnd/>
            <a:tailEnd/>
          </a:ln>
        </p:spPr>
      </p:pic>
      <p:pic>
        <p:nvPicPr>
          <p:cNvPr id="27" name="Picture 26"/>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93131" y="101601"/>
            <a:ext cx="583129" cy="771525"/>
          </a:xfrm>
          <a:prstGeom prst="rect">
            <a:avLst/>
          </a:prstGeom>
        </p:spPr>
      </p:pic>
      <p:sp>
        <p:nvSpPr>
          <p:cNvPr id="29" name="TextBox 28"/>
          <p:cNvSpPr txBox="1"/>
          <p:nvPr userDrawn="1"/>
        </p:nvSpPr>
        <p:spPr>
          <a:xfrm>
            <a:off x="8610600" y="6581001"/>
            <a:ext cx="514350" cy="246221"/>
          </a:xfrm>
          <a:prstGeom prst="rect">
            <a:avLst/>
          </a:prstGeom>
          <a:noFill/>
        </p:spPr>
        <p:txBody>
          <a:bodyPr wrap="square" rtlCol="0">
            <a:spAutoFit/>
          </a:bodyPr>
          <a:lstStyle/>
          <a:p>
            <a:pPr algn="r" defTabSz="914400"/>
            <a:fld id="{F27061A4-6ADB-4174-921A-2F70B1D66D2B}" type="slidenum">
              <a:rPr lang="en-US" sz="1000" smtClean="0">
                <a:solidFill>
                  <a:prstClr val="black"/>
                </a:solidFill>
                <a:latin typeface="Arial" pitchFamily="34" charset="0"/>
                <a:cs typeface="Arial" pitchFamily="34" charset="0"/>
              </a:rPr>
              <a:pPr algn="r" defTabSz="914400"/>
              <a:t>‹#›</a:t>
            </a:fld>
            <a:endParaRPr lang="en-US" sz="11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98613623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Lst>
  <p:timing>
    <p:tnLst>
      <p:par>
        <p:cTn id="1" dur="indefinite" restart="never" nodeType="tmRoot"/>
      </p:par>
    </p:tnLst>
  </p:timing>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270" y="2196"/>
            <a:ext cx="7886700" cy="68360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49020" y="1042862"/>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7" name="Group 5"/>
          <p:cNvGrpSpPr>
            <a:grpSpLocks/>
          </p:cNvGrpSpPr>
          <p:nvPr userDrawn="1"/>
        </p:nvGrpSpPr>
        <p:grpSpPr bwMode="auto">
          <a:xfrm flipH="1">
            <a:off x="0" y="685799"/>
            <a:ext cx="9144000" cy="144095"/>
            <a:chOff x="633" y="576"/>
            <a:chExt cx="4839" cy="189"/>
          </a:xfrm>
          <a:solidFill>
            <a:srgbClr val="FFFF00"/>
          </a:solidFill>
          <a:effectLst>
            <a:outerShdw blurRad="50800" dist="50800" dir="5400000" algn="ctr" rotWithShape="0">
              <a:schemeClr val="tx1"/>
            </a:outerShdw>
          </a:effectLst>
        </p:grpSpPr>
        <p:grpSp>
          <p:nvGrpSpPr>
            <p:cNvPr id="8" name="Group 6"/>
            <p:cNvGrpSpPr>
              <a:grpSpLocks/>
            </p:cNvGrpSpPr>
            <p:nvPr/>
          </p:nvGrpSpPr>
          <p:grpSpPr bwMode="auto">
            <a:xfrm>
              <a:off x="5358" y="576"/>
              <a:ext cx="114" cy="189"/>
              <a:chOff x="5358" y="576"/>
              <a:chExt cx="114" cy="189"/>
            </a:xfrm>
            <a:grpFill/>
          </p:grpSpPr>
          <p:sp>
            <p:nvSpPr>
              <p:cNvPr id="23" name="Rectangle 7"/>
              <p:cNvSpPr>
                <a:spLocks noChangeArrowheads="1"/>
              </p:cNvSpPr>
              <p:nvPr/>
            </p:nvSpPr>
            <p:spPr bwMode="auto">
              <a:xfrm>
                <a:off x="5445" y="576"/>
                <a:ext cx="27"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24" name="Rectangle 8"/>
              <p:cNvSpPr>
                <a:spLocks noChangeArrowheads="1"/>
              </p:cNvSpPr>
              <p:nvPr/>
            </p:nvSpPr>
            <p:spPr bwMode="auto">
              <a:xfrm>
                <a:off x="5358" y="576"/>
                <a:ext cx="55"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9" name="Group 9"/>
            <p:cNvGrpSpPr>
              <a:grpSpLocks/>
            </p:cNvGrpSpPr>
            <p:nvPr/>
          </p:nvGrpSpPr>
          <p:grpSpPr bwMode="auto">
            <a:xfrm>
              <a:off x="5074" y="576"/>
              <a:ext cx="242" cy="189"/>
              <a:chOff x="5074" y="576"/>
              <a:chExt cx="242" cy="189"/>
            </a:xfrm>
            <a:grpFill/>
          </p:grpSpPr>
          <p:sp>
            <p:nvSpPr>
              <p:cNvPr id="21" name="Rectangle 10"/>
              <p:cNvSpPr>
                <a:spLocks noChangeArrowheads="1"/>
              </p:cNvSpPr>
              <p:nvPr/>
            </p:nvSpPr>
            <p:spPr bwMode="auto">
              <a:xfrm>
                <a:off x="5230" y="576"/>
                <a:ext cx="86"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22" name="Rectangle 11"/>
              <p:cNvSpPr>
                <a:spLocks noChangeArrowheads="1"/>
              </p:cNvSpPr>
              <p:nvPr/>
            </p:nvSpPr>
            <p:spPr bwMode="auto">
              <a:xfrm>
                <a:off x="5074" y="576"/>
                <a:ext cx="115"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10" name="Group 12"/>
            <p:cNvGrpSpPr>
              <a:grpSpLocks/>
            </p:cNvGrpSpPr>
            <p:nvPr/>
          </p:nvGrpSpPr>
          <p:grpSpPr bwMode="auto">
            <a:xfrm>
              <a:off x="4681" y="576"/>
              <a:ext cx="354" cy="189"/>
              <a:chOff x="4681" y="576"/>
              <a:chExt cx="354" cy="189"/>
            </a:xfrm>
            <a:grpFill/>
          </p:grpSpPr>
          <p:sp>
            <p:nvSpPr>
              <p:cNvPr id="19" name="Rectangle 13"/>
              <p:cNvSpPr>
                <a:spLocks noChangeArrowheads="1"/>
              </p:cNvSpPr>
              <p:nvPr/>
            </p:nvSpPr>
            <p:spPr bwMode="auto">
              <a:xfrm>
                <a:off x="4893" y="576"/>
                <a:ext cx="142"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20" name="Rectangle 14"/>
              <p:cNvSpPr>
                <a:spLocks noChangeArrowheads="1"/>
              </p:cNvSpPr>
              <p:nvPr/>
            </p:nvSpPr>
            <p:spPr bwMode="auto">
              <a:xfrm>
                <a:off x="4681" y="576"/>
                <a:ext cx="172"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11" name="Group 15"/>
            <p:cNvGrpSpPr>
              <a:grpSpLocks/>
            </p:cNvGrpSpPr>
            <p:nvPr/>
          </p:nvGrpSpPr>
          <p:grpSpPr bwMode="auto">
            <a:xfrm>
              <a:off x="3549" y="576"/>
              <a:ext cx="1091" cy="189"/>
              <a:chOff x="3549" y="576"/>
              <a:chExt cx="1091" cy="189"/>
            </a:xfrm>
            <a:grpFill/>
          </p:grpSpPr>
          <p:sp>
            <p:nvSpPr>
              <p:cNvPr id="15" name="Rectangle 16"/>
              <p:cNvSpPr>
                <a:spLocks noChangeArrowheads="1"/>
              </p:cNvSpPr>
              <p:nvPr/>
            </p:nvSpPr>
            <p:spPr bwMode="auto">
              <a:xfrm>
                <a:off x="3893" y="576"/>
                <a:ext cx="229"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6" name="Rectangle 17"/>
              <p:cNvSpPr>
                <a:spLocks noChangeArrowheads="1"/>
              </p:cNvSpPr>
              <p:nvPr/>
            </p:nvSpPr>
            <p:spPr bwMode="auto">
              <a:xfrm>
                <a:off x="4440" y="576"/>
                <a:ext cx="200"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7" name="Rectangle 18"/>
              <p:cNvSpPr>
                <a:spLocks noChangeArrowheads="1"/>
              </p:cNvSpPr>
              <p:nvPr/>
            </p:nvSpPr>
            <p:spPr bwMode="auto">
              <a:xfrm>
                <a:off x="4173" y="576"/>
                <a:ext cx="229"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8" name="Rectangle 19"/>
              <p:cNvSpPr>
                <a:spLocks noChangeArrowheads="1"/>
              </p:cNvSpPr>
              <p:nvPr/>
            </p:nvSpPr>
            <p:spPr bwMode="auto">
              <a:xfrm>
                <a:off x="3549" y="576"/>
                <a:ext cx="288"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nvGrpSpPr>
            <p:cNvPr id="12" name="Group 20"/>
            <p:cNvGrpSpPr>
              <a:grpSpLocks/>
            </p:cNvGrpSpPr>
            <p:nvPr/>
          </p:nvGrpSpPr>
          <p:grpSpPr bwMode="auto">
            <a:xfrm>
              <a:off x="633" y="576"/>
              <a:ext cx="2880" cy="189"/>
              <a:chOff x="633" y="576"/>
              <a:chExt cx="2880" cy="189"/>
            </a:xfrm>
            <a:grpFill/>
          </p:grpSpPr>
          <p:sp>
            <p:nvSpPr>
              <p:cNvPr id="13" name="Rectangle 21"/>
              <p:cNvSpPr>
                <a:spLocks noChangeArrowheads="1"/>
              </p:cNvSpPr>
              <p:nvPr/>
            </p:nvSpPr>
            <p:spPr bwMode="auto">
              <a:xfrm>
                <a:off x="3196" y="576"/>
                <a:ext cx="317"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sp>
            <p:nvSpPr>
              <p:cNvPr id="14" name="Rectangle 22"/>
              <p:cNvSpPr>
                <a:spLocks noChangeArrowheads="1"/>
              </p:cNvSpPr>
              <p:nvPr/>
            </p:nvSpPr>
            <p:spPr bwMode="auto">
              <a:xfrm>
                <a:off x="633" y="576"/>
                <a:ext cx="2525" cy="189"/>
              </a:xfrm>
              <a:prstGeom prst="rect">
                <a:avLst/>
              </a:prstGeom>
              <a:grpFill/>
              <a:ln w="9525">
                <a:noFill/>
                <a:miter lim="800000"/>
                <a:headEnd/>
                <a:tailEnd/>
              </a:ln>
              <a:effectLst/>
            </p:spPr>
            <p:txBody>
              <a:bodyPr wrap="none" anchor="ctr"/>
              <a:lstStyle/>
              <a:p>
                <a:pPr defTabSz="914400">
                  <a:defRPr/>
                </a:pPr>
                <a:endParaRPr lang="en-US" sz="1400" dirty="0">
                  <a:solidFill>
                    <a:prstClr val="black"/>
                  </a:solidFill>
                </a:endParaRPr>
              </a:p>
            </p:txBody>
          </p:sp>
        </p:grpSp>
      </p:grpSp>
      <p:pic>
        <p:nvPicPr>
          <p:cNvPr id="25" name="Picture 23" descr="npo000001"/>
          <p:cNvPicPr>
            <a:picLocks noChangeAspect="1" noChangeArrowheads="1"/>
          </p:cNvPicPr>
          <p:nvPr userDrawn="1"/>
        </p:nvPicPr>
        <p:blipFill>
          <a:blip r:embed="rId26" cstate="print"/>
          <a:srcRect/>
          <a:stretch>
            <a:fillRect/>
          </a:stretch>
        </p:blipFill>
        <p:spPr bwMode="auto">
          <a:xfrm>
            <a:off x="8439160" y="0"/>
            <a:ext cx="509588" cy="762000"/>
          </a:xfrm>
          <a:prstGeom prst="rect">
            <a:avLst/>
          </a:prstGeom>
          <a:noFill/>
          <a:ln w="9525" algn="ctr">
            <a:noFill/>
            <a:miter lim="800000"/>
            <a:headEnd/>
            <a:tailEnd/>
          </a:ln>
        </p:spPr>
      </p:pic>
      <p:pic>
        <p:nvPicPr>
          <p:cNvPr id="26" name="Picture 31" descr="1TM"/>
          <p:cNvPicPr>
            <a:picLocks noChangeAspect="1" noChangeArrowheads="1"/>
          </p:cNvPicPr>
          <p:nvPr userDrawn="1"/>
        </p:nvPicPr>
        <p:blipFill>
          <a:blip r:embed="rId27" cstate="print"/>
          <a:srcRect/>
          <a:stretch>
            <a:fillRect/>
          </a:stretch>
        </p:blipFill>
        <p:spPr bwMode="auto">
          <a:xfrm>
            <a:off x="3829050" y="6417468"/>
            <a:ext cx="1485900" cy="242888"/>
          </a:xfrm>
          <a:prstGeom prst="rect">
            <a:avLst/>
          </a:prstGeom>
          <a:noFill/>
          <a:ln w="9525">
            <a:noFill/>
            <a:miter lim="800000"/>
            <a:headEnd/>
            <a:tailEnd/>
          </a:ln>
        </p:spPr>
      </p:pic>
      <p:pic>
        <p:nvPicPr>
          <p:cNvPr id="27" name="Picture 26"/>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40735" y="8060"/>
            <a:ext cx="583129" cy="771525"/>
          </a:xfrm>
          <a:prstGeom prst="rect">
            <a:avLst/>
          </a:prstGeom>
        </p:spPr>
      </p:pic>
      <p:sp>
        <p:nvSpPr>
          <p:cNvPr id="29" name="TextBox 28"/>
          <p:cNvSpPr txBox="1"/>
          <p:nvPr userDrawn="1"/>
        </p:nvSpPr>
        <p:spPr>
          <a:xfrm>
            <a:off x="7086600" y="6581001"/>
            <a:ext cx="2057400" cy="276999"/>
          </a:xfrm>
          <a:prstGeom prst="rect">
            <a:avLst/>
          </a:prstGeom>
          <a:noFill/>
        </p:spPr>
        <p:txBody>
          <a:bodyPr wrap="square" rtlCol="0">
            <a:spAutoFit/>
          </a:bodyPr>
          <a:lstStyle/>
          <a:p>
            <a:pPr algn="r" defTabSz="914400"/>
            <a:fld id="{F27061A4-6ADB-4174-921A-2F70B1D66D2B}" type="slidenum">
              <a:rPr lang="en-US" sz="1200" smtClean="0">
                <a:solidFill>
                  <a:prstClr val="black"/>
                </a:solidFill>
              </a:rPr>
              <a:pPr algn="r" defTabSz="914400"/>
              <a:t>‹#›</a:t>
            </a:fld>
            <a:endParaRPr lang="en-US" sz="1600" dirty="0">
              <a:solidFill>
                <a:prstClr val="black"/>
              </a:solidFill>
            </a:endParaRPr>
          </a:p>
        </p:txBody>
      </p:sp>
    </p:spTree>
    <p:extLst>
      <p:ext uri="{BB962C8B-B14F-4D97-AF65-F5344CB8AC3E}">
        <p14:creationId xmlns:p14="http://schemas.microsoft.com/office/powerpoint/2010/main" val="3934730636"/>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Lst>
  <p:timing>
    <p:tnLst>
      <p:par>
        <p:cTn id="1" dur="indefinite" restart="never" nodeType="tmRoot"/>
      </p:par>
    </p:tnLst>
  </p:timing>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2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png"/><Relationship Id="rId3" Type="http://schemas.openxmlformats.org/officeDocument/2006/relationships/image" Target="../media/image10.jpeg"/><Relationship Id="rId7" Type="http://schemas.openxmlformats.org/officeDocument/2006/relationships/oleObject" Target="../embeddings/oleObject1.bin"/><Relationship Id="rId12" Type="http://schemas.openxmlformats.org/officeDocument/2006/relationships/image" Target="../media/image15.png"/><Relationship Id="rId2" Type="http://schemas.openxmlformats.org/officeDocument/2006/relationships/slideLayout" Target="../slideLayouts/slideLayout7.xml"/><Relationship Id="rId16" Type="http://schemas.openxmlformats.org/officeDocument/2006/relationships/image" Target="../media/image19.png"/><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oleObject" Target="../embeddings/oleObject2.bin"/><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7.jpe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8.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33.png"/><Relationship Id="rId1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4800" y="5291138"/>
            <a:ext cx="8589878" cy="652462"/>
          </a:xfrm>
        </p:spPr>
        <p:txBody>
          <a:bodyPr>
            <a:normAutofit/>
          </a:bodyPr>
          <a:lstStyle/>
          <a:p>
            <a:r>
              <a:rPr lang="en-US" sz="1600" dirty="0" smtClean="0"/>
              <a:t>Purpose: Inform visitors of Fort Hood about 1</a:t>
            </a:r>
            <a:r>
              <a:rPr lang="en-US" sz="1600" baseline="30000" dirty="0" smtClean="0"/>
              <a:t>st</a:t>
            </a:r>
            <a:r>
              <a:rPr lang="en-US" sz="1600" dirty="0" smtClean="0"/>
              <a:t> Cavalry Division current force structure, operations.  </a:t>
            </a:r>
            <a:endParaRPr lang="en-US" sz="1600" dirty="0"/>
          </a:p>
        </p:txBody>
      </p:sp>
      <p:sp>
        <p:nvSpPr>
          <p:cNvPr id="4" name="Rectangle 3"/>
          <p:cNvSpPr/>
          <p:nvPr/>
        </p:nvSpPr>
        <p:spPr>
          <a:xfrm>
            <a:off x="152400" y="4549914"/>
            <a:ext cx="4343400" cy="400110"/>
          </a:xfrm>
          <a:prstGeom prst="rect">
            <a:avLst/>
          </a:prstGeom>
        </p:spPr>
        <p:txBody>
          <a:bodyPr wrap="square">
            <a:spAutoFit/>
          </a:bodyPr>
          <a:lstStyle/>
          <a:p>
            <a:pPr algn="ctr"/>
            <a:endParaRPr lang="en-US" sz="2000" b="1" dirty="0" smtClean="0">
              <a:latin typeface=" Arial"/>
            </a:endParaRPr>
          </a:p>
        </p:txBody>
      </p:sp>
      <p:sp>
        <p:nvSpPr>
          <p:cNvPr id="6" name="TextBox 5"/>
          <p:cNvSpPr txBox="1"/>
          <p:nvPr/>
        </p:nvSpPr>
        <p:spPr>
          <a:xfrm>
            <a:off x="4419600" y="1377255"/>
            <a:ext cx="4419600" cy="2308324"/>
          </a:xfrm>
          <a:prstGeom prst="rect">
            <a:avLst/>
          </a:prstGeom>
          <a:noFill/>
        </p:spPr>
        <p:txBody>
          <a:bodyPr wrap="square" rtlCol="0">
            <a:spAutoFit/>
          </a:bodyPr>
          <a:lstStyle/>
          <a:p>
            <a:pPr marL="342900" indent="-342900">
              <a:buFont typeface="+mj-lt"/>
              <a:buAutoNum type="arabicPeriod"/>
            </a:pPr>
            <a:r>
              <a:rPr lang="en-US" sz="1800" dirty="0" smtClean="0">
                <a:latin typeface=" Arial"/>
              </a:rPr>
              <a:t>Cavalry History</a:t>
            </a:r>
          </a:p>
          <a:p>
            <a:pPr marL="342900" indent="-342900">
              <a:buFont typeface="+mj-lt"/>
              <a:buAutoNum type="arabicPeriod"/>
            </a:pPr>
            <a:r>
              <a:rPr lang="en-US" sz="1800" dirty="0" smtClean="0">
                <a:latin typeface=" Arial"/>
              </a:rPr>
              <a:t>Mission Statement</a:t>
            </a:r>
          </a:p>
          <a:p>
            <a:pPr marL="342900" indent="-342900">
              <a:buFont typeface="+mj-lt"/>
              <a:buAutoNum type="arabicPeriod"/>
            </a:pPr>
            <a:r>
              <a:rPr lang="en-US" sz="1800" dirty="0" smtClean="0">
                <a:latin typeface=" Arial"/>
              </a:rPr>
              <a:t>Task Organization</a:t>
            </a:r>
          </a:p>
          <a:p>
            <a:pPr marL="342900" indent="-342900">
              <a:buFont typeface="+mj-lt"/>
              <a:buAutoNum type="arabicPeriod"/>
            </a:pPr>
            <a:r>
              <a:rPr lang="en-US" sz="1800" dirty="0" smtClean="0">
                <a:latin typeface=" Arial"/>
              </a:rPr>
              <a:t>Where We Have Been</a:t>
            </a:r>
          </a:p>
          <a:p>
            <a:pPr marL="342900" indent="-342900">
              <a:buFont typeface="+mj-lt"/>
              <a:buAutoNum type="arabicPeriod"/>
            </a:pPr>
            <a:r>
              <a:rPr lang="en-US" sz="1800" dirty="0" smtClean="0">
                <a:latin typeface=" Arial"/>
              </a:rPr>
              <a:t>Deployment Experience</a:t>
            </a:r>
          </a:p>
          <a:p>
            <a:pPr marL="342900" indent="-342900">
              <a:buFont typeface="+mj-lt"/>
              <a:buAutoNum type="arabicPeriod"/>
            </a:pPr>
            <a:r>
              <a:rPr lang="en-US" sz="1800" dirty="0" smtClean="0">
                <a:latin typeface=" Arial"/>
              </a:rPr>
              <a:t>Total Army Force Partnership</a:t>
            </a:r>
          </a:p>
          <a:p>
            <a:pPr marL="342900" indent="-342900">
              <a:buFont typeface="+mj-lt"/>
              <a:buAutoNum type="arabicPeriod"/>
            </a:pPr>
            <a:endParaRPr lang="en-US" sz="1800" dirty="0" smtClean="0">
              <a:latin typeface=" Arial"/>
            </a:endParaRPr>
          </a:p>
          <a:p>
            <a:pPr marL="342900" indent="-342900">
              <a:buFont typeface="+mj-lt"/>
              <a:buAutoNum type="arabicPeriod"/>
            </a:pPr>
            <a:endParaRPr lang="en-US" sz="1800" dirty="0">
              <a:latin typeface=" Arial"/>
            </a:endParaRPr>
          </a:p>
        </p:txBody>
      </p:sp>
      <p:sp>
        <p:nvSpPr>
          <p:cNvPr id="5" name="Rectangle 4"/>
          <p:cNvSpPr/>
          <p:nvPr/>
        </p:nvSpPr>
        <p:spPr>
          <a:xfrm>
            <a:off x="152400" y="4549914"/>
            <a:ext cx="4343400" cy="707886"/>
          </a:xfrm>
          <a:prstGeom prst="rect">
            <a:avLst/>
          </a:prstGeom>
        </p:spPr>
        <p:txBody>
          <a:bodyPr wrap="square">
            <a:spAutoFit/>
          </a:bodyPr>
          <a:lstStyle/>
          <a:p>
            <a:pPr algn="ctr" defTabSz="914400"/>
            <a:r>
              <a:rPr lang="en-US" sz="2000" b="1" dirty="0" smtClean="0">
                <a:solidFill>
                  <a:prstClr val="black"/>
                </a:solidFill>
                <a:latin typeface=" Arial"/>
              </a:rPr>
              <a:t>1</a:t>
            </a:r>
            <a:r>
              <a:rPr lang="en-US" sz="2000" b="1" baseline="30000" dirty="0" smtClean="0">
                <a:solidFill>
                  <a:prstClr val="black"/>
                </a:solidFill>
                <a:latin typeface=" Arial"/>
              </a:rPr>
              <a:t>st</a:t>
            </a:r>
            <a:r>
              <a:rPr lang="en-US" sz="2000" b="1" dirty="0" smtClean="0">
                <a:solidFill>
                  <a:prstClr val="black"/>
                </a:solidFill>
                <a:latin typeface=" Arial"/>
              </a:rPr>
              <a:t> Cavalry Division </a:t>
            </a:r>
          </a:p>
          <a:p>
            <a:pPr algn="ctr" defTabSz="914400"/>
            <a:r>
              <a:rPr lang="en-US" sz="2000" b="1" dirty="0" smtClean="0">
                <a:solidFill>
                  <a:prstClr val="black"/>
                </a:solidFill>
                <a:latin typeface=" Arial"/>
              </a:rPr>
              <a:t>Command Brief</a:t>
            </a:r>
            <a:endParaRPr lang="en-US" sz="2000" b="1" dirty="0">
              <a:solidFill>
                <a:prstClr val="black"/>
              </a:solidFill>
              <a:latin typeface=" Arial"/>
            </a:endParaRPr>
          </a:p>
        </p:txBody>
      </p:sp>
    </p:spTree>
    <p:extLst>
      <p:ext uri="{BB962C8B-B14F-4D97-AF65-F5344CB8AC3E}">
        <p14:creationId xmlns:p14="http://schemas.microsoft.com/office/powerpoint/2010/main" val="39374672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B6B30C1-ED51-41CF-913D-AB4C6594A948}" type="slidenum">
              <a:rPr lang="en-US" smtClean="0">
                <a:solidFill>
                  <a:prstClr val="black">
                    <a:tint val="75000"/>
                  </a:prstClr>
                </a:solidFill>
              </a:rPr>
              <a:pPr>
                <a:defRPr/>
              </a:pPr>
              <a:t>10</a:t>
            </a:fld>
            <a:endParaRPr lang="en-US" dirty="0">
              <a:solidFill>
                <a:prstClr val="black">
                  <a:tint val="75000"/>
                </a:prstClr>
              </a:solidFill>
            </a:endParaRPr>
          </a:p>
        </p:txBody>
      </p:sp>
      <p:sp>
        <p:nvSpPr>
          <p:cNvPr id="10" name="Title 2"/>
          <p:cNvSpPr txBox="1">
            <a:spLocks/>
          </p:cNvSpPr>
          <p:nvPr/>
        </p:nvSpPr>
        <p:spPr bwMode="auto">
          <a:xfrm>
            <a:off x="0" y="0"/>
            <a:ext cx="9144000" cy="838200"/>
          </a:xfrm>
          <a:prstGeom prst="rect">
            <a:avLst/>
          </a:prstGeom>
          <a:noFill/>
          <a:ln w="9525">
            <a:noFill/>
            <a:miter lim="800000"/>
            <a:headEnd/>
            <a:tailEnd/>
          </a:ln>
        </p:spPr>
        <p:txBody>
          <a:bodyPr vert="horz" wrap="square" lIns="90730" tIns="45365" rIns="90730" bIns="45365"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smtClean="0">
                <a:latin typeface="Arial" pitchFamily="34" charset="0"/>
                <a:ea typeface="+mj-ea"/>
                <a:cs typeface="Arial" pitchFamily="34" charset="0"/>
              </a:rPr>
              <a:t>1</a:t>
            </a:r>
            <a:r>
              <a:rPr lang="en-US" sz="3200" b="1" baseline="30000" dirty="0" smtClean="0">
                <a:latin typeface="Arial" pitchFamily="34" charset="0"/>
                <a:ea typeface="+mj-ea"/>
                <a:cs typeface="Arial" pitchFamily="34" charset="0"/>
              </a:rPr>
              <a:t>st</a:t>
            </a:r>
            <a:r>
              <a:rPr lang="en-US" sz="3200" b="1" dirty="0" smtClean="0">
                <a:latin typeface="Arial" pitchFamily="34" charset="0"/>
                <a:ea typeface="+mj-ea"/>
                <a:cs typeface="Arial" pitchFamily="34" charset="0"/>
              </a:rPr>
              <a:t> Cavalry Division: Live The Legend</a:t>
            </a:r>
            <a:endParaRPr kumimoji="0" lang="en-US"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8400" y="3576906"/>
            <a:ext cx="2176462" cy="275404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9245" y="1311275"/>
            <a:ext cx="2394434" cy="155638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70" y="3432179"/>
            <a:ext cx="2475653" cy="3276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4340" y="4312286"/>
            <a:ext cx="3276600" cy="21844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997" y="1130934"/>
            <a:ext cx="2899762" cy="191706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0165" y="1161418"/>
            <a:ext cx="3324138" cy="2202242"/>
          </a:xfrm>
          <a:prstGeom prst="rect">
            <a:avLst/>
          </a:prstGeom>
        </p:spPr>
      </p:pic>
      <p:sp>
        <p:nvSpPr>
          <p:cNvPr id="12" name="Rectangle 11"/>
          <p:cNvSpPr/>
          <p:nvPr/>
        </p:nvSpPr>
        <p:spPr>
          <a:xfrm>
            <a:off x="3754569" y="0"/>
            <a:ext cx="1600200" cy="152400"/>
          </a:xfrm>
          <a:prstGeom prst="rect">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white"/>
                </a:solidFill>
              </a:rPr>
              <a:t>UNCLASSIFIED</a:t>
            </a:r>
            <a:endParaRPr lang="en-US" sz="1000" b="1" dirty="0">
              <a:solidFill>
                <a:prstClr val="white"/>
              </a:solidFill>
            </a:endParaRPr>
          </a:p>
        </p:txBody>
      </p:sp>
    </p:spTree>
    <p:extLst>
      <p:ext uri="{BB962C8B-B14F-4D97-AF65-F5344CB8AC3E}">
        <p14:creationId xmlns:p14="http://schemas.microsoft.com/office/powerpoint/2010/main" val="126878384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6349" y="4953000"/>
            <a:ext cx="8534400" cy="584775"/>
          </a:xfrm>
          <a:prstGeom prst="rect">
            <a:avLst/>
          </a:prstGeom>
        </p:spPr>
        <p:txBody>
          <a:bodyPr wrap="square">
            <a:spAutoFit/>
          </a:bodyPr>
          <a:lstStyle/>
          <a:p>
            <a:pPr algn="ctr" defTabSz="907297"/>
            <a:r>
              <a:rPr lang="en-US" sz="3200" b="1" dirty="0" smtClean="0">
                <a:solidFill>
                  <a:prstClr val="black"/>
                </a:solidFill>
                <a:latin typeface=" Arial"/>
              </a:rPr>
              <a:t>Discussion/Questions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79" y="1066800"/>
            <a:ext cx="8646991" cy="3200400"/>
          </a:xfrm>
          <a:prstGeom prst="rect">
            <a:avLst/>
          </a:prstGeom>
        </p:spPr>
      </p:pic>
      <p:sp>
        <p:nvSpPr>
          <p:cNvPr id="4" name="Rectangle 3"/>
          <p:cNvSpPr/>
          <p:nvPr/>
        </p:nvSpPr>
        <p:spPr>
          <a:xfrm>
            <a:off x="3754569" y="0"/>
            <a:ext cx="1600200" cy="152400"/>
          </a:xfrm>
          <a:prstGeom prst="rect">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white"/>
                </a:solidFill>
              </a:rPr>
              <a:t>UNCLASSIFIED</a:t>
            </a:r>
            <a:endParaRPr lang="en-US" sz="1000" b="1" dirty="0">
              <a:solidFill>
                <a:prstClr val="white"/>
              </a:solidFill>
            </a:endParaRPr>
          </a:p>
        </p:txBody>
      </p:sp>
    </p:spTree>
    <p:extLst>
      <p:ext uri="{BB962C8B-B14F-4D97-AF65-F5344CB8AC3E}">
        <p14:creationId xmlns:p14="http://schemas.microsoft.com/office/powerpoint/2010/main" val="4290114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6970" cy="683603"/>
          </a:xfrm>
        </p:spPr>
        <p:txBody>
          <a:bodyPr>
            <a:normAutofit/>
          </a:bodyPr>
          <a:lstStyle/>
          <a:p>
            <a:pPr algn="ctr"/>
            <a:r>
              <a:rPr lang="en-US" sz="2800" b="1" dirty="0" smtClean="0"/>
              <a:t>Cavalry History</a:t>
            </a:r>
            <a:endParaRPr lang="en-US" sz="2800" b="1" dirty="0"/>
          </a:p>
        </p:txBody>
      </p:sp>
      <p:sp>
        <p:nvSpPr>
          <p:cNvPr id="3" name="Content Placeholder 2"/>
          <p:cNvSpPr>
            <a:spLocks noGrp="1"/>
          </p:cNvSpPr>
          <p:nvPr>
            <p:ph idx="1"/>
          </p:nvPr>
        </p:nvSpPr>
        <p:spPr>
          <a:xfrm>
            <a:off x="0" y="990600"/>
            <a:ext cx="4623992" cy="5791200"/>
          </a:xfrm>
        </p:spPr>
        <p:txBody>
          <a:bodyPr>
            <a:noAutofit/>
          </a:bodyPr>
          <a:lstStyle/>
          <a:p>
            <a:r>
              <a:rPr lang="en-US" sz="1400" dirty="0" smtClean="0"/>
              <a:t>Division was formed on 13 September 1921 at Fort Bliss Texas.</a:t>
            </a:r>
          </a:p>
          <a:p>
            <a:r>
              <a:rPr lang="en-US" sz="1400" dirty="0" smtClean="0"/>
              <a:t>43 Medal of Honor Recipients since 1944. </a:t>
            </a:r>
          </a:p>
          <a:p>
            <a:r>
              <a:rPr lang="en-US" sz="1400" dirty="0" smtClean="0"/>
              <a:t>Cavalry Regiments in the division date back to 1861. </a:t>
            </a:r>
          </a:p>
          <a:p>
            <a:r>
              <a:rPr lang="en-US" sz="1400" dirty="0" smtClean="0"/>
              <a:t>The regiments fought during the Indian Campaigns, guarded against incursions by </a:t>
            </a:r>
            <a:r>
              <a:rPr lang="en-US" sz="1400" dirty="0" err="1" smtClean="0"/>
              <a:t>Pancho</a:t>
            </a:r>
            <a:r>
              <a:rPr lang="en-US" sz="1400" dirty="0" smtClean="0"/>
              <a:t> Villa/his forces.</a:t>
            </a:r>
          </a:p>
          <a:p>
            <a:r>
              <a:rPr lang="en-US" sz="1400" dirty="0" smtClean="0"/>
              <a:t>World War II:  The division dismounted and fought in numerous engagements and was first in Manila and first in Tokyo where they prepared for occupation duties</a:t>
            </a:r>
          </a:p>
          <a:p>
            <a:r>
              <a:rPr lang="en-US" sz="1400" dirty="0" smtClean="0"/>
              <a:t>Korea:  Halted the North Korean advance in 1950 then were the First in Pyongyang</a:t>
            </a:r>
          </a:p>
          <a:p>
            <a:r>
              <a:rPr lang="en-US" sz="1400" dirty="0" smtClean="0"/>
              <a:t>Vietnam:  First Airmobile Division in July 1965, remained stationed in Vietnam until 1970.</a:t>
            </a:r>
          </a:p>
          <a:p>
            <a:r>
              <a:rPr lang="en-US" sz="1400" dirty="0" smtClean="0"/>
              <a:t>Operation Desert Shield/Desert Storm – 1990-91</a:t>
            </a:r>
          </a:p>
          <a:p>
            <a:r>
              <a:rPr lang="en-US" sz="1400" dirty="0" smtClean="0"/>
              <a:t>Bosnia – 1998</a:t>
            </a:r>
          </a:p>
          <a:p>
            <a:r>
              <a:rPr lang="en-US" sz="1400" dirty="0" smtClean="0"/>
              <a:t>OIF/OND: Four deployments – spearheaded the surge in Baghdad (2004-05, 2006-08, 2009-10, 2011-12)</a:t>
            </a:r>
          </a:p>
          <a:p>
            <a:r>
              <a:rPr lang="en-US" sz="1400" dirty="0" smtClean="0"/>
              <a:t>OEF:  Two deployments, RC-East in 2011, RC-South/TAAC-S 2014 – 2015</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559" y="990600"/>
            <a:ext cx="4042114" cy="31242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866" y="3723605"/>
            <a:ext cx="4062807" cy="2707877"/>
          </a:xfrm>
          <a:prstGeom prst="rect">
            <a:avLst/>
          </a:prstGeom>
        </p:spPr>
      </p:pic>
      <p:sp>
        <p:nvSpPr>
          <p:cNvPr id="6" name="Rectangle 5"/>
          <p:cNvSpPr/>
          <p:nvPr/>
        </p:nvSpPr>
        <p:spPr>
          <a:xfrm>
            <a:off x="3770244" y="0"/>
            <a:ext cx="1600200" cy="152400"/>
          </a:xfrm>
          <a:prstGeom prst="rect">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white"/>
                </a:solidFill>
              </a:rPr>
              <a:t>UNCLASSIFIED</a:t>
            </a:r>
            <a:endParaRPr lang="en-US" sz="1000" b="1" dirty="0">
              <a:solidFill>
                <a:prstClr val="white"/>
              </a:solidFill>
            </a:endParaRPr>
          </a:p>
        </p:txBody>
      </p:sp>
    </p:spTree>
    <p:extLst>
      <p:ext uri="{BB962C8B-B14F-4D97-AF65-F5344CB8AC3E}">
        <p14:creationId xmlns:p14="http://schemas.microsoft.com/office/powerpoint/2010/main" val="3241021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p:cNvSpPr txBox="1">
            <a:spLocks noChangeArrowheads="1"/>
          </p:cNvSpPr>
          <p:nvPr/>
        </p:nvSpPr>
        <p:spPr bwMode="auto">
          <a:xfrm>
            <a:off x="762000" y="162580"/>
            <a:ext cx="8382000" cy="523220"/>
          </a:xfrm>
          <a:prstGeom prst="rect">
            <a:avLst/>
          </a:prstGeom>
          <a:noFill/>
          <a:ln w="9525">
            <a:noFill/>
            <a:miter lim="800000"/>
            <a:headEnd/>
            <a:tailEnd/>
          </a:ln>
        </p:spPr>
        <p:txBody>
          <a:bodyPr wrap="square">
            <a:spAutoFit/>
          </a:bodyPr>
          <a:lstStyle/>
          <a:p>
            <a:pPr algn="ctr"/>
            <a:r>
              <a:rPr lang="en-US" sz="2800" b="1" dirty="0" smtClean="0">
                <a:solidFill>
                  <a:prstClr val="black"/>
                </a:solidFill>
                <a:latin typeface="Arial" pitchFamily="34" charset="0"/>
                <a:cs typeface="Arial" pitchFamily="34" charset="0"/>
              </a:rPr>
              <a:t>Mission Statement</a:t>
            </a:r>
            <a:endParaRPr lang="en-US" sz="2800" b="1" dirty="0">
              <a:solidFill>
                <a:prstClr val="black"/>
              </a:solidFill>
              <a:latin typeface="Arial" pitchFamily="34" charset="0"/>
              <a:cs typeface="Arial" pitchFamily="34" charset="0"/>
            </a:endParaRPr>
          </a:p>
        </p:txBody>
      </p:sp>
      <p:sp>
        <p:nvSpPr>
          <p:cNvPr id="9" name="Rectangle 8"/>
          <p:cNvSpPr/>
          <p:nvPr/>
        </p:nvSpPr>
        <p:spPr>
          <a:xfrm>
            <a:off x="409494" y="1036975"/>
            <a:ext cx="8382000" cy="5078313"/>
          </a:xfrm>
          <a:prstGeom prst="rect">
            <a:avLst/>
          </a:prstGeom>
        </p:spPr>
        <p:txBody>
          <a:bodyPr wrap="square">
            <a:spAutoFit/>
          </a:bodyPr>
          <a:lstStyle/>
          <a:p>
            <a:r>
              <a:rPr lang="en-US" sz="1800" b="1" dirty="0" smtClean="0">
                <a:latin typeface=" Arial"/>
              </a:rPr>
              <a:t>Mission Statement: </a:t>
            </a:r>
            <a:r>
              <a:rPr lang="en-US" sz="1800" dirty="0" smtClean="0">
                <a:latin typeface=" Arial"/>
              </a:rPr>
              <a:t>1st Cavalry Division provides combat ready forces in support of Regionally Aligned mission and Combatant Commanders. When directed, the 1</a:t>
            </a:r>
            <a:r>
              <a:rPr lang="en-US" sz="1800" baseline="30000" dirty="0" smtClean="0">
                <a:latin typeface=" Arial"/>
              </a:rPr>
              <a:t>st</a:t>
            </a:r>
            <a:r>
              <a:rPr lang="en-US" sz="1800" dirty="0" smtClean="0">
                <a:latin typeface=" Arial"/>
              </a:rPr>
              <a:t> Cavalry Division deploys as an Expeditionary Division and executes Unified Land Operations. </a:t>
            </a:r>
          </a:p>
          <a:p>
            <a:endParaRPr lang="en-US" sz="1800" dirty="0" smtClean="0">
              <a:latin typeface=" Arial"/>
            </a:endParaRPr>
          </a:p>
          <a:p>
            <a:r>
              <a:rPr lang="en-US" sz="1800" b="1" dirty="0" smtClean="0">
                <a:latin typeface=" Arial"/>
              </a:rPr>
              <a:t>Key Tasks:</a:t>
            </a:r>
          </a:p>
          <a:p>
            <a:pPr marL="171450" indent="-171450">
              <a:buFontTx/>
              <a:buChar char="-"/>
            </a:pPr>
            <a:r>
              <a:rPr lang="en-US" sz="1800" dirty="0" smtClean="0">
                <a:latin typeface=" Arial"/>
              </a:rPr>
              <a:t>Execute tough and realistic training creating lethal, agile and expeditionary forces</a:t>
            </a:r>
          </a:p>
          <a:p>
            <a:pPr marL="171450" indent="-171450">
              <a:buFontTx/>
              <a:buChar char="-"/>
            </a:pPr>
            <a:r>
              <a:rPr lang="en-US" sz="1800" dirty="0" smtClean="0">
                <a:latin typeface=" Arial"/>
              </a:rPr>
              <a:t>Maintain operational flexibility through a high state of Soldier and unit readiness</a:t>
            </a:r>
          </a:p>
          <a:p>
            <a:pPr marL="171450" indent="-171450">
              <a:buFontTx/>
              <a:buChar char="-"/>
            </a:pPr>
            <a:r>
              <a:rPr lang="en-US" sz="1800" dirty="0" smtClean="0">
                <a:latin typeface=" Arial"/>
              </a:rPr>
              <a:t>Instill a culture of materiel readiness within the Division</a:t>
            </a:r>
          </a:p>
          <a:p>
            <a:pPr marL="171450" indent="-171450">
              <a:buFontTx/>
              <a:buChar char="-"/>
            </a:pPr>
            <a:r>
              <a:rPr lang="en-US" sz="1800" dirty="0" smtClean="0">
                <a:latin typeface=" Arial"/>
              </a:rPr>
              <a:t>Develop adaptive, learning leaders who exemplify the tenets of Mission Command</a:t>
            </a:r>
          </a:p>
          <a:p>
            <a:pPr marL="171450" indent="-171450">
              <a:buFontTx/>
              <a:buChar char="-"/>
            </a:pPr>
            <a:r>
              <a:rPr lang="en-US" sz="1800" dirty="0" smtClean="0">
                <a:latin typeface=" Arial"/>
              </a:rPr>
              <a:t>Build and maintain resilient Soldiers, Teams, and Families</a:t>
            </a:r>
          </a:p>
          <a:p>
            <a:pPr marL="171450" indent="-171450">
              <a:buFontTx/>
              <a:buChar char="-"/>
            </a:pPr>
            <a:endParaRPr lang="en-US" sz="1800" dirty="0" smtClean="0">
              <a:latin typeface=" Arial"/>
            </a:endParaRPr>
          </a:p>
          <a:p>
            <a:r>
              <a:rPr lang="en-US" sz="1800" b="1" dirty="0" smtClean="0">
                <a:solidFill>
                  <a:prstClr val="black"/>
                </a:solidFill>
                <a:latin typeface=" Arial"/>
              </a:rPr>
              <a:t>End State: </a:t>
            </a:r>
            <a:r>
              <a:rPr lang="en-US" sz="1800" dirty="0" smtClean="0">
                <a:solidFill>
                  <a:prstClr val="black"/>
                </a:solidFill>
                <a:latin typeface=" Arial"/>
              </a:rPr>
              <a:t>The 1</a:t>
            </a:r>
            <a:r>
              <a:rPr lang="en-US" sz="1800" baseline="30000" dirty="0" smtClean="0">
                <a:solidFill>
                  <a:prstClr val="black"/>
                </a:solidFill>
                <a:latin typeface=" Arial"/>
              </a:rPr>
              <a:t>st</a:t>
            </a:r>
            <a:r>
              <a:rPr lang="en-US" sz="1800" dirty="0" smtClean="0">
                <a:solidFill>
                  <a:prstClr val="black"/>
                </a:solidFill>
                <a:latin typeface=" Arial"/>
              </a:rPr>
              <a:t> Cavalry Division provides </a:t>
            </a:r>
            <a:r>
              <a:rPr lang="en-US" sz="1800" b="1" dirty="0" smtClean="0">
                <a:solidFill>
                  <a:prstClr val="black"/>
                </a:solidFill>
                <a:latin typeface=" Arial"/>
              </a:rPr>
              <a:t>ready, resilient, resourced and well led </a:t>
            </a:r>
            <a:r>
              <a:rPr lang="en-US" sz="1800" dirty="0" smtClean="0">
                <a:solidFill>
                  <a:prstClr val="black"/>
                </a:solidFill>
                <a:latin typeface=" Arial"/>
              </a:rPr>
              <a:t>units that are proficient in the Army’s core competencies, having completed all assigned missions and postured to deploy in support of future RAF or contingency missions. </a:t>
            </a:r>
            <a:endParaRPr lang="en-US" sz="1800" dirty="0" smtClean="0">
              <a:latin typeface=" Arial"/>
            </a:endParaRPr>
          </a:p>
        </p:txBody>
      </p:sp>
      <p:sp>
        <p:nvSpPr>
          <p:cNvPr id="6" name="Rectangle 5"/>
          <p:cNvSpPr/>
          <p:nvPr/>
        </p:nvSpPr>
        <p:spPr>
          <a:xfrm>
            <a:off x="3770244" y="0"/>
            <a:ext cx="1600200" cy="152400"/>
          </a:xfrm>
          <a:prstGeom prst="rect">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white"/>
                </a:solidFill>
              </a:rPr>
              <a:t>UNCLASSIFIED</a:t>
            </a:r>
            <a:endParaRPr lang="en-US" sz="1000" b="1" dirty="0">
              <a:solidFill>
                <a:prstClr val="white"/>
              </a:solidFill>
            </a:endParaRPr>
          </a:p>
        </p:txBody>
      </p:sp>
    </p:spTree>
    <p:extLst>
      <p:ext uri="{BB962C8B-B14F-4D97-AF65-F5344CB8AC3E}">
        <p14:creationId xmlns:p14="http://schemas.microsoft.com/office/powerpoint/2010/main" val="2455002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TextBox 723"/>
          <p:cNvSpPr txBox="1"/>
          <p:nvPr/>
        </p:nvSpPr>
        <p:spPr>
          <a:xfrm flipH="1">
            <a:off x="762000" y="162580"/>
            <a:ext cx="7620000" cy="523220"/>
          </a:xfrm>
          <a:prstGeom prst="rect">
            <a:avLst/>
          </a:prstGeom>
          <a:noFill/>
        </p:spPr>
        <p:txBody>
          <a:bodyPr wrap="square" rtlCol="0">
            <a:spAutoFit/>
          </a:bodyPr>
          <a:lstStyle/>
          <a:p>
            <a:pPr algn="ctr"/>
            <a:r>
              <a:rPr lang="en-US" sz="2800" b="1" dirty="0" smtClean="0">
                <a:latin typeface="Arial" pitchFamily="34" charset="0"/>
                <a:cs typeface="Arial" pitchFamily="34" charset="0"/>
              </a:rPr>
              <a:t>1</a:t>
            </a:r>
            <a:r>
              <a:rPr lang="en-US" sz="2800" b="1" baseline="30000" dirty="0" smtClean="0">
                <a:latin typeface="Arial" pitchFamily="34" charset="0"/>
                <a:cs typeface="Arial" pitchFamily="34" charset="0"/>
              </a:rPr>
              <a:t>st</a:t>
            </a:r>
            <a:r>
              <a:rPr lang="en-US" sz="2800" b="1" dirty="0" smtClean="0">
                <a:latin typeface="Arial" pitchFamily="34" charset="0"/>
                <a:cs typeface="Arial" pitchFamily="34" charset="0"/>
              </a:rPr>
              <a:t> Cavalry Division Task Organization</a:t>
            </a:r>
            <a:endParaRPr lang="en-US" sz="2800" b="1" dirty="0">
              <a:latin typeface="Arial" pitchFamily="34" charset="0"/>
              <a:cs typeface="Arial" pitchFamily="34" charset="0"/>
            </a:endParaRPr>
          </a:p>
        </p:txBody>
      </p:sp>
      <p:sp>
        <p:nvSpPr>
          <p:cNvPr id="694" name="Rectangle 693"/>
          <p:cNvSpPr/>
          <p:nvPr/>
        </p:nvSpPr>
        <p:spPr>
          <a:xfrm>
            <a:off x="3770244" y="0"/>
            <a:ext cx="1600200" cy="152400"/>
          </a:xfrm>
          <a:prstGeom prst="rect">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white"/>
                </a:solidFill>
              </a:rPr>
              <a:t>UNCLASSIFIED</a:t>
            </a:r>
            <a:endParaRPr lang="en-US" sz="1000" b="1" dirty="0">
              <a:solidFill>
                <a:prstClr val="white"/>
              </a:solidFill>
            </a:endParaRPr>
          </a:p>
        </p:txBody>
      </p:sp>
      <p:grpSp>
        <p:nvGrpSpPr>
          <p:cNvPr id="663" name="Group 26"/>
          <p:cNvGrpSpPr/>
          <p:nvPr/>
        </p:nvGrpSpPr>
        <p:grpSpPr>
          <a:xfrm>
            <a:off x="3981450" y="947877"/>
            <a:ext cx="922227" cy="726877"/>
            <a:chOff x="2735373" y="514350"/>
            <a:chExt cx="922227" cy="726877"/>
          </a:xfrm>
        </p:grpSpPr>
        <p:grpSp>
          <p:nvGrpSpPr>
            <p:cNvPr id="664" name="Group 18"/>
            <p:cNvGrpSpPr/>
            <p:nvPr/>
          </p:nvGrpSpPr>
          <p:grpSpPr>
            <a:xfrm>
              <a:off x="2969985" y="685800"/>
              <a:ext cx="687615" cy="457200"/>
              <a:chOff x="2969985" y="685800"/>
              <a:chExt cx="687615" cy="457200"/>
            </a:xfrm>
          </p:grpSpPr>
          <p:grpSp>
            <p:nvGrpSpPr>
              <p:cNvPr id="716" name="Group 715"/>
              <p:cNvGrpSpPr/>
              <p:nvPr/>
            </p:nvGrpSpPr>
            <p:grpSpPr>
              <a:xfrm>
                <a:off x="2969985" y="685800"/>
                <a:ext cx="685800" cy="457200"/>
                <a:chOff x="2969985" y="685800"/>
                <a:chExt cx="685800" cy="457200"/>
              </a:xfrm>
            </p:grpSpPr>
            <p:sp>
              <p:nvSpPr>
                <p:cNvPr id="718" name="Right Triangle 717"/>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Right Triangle 720"/>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7" name="Rectangle 716"/>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5" name="Group 17"/>
            <p:cNvGrpSpPr/>
            <p:nvPr/>
          </p:nvGrpSpPr>
          <p:grpSpPr>
            <a:xfrm>
              <a:off x="3132817" y="514350"/>
              <a:ext cx="361950" cy="152400"/>
              <a:chOff x="3133725" y="428625"/>
              <a:chExt cx="361950" cy="152400"/>
            </a:xfrm>
          </p:grpSpPr>
          <p:grpSp>
            <p:nvGrpSpPr>
              <p:cNvPr id="678" name="Group 677"/>
              <p:cNvGrpSpPr/>
              <p:nvPr/>
            </p:nvGrpSpPr>
            <p:grpSpPr>
              <a:xfrm>
                <a:off x="3133725" y="428625"/>
                <a:ext cx="152400" cy="152400"/>
                <a:chOff x="3124200" y="381000"/>
                <a:chExt cx="152400" cy="152400"/>
              </a:xfrm>
            </p:grpSpPr>
            <p:cxnSp>
              <p:nvCxnSpPr>
                <p:cNvPr id="689" name="Straight Connector 688"/>
                <p:cNvCxnSpPr/>
                <p:nvPr/>
              </p:nvCxnSpPr>
              <p:spPr>
                <a:xfrm rot="16200000" flipH="1">
                  <a:off x="3124200" y="381000"/>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p:cNvCxnSpPr/>
                <p:nvPr/>
              </p:nvCxnSpPr>
              <p:spPr>
                <a:xfrm flipH="1">
                  <a:off x="3124200" y="381000"/>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3" name="Group 682"/>
              <p:cNvGrpSpPr/>
              <p:nvPr/>
            </p:nvGrpSpPr>
            <p:grpSpPr>
              <a:xfrm>
                <a:off x="3343275" y="428625"/>
                <a:ext cx="152400" cy="152400"/>
                <a:chOff x="3124200" y="381000"/>
                <a:chExt cx="152400" cy="152400"/>
              </a:xfrm>
            </p:grpSpPr>
            <p:cxnSp>
              <p:nvCxnSpPr>
                <p:cNvPr id="687" name="Straight Connector 686"/>
                <p:cNvCxnSpPr/>
                <p:nvPr/>
              </p:nvCxnSpPr>
              <p:spPr>
                <a:xfrm rot="16200000" flipH="1">
                  <a:off x="3124200" y="381000"/>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p:cNvCxnSpPr/>
                <p:nvPr/>
              </p:nvCxnSpPr>
              <p:spPr>
                <a:xfrm flipH="1">
                  <a:off x="3124200" y="381000"/>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69" name="TextBox 668"/>
            <p:cNvSpPr txBox="1"/>
            <p:nvPr/>
          </p:nvSpPr>
          <p:spPr>
            <a:xfrm>
              <a:off x="2735373" y="933450"/>
              <a:ext cx="284052" cy="307777"/>
            </a:xfrm>
            <a:prstGeom prst="rect">
              <a:avLst/>
            </a:prstGeom>
            <a:noFill/>
          </p:spPr>
          <p:txBody>
            <a:bodyPr wrap="none" rtlCol="0">
              <a:spAutoFit/>
            </a:bodyPr>
            <a:lstStyle/>
            <a:p>
              <a:r>
                <a:rPr lang="en-US" sz="1400" b="1" dirty="0" smtClean="0">
                  <a:latin typeface="Arial" pitchFamily="34" charset="0"/>
                  <a:cs typeface="Arial" pitchFamily="34" charset="0"/>
                </a:rPr>
                <a:t>1</a:t>
              </a:r>
              <a:endParaRPr lang="en-US" sz="1400" b="1" dirty="0">
                <a:latin typeface="Arial" pitchFamily="34" charset="0"/>
                <a:cs typeface="Arial" pitchFamily="34" charset="0"/>
              </a:endParaRPr>
            </a:p>
          </p:txBody>
        </p:sp>
        <p:grpSp>
          <p:nvGrpSpPr>
            <p:cNvPr id="670" name="Group 25"/>
            <p:cNvGrpSpPr/>
            <p:nvPr/>
          </p:nvGrpSpPr>
          <p:grpSpPr>
            <a:xfrm>
              <a:off x="3084738" y="776968"/>
              <a:ext cx="458108" cy="274865"/>
              <a:chOff x="3123292" y="800100"/>
              <a:chExt cx="381000" cy="228600"/>
            </a:xfrm>
          </p:grpSpPr>
          <p:sp>
            <p:nvSpPr>
              <p:cNvPr id="671" name="Oval 670"/>
              <p:cNvSpPr/>
              <p:nvPr/>
            </p:nvSpPr>
            <p:spPr>
              <a:xfrm>
                <a:off x="3123292" y="800100"/>
                <a:ext cx="3810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675" name="Group 24"/>
              <p:cNvGrpSpPr/>
              <p:nvPr/>
            </p:nvGrpSpPr>
            <p:grpSpPr>
              <a:xfrm>
                <a:off x="3179088" y="833578"/>
                <a:ext cx="269408" cy="161644"/>
                <a:chOff x="3180219" y="840651"/>
                <a:chExt cx="269408" cy="161644"/>
              </a:xfrm>
            </p:grpSpPr>
            <p:cxnSp>
              <p:nvCxnSpPr>
                <p:cNvPr id="676" name="Straight Connector 675"/>
                <p:cNvCxnSpPr/>
                <p:nvPr/>
              </p:nvCxnSpPr>
              <p:spPr>
                <a:xfrm rot="5400000" flipH="1" flipV="1">
                  <a:off x="3234101" y="786769"/>
                  <a:ext cx="161644" cy="2694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p:cNvCxnSpPr/>
                <p:nvPr/>
              </p:nvCxnSpPr>
              <p:spPr>
                <a:xfrm rot="16200000" flipH="1">
                  <a:off x="3234101" y="786769"/>
                  <a:ext cx="161644" cy="2694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722" name="Group 27"/>
          <p:cNvGrpSpPr/>
          <p:nvPr/>
        </p:nvGrpSpPr>
        <p:grpSpPr>
          <a:xfrm>
            <a:off x="67014" y="2029334"/>
            <a:ext cx="922227" cy="723900"/>
            <a:chOff x="2735373" y="517327"/>
            <a:chExt cx="922227" cy="723900"/>
          </a:xfrm>
        </p:grpSpPr>
        <p:grpSp>
          <p:nvGrpSpPr>
            <p:cNvPr id="723" name="Group 18"/>
            <p:cNvGrpSpPr/>
            <p:nvPr/>
          </p:nvGrpSpPr>
          <p:grpSpPr>
            <a:xfrm>
              <a:off x="2969985" y="685800"/>
              <a:ext cx="687615" cy="457200"/>
              <a:chOff x="2969985" y="685800"/>
              <a:chExt cx="687615" cy="457200"/>
            </a:xfrm>
          </p:grpSpPr>
          <p:grpSp>
            <p:nvGrpSpPr>
              <p:cNvPr id="754" name="Group 6"/>
              <p:cNvGrpSpPr/>
              <p:nvPr/>
            </p:nvGrpSpPr>
            <p:grpSpPr>
              <a:xfrm>
                <a:off x="2969985" y="685800"/>
                <a:ext cx="685800" cy="457200"/>
                <a:chOff x="2969985" y="685800"/>
                <a:chExt cx="685800" cy="457200"/>
              </a:xfrm>
            </p:grpSpPr>
            <p:sp>
              <p:nvSpPr>
                <p:cNvPr id="762" name="Right Triangle 761"/>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7"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5" name="Group 37"/>
            <p:cNvGrpSpPr/>
            <p:nvPr/>
          </p:nvGrpSpPr>
          <p:grpSpPr>
            <a:xfrm>
              <a:off x="3237592" y="517327"/>
              <a:ext cx="152400" cy="152400"/>
              <a:chOff x="3019425" y="383977"/>
              <a:chExt cx="152400" cy="152400"/>
            </a:xfrm>
          </p:grpSpPr>
          <p:cxnSp>
            <p:nvCxnSpPr>
              <p:cNvPr id="751" name="Straight Connector 750"/>
              <p:cNvCxnSpPr/>
              <p:nvPr/>
            </p:nvCxnSpPr>
            <p:spPr>
              <a:xfrm rot="16200000" flipH="1">
                <a:off x="3019425" y="383977"/>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3" name="Straight Connector 752"/>
              <p:cNvCxnSpPr/>
              <p:nvPr/>
            </p:nvCxnSpPr>
            <p:spPr>
              <a:xfrm flipH="1">
                <a:off x="3019425" y="383977"/>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8" name="TextBox 737"/>
            <p:cNvSpPr txBox="1"/>
            <p:nvPr/>
          </p:nvSpPr>
          <p:spPr>
            <a:xfrm>
              <a:off x="2735373" y="933450"/>
              <a:ext cx="284052" cy="307777"/>
            </a:xfrm>
            <a:prstGeom prst="rect">
              <a:avLst/>
            </a:prstGeom>
            <a:noFill/>
          </p:spPr>
          <p:txBody>
            <a:bodyPr wrap="none" rtlCol="0">
              <a:spAutoFit/>
            </a:bodyPr>
            <a:lstStyle/>
            <a:p>
              <a:r>
                <a:rPr lang="en-US" sz="1400" b="1" dirty="0" smtClean="0">
                  <a:latin typeface="Arial" pitchFamily="34" charset="0"/>
                  <a:cs typeface="Arial" pitchFamily="34" charset="0"/>
                </a:rPr>
                <a:t>1</a:t>
              </a:r>
              <a:endParaRPr lang="en-US" sz="1400" b="1" dirty="0">
                <a:latin typeface="Arial" pitchFamily="34" charset="0"/>
                <a:cs typeface="Arial" pitchFamily="34" charset="0"/>
              </a:endParaRPr>
            </a:p>
          </p:txBody>
        </p:sp>
        <p:grpSp>
          <p:nvGrpSpPr>
            <p:cNvPr id="742" name="Group 25"/>
            <p:cNvGrpSpPr/>
            <p:nvPr/>
          </p:nvGrpSpPr>
          <p:grpSpPr>
            <a:xfrm>
              <a:off x="3084738" y="776968"/>
              <a:ext cx="458108" cy="274865"/>
              <a:chOff x="3123292" y="800100"/>
              <a:chExt cx="381000" cy="228600"/>
            </a:xfrm>
          </p:grpSpPr>
          <p:sp>
            <p:nvSpPr>
              <p:cNvPr id="743" name="Oval 742"/>
              <p:cNvSpPr/>
              <p:nvPr/>
            </p:nvSpPr>
            <p:spPr>
              <a:xfrm>
                <a:off x="3123292" y="800100"/>
                <a:ext cx="3810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745" name="Group 24"/>
              <p:cNvGrpSpPr/>
              <p:nvPr/>
            </p:nvGrpSpPr>
            <p:grpSpPr>
              <a:xfrm>
                <a:off x="3179088" y="833578"/>
                <a:ext cx="269408" cy="161644"/>
                <a:chOff x="3180219" y="840651"/>
                <a:chExt cx="269408" cy="161644"/>
              </a:xfrm>
            </p:grpSpPr>
            <p:cxnSp>
              <p:nvCxnSpPr>
                <p:cNvPr id="746" name="Straight Connector 745"/>
                <p:cNvCxnSpPr/>
                <p:nvPr/>
              </p:nvCxnSpPr>
              <p:spPr>
                <a:xfrm rot="5400000" flipH="1" flipV="1">
                  <a:off x="3234101" y="786769"/>
                  <a:ext cx="161644" cy="2694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p:cNvCxnSpPr/>
                <p:nvPr/>
              </p:nvCxnSpPr>
              <p:spPr>
                <a:xfrm rot="16200000" flipH="1">
                  <a:off x="3234101" y="786769"/>
                  <a:ext cx="161644" cy="2694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764" name="Group 306"/>
          <p:cNvGrpSpPr/>
          <p:nvPr/>
        </p:nvGrpSpPr>
        <p:grpSpPr>
          <a:xfrm>
            <a:off x="23611" y="2735823"/>
            <a:ext cx="914827" cy="598436"/>
            <a:chOff x="456772" y="2373364"/>
            <a:chExt cx="914827" cy="598436"/>
          </a:xfrm>
        </p:grpSpPr>
        <p:grpSp>
          <p:nvGrpSpPr>
            <p:cNvPr id="765" name="Group 304"/>
            <p:cNvGrpSpPr/>
            <p:nvPr/>
          </p:nvGrpSpPr>
          <p:grpSpPr>
            <a:xfrm>
              <a:off x="803404" y="2373364"/>
              <a:ext cx="568195" cy="522236"/>
              <a:chOff x="803404" y="2373364"/>
              <a:chExt cx="568195" cy="522236"/>
            </a:xfrm>
          </p:grpSpPr>
          <p:grpSp>
            <p:nvGrpSpPr>
              <p:cNvPr id="777" name="Group 291"/>
              <p:cNvGrpSpPr/>
              <p:nvPr/>
            </p:nvGrpSpPr>
            <p:grpSpPr>
              <a:xfrm>
                <a:off x="1034821" y="2373364"/>
                <a:ext cx="86310" cy="141236"/>
                <a:chOff x="1057275" y="2373364"/>
                <a:chExt cx="86310" cy="141236"/>
              </a:xfrm>
            </p:grpSpPr>
            <p:cxnSp>
              <p:nvCxnSpPr>
                <p:cNvPr id="829" name="Straight Connector 828"/>
                <p:cNvCxnSpPr/>
                <p:nvPr/>
              </p:nvCxnSpPr>
              <p:spPr>
                <a:xfrm rot="5400000">
                  <a:off x="98665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p:cNvCxnSpPr/>
                <p:nvPr/>
              </p:nvCxnSpPr>
              <p:spPr>
                <a:xfrm rot="5400000">
                  <a:off x="107296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1" name="Group 301"/>
              <p:cNvGrpSpPr/>
              <p:nvPr/>
            </p:nvGrpSpPr>
            <p:grpSpPr>
              <a:xfrm>
                <a:off x="803404" y="2514600"/>
                <a:ext cx="568195" cy="381000"/>
                <a:chOff x="803404" y="2514600"/>
                <a:chExt cx="568195" cy="381000"/>
              </a:xfrm>
            </p:grpSpPr>
            <p:grpSp>
              <p:nvGrpSpPr>
                <p:cNvPr id="787" name="Group 18"/>
                <p:cNvGrpSpPr/>
                <p:nvPr/>
              </p:nvGrpSpPr>
              <p:grpSpPr>
                <a:xfrm>
                  <a:off x="803405" y="2518971"/>
                  <a:ext cx="566443" cy="376629"/>
                  <a:chOff x="2969985" y="685800"/>
                  <a:chExt cx="687615" cy="457200"/>
                </a:xfrm>
              </p:grpSpPr>
              <p:grpSp>
                <p:nvGrpSpPr>
                  <p:cNvPr id="801" name="Group 283"/>
                  <p:cNvGrpSpPr/>
                  <p:nvPr/>
                </p:nvGrpSpPr>
                <p:grpSpPr>
                  <a:xfrm>
                    <a:off x="2969985" y="685800"/>
                    <a:ext cx="685800" cy="457200"/>
                    <a:chOff x="2969985" y="685800"/>
                    <a:chExt cx="685800" cy="457200"/>
                  </a:xfrm>
                </p:grpSpPr>
                <p:sp>
                  <p:nvSpPr>
                    <p:cNvPr id="807" name="Right Triangle 806"/>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4"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98" name="Straight Connector 797"/>
                <p:cNvCxnSpPr>
                  <a:stCxn id="814" idx="4"/>
                </p:cNvCxnSpPr>
                <p:nvPr/>
              </p:nvCxnSpPr>
              <p:spPr>
                <a:xfrm rot="5400000" flipH="1" flipV="1">
                  <a:off x="897002" y="2421002"/>
                  <a:ext cx="381000" cy="56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2" name="Oval 781"/>
              <p:cNvSpPr/>
              <p:nvPr/>
            </p:nvSpPr>
            <p:spPr>
              <a:xfrm>
                <a:off x="897001" y="2590800"/>
                <a:ext cx="3810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785" name="Straight Connector 784"/>
              <p:cNvCxnSpPr/>
              <p:nvPr/>
            </p:nvCxnSpPr>
            <p:spPr>
              <a:xfrm rot="5400000">
                <a:off x="897001" y="27051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71" name="TextBox 770"/>
            <p:cNvSpPr txBox="1"/>
            <p:nvPr/>
          </p:nvSpPr>
          <p:spPr>
            <a:xfrm>
              <a:off x="456772" y="2694801"/>
              <a:ext cx="405880" cy="276999"/>
            </a:xfrm>
            <a:prstGeom prst="rect">
              <a:avLst/>
            </a:prstGeom>
            <a:noFill/>
          </p:spPr>
          <p:txBody>
            <a:bodyPr wrap="none" rtlCol="0">
              <a:spAutoFit/>
            </a:bodyPr>
            <a:lstStyle/>
            <a:p>
              <a:r>
                <a:rPr lang="en-US" sz="1200" b="1" dirty="0" smtClean="0">
                  <a:latin typeface="Arial" pitchFamily="34" charset="0"/>
                  <a:cs typeface="Arial" pitchFamily="34" charset="0"/>
                </a:rPr>
                <a:t>1-7</a:t>
              </a:r>
              <a:endParaRPr lang="en-US" sz="1200" b="1" dirty="0">
                <a:latin typeface="Arial" pitchFamily="34" charset="0"/>
                <a:cs typeface="Arial" pitchFamily="34" charset="0"/>
              </a:endParaRPr>
            </a:p>
          </p:txBody>
        </p:sp>
      </p:grpSp>
      <p:grpSp>
        <p:nvGrpSpPr>
          <p:cNvPr id="831" name="Group 322"/>
          <p:cNvGrpSpPr/>
          <p:nvPr/>
        </p:nvGrpSpPr>
        <p:grpSpPr>
          <a:xfrm>
            <a:off x="9525" y="3364473"/>
            <a:ext cx="918478" cy="598436"/>
            <a:chOff x="504825" y="3440164"/>
            <a:chExt cx="918478" cy="598436"/>
          </a:xfrm>
        </p:grpSpPr>
        <p:grpSp>
          <p:nvGrpSpPr>
            <p:cNvPr id="832" name="Group 291"/>
            <p:cNvGrpSpPr/>
            <p:nvPr/>
          </p:nvGrpSpPr>
          <p:grpSpPr>
            <a:xfrm>
              <a:off x="1088276" y="3440164"/>
              <a:ext cx="86310" cy="141236"/>
              <a:chOff x="1057275" y="2373364"/>
              <a:chExt cx="86310" cy="141236"/>
            </a:xfrm>
          </p:grpSpPr>
          <p:cxnSp>
            <p:nvCxnSpPr>
              <p:cNvPr id="894" name="Straight Connector 893"/>
              <p:cNvCxnSpPr/>
              <p:nvPr/>
            </p:nvCxnSpPr>
            <p:spPr>
              <a:xfrm rot="5400000">
                <a:off x="98665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5" name="Straight Connector 894"/>
              <p:cNvCxnSpPr/>
              <p:nvPr/>
            </p:nvCxnSpPr>
            <p:spPr>
              <a:xfrm rot="5400000">
                <a:off x="107296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3" name="Group 18"/>
            <p:cNvGrpSpPr/>
            <p:nvPr/>
          </p:nvGrpSpPr>
          <p:grpSpPr>
            <a:xfrm>
              <a:off x="856860" y="3585771"/>
              <a:ext cx="566443" cy="376629"/>
              <a:chOff x="2969985" y="685800"/>
              <a:chExt cx="687615" cy="457200"/>
            </a:xfrm>
          </p:grpSpPr>
          <p:grpSp>
            <p:nvGrpSpPr>
              <p:cNvPr id="890" name="Group 283"/>
              <p:cNvGrpSpPr/>
              <p:nvPr/>
            </p:nvGrpSpPr>
            <p:grpSpPr>
              <a:xfrm>
                <a:off x="2969985" y="685800"/>
                <a:ext cx="685800" cy="457200"/>
                <a:chOff x="2969985" y="685800"/>
                <a:chExt cx="685800" cy="457200"/>
              </a:xfrm>
            </p:grpSpPr>
            <p:sp>
              <p:nvSpPr>
                <p:cNvPr id="892" name="Right Triangle 891"/>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1"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4" name="TextBox 833"/>
            <p:cNvSpPr txBox="1"/>
            <p:nvPr/>
          </p:nvSpPr>
          <p:spPr>
            <a:xfrm>
              <a:off x="504825" y="3761601"/>
              <a:ext cx="405880" cy="276999"/>
            </a:xfrm>
            <a:prstGeom prst="rect">
              <a:avLst/>
            </a:prstGeom>
            <a:noFill/>
          </p:spPr>
          <p:txBody>
            <a:bodyPr wrap="none" rtlCol="0">
              <a:spAutoFit/>
            </a:bodyPr>
            <a:lstStyle/>
            <a:p>
              <a:r>
                <a:rPr lang="en-US" sz="1200" b="1" dirty="0" smtClean="0">
                  <a:latin typeface="Arial" pitchFamily="34" charset="0"/>
                  <a:cs typeface="Arial" pitchFamily="34" charset="0"/>
                </a:rPr>
                <a:t>2-5</a:t>
              </a:r>
              <a:endParaRPr lang="en-US" sz="1200" b="1" dirty="0">
                <a:latin typeface="Arial" pitchFamily="34" charset="0"/>
                <a:cs typeface="Arial" pitchFamily="34" charset="0"/>
              </a:endParaRPr>
            </a:p>
          </p:txBody>
        </p:sp>
        <p:grpSp>
          <p:nvGrpSpPr>
            <p:cNvPr id="844" name="Group 295"/>
            <p:cNvGrpSpPr/>
            <p:nvPr/>
          </p:nvGrpSpPr>
          <p:grpSpPr>
            <a:xfrm>
              <a:off x="950456" y="3657600"/>
              <a:ext cx="381000" cy="228600"/>
              <a:chOff x="951138" y="3001735"/>
              <a:chExt cx="458108" cy="274865"/>
            </a:xfrm>
          </p:grpSpPr>
          <p:sp>
            <p:nvSpPr>
              <p:cNvPr id="866" name="Oval 865"/>
              <p:cNvSpPr/>
              <p:nvPr/>
            </p:nvSpPr>
            <p:spPr>
              <a:xfrm>
                <a:off x="951138" y="3001735"/>
                <a:ext cx="458108" cy="2748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867" name="Straight Connector 866"/>
              <p:cNvCxnSpPr/>
              <p:nvPr/>
            </p:nvCxnSpPr>
            <p:spPr>
              <a:xfrm rot="5400000" flipH="1" flipV="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8" name="Straight Connector 867"/>
              <p:cNvCxnSpPr/>
              <p:nvPr/>
            </p:nvCxnSpPr>
            <p:spPr>
              <a:xfrm rot="16200000" flipH="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896" name="Group 323"/>
          <p:cNvGrpSpPr/>
          <p:nvPr/>
        </p:nvGrpSpPr>
        <p:grpSpPr>
          <a:xfrm>
            <a:off x="9525" y="3974073"/>
            <a:ext cx="918478" cy="598436"/>
            <a:chOff x="504825" y="3440164"/>
            <a:chExt cx="918478" cy="598436"/>
          </a:xfrm>
        </p:grpSpPr>
        <p:grpSp>
          <p:nvGrpSpPr>
            <p:cNvPr id="897" name="Group 291"/>
            <p:cNvGrpSpPr/>
            <p:nvPr/>
          </p:nvGrpSpPr>
          <p:grpSpPr>
            <a:xfrm>
              <a:off x="1088276" y="3440164"/>
              <a:ext cx="86310" cy="141236"/>
              <a:chOff x="1057275" y="2373364"/>
              <a:chExt cx="86310" cy="141236"/>
            </a:xfrm>
          </p:grpSpPr>
          <p:cxnSp>
            <p:nvCxnSpPr>
              <p:cNvPr id="908" name="Straight Connector 907"/>
              <p:cNvCxnSpPr/>
              <p:nvPr/>
            </p:nvCxnSpPr>
            <p:spPr>
              <a:xfrm rot="5400000">
                <a:off x="98665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9" name="Straight Connector 908"/>
              <p:cNvCxnSpPr/>
              <p:nvPr/>
            </p:nvCxnSpPr>
            <p:spPr>
              <a:xfrm rot="5400000">
                <a:off x="107296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8" name="Group 18"/>
            <p:cNvGrpSpPr/>
            <p:nvPr/>
          </p:nvGrpSpPr>
          <p:grpSpPr>
            <a:xfrm>
              <a:off x="856860" y="3585771"/>
              <a:ext cx="566443" cy="376629"/>
              <a:chOff x="2969985" y="685800"/>
              <a:chExt cx="687615" cy="457200"/>
            </a:xfrm>
          </p:grpSpPr>
          <p:grpSp>
            <p:nvGrpSpPr>
              <p:cNvPr id="904" name="Group 283"/>
              <p:cNvGrpSpPr/>
              <p:nvPr/>
            </p:nvGrpSpPr>
            <p:grpSpPr>
              <a:xfrm>
                <a:off x="2969985" y="685800"/>
                <a:ext cx="685800" cy="457200"/>
                <a:chOff x="2969985" y="685800"/>
                <a:chExt cx="685800" cy="457200"/>
              </a:xfrm>
            </p:grpSpPr>
            <p:sp>
              <p:nvSpPr>
                <p:cNvPr id="906" name="Right Triangle 905"/>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5"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9" name="TextBox 898"/>
            <p:cNvSpPr txBox="1"/>
            <p:nvPr/>
          </p:nvSpPr>
          <p:spPr>
            <a:xfrm>
              <a:off x="504825" y="3761601"/>
              <a:ext cx="405880" cy="276999"/>
            </a:xfrm>
            <a:prstGeom prst="rect">
              <a:avLst/>
            </a:prstGeom>
            <a:noFill/>
          </p:spPr>
          <p:txBody>
            <a:bodyPr wrap="none" rtlCol="0">
              <a:spAutoFit/>
            </a:bodyPr>
            <a:lstStyle/>
            <a:p>
              <a:r>
                <a:rPr lang="en-US" sz="1200" b="1" dirty="0" smtClean="0">
                  <a:latin typeface="Arial" pitchFamily="34" charset="0"/>
                  <a:cs typeface="Arial" pitchFamily="34" charset="0"/>
                </a:rPr>
                <a:t>2-8</a:t>
              </a:r>
              <a:endParaRPr lang="en-US" sz="1200" b="1" dirty="0">
                <a:latin typeface="Arial" pitchFamily="34" charset="0"/>
                <a:cs typeface="Arial" pitchFamily="34" charset="0"/>
              </a:endParaRPr>
            </a:p>
          </p:txBody>
        </p:sp>
        <p:grpSp>
          <p:nvGrpSpPr>
            <p:cNvPr id="900" name="Group 295"/>
            <p:cNvGrpSpPr/>
            <p:nvPr/>
          </p:nvGrpSpPr>
          <p:grpSpPr>
            <a:xfrm>
              <a:off x="950456" y="3657600"/>
              <a:ext cx="381000" cy="228600"/>
              <a:chOff x="951138" y="3001735"/>
              <a:chExt cx="458108" cy="274865"/>
            </a:xfrm>
          </p:grpSpPr>
          <p:sp>
            <p:nvSpPr>
              <p:cNvPr id="901" name="Oval 900"/>
              <p:cNvSpPr/>
              <p:nvPr/>
            </p:nvSpPr>
            <p:spPr>
              <a:xfrm>
                <a:off x="951138" y="3001735"/>
                <a:ext cx="458108" cy="2748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902" name="Straight Connector 901"/>
              <p:cNvCxnSpPr/>
              <p:nvPr/>
            </p:nvCxnSpPr>
            <p:spPr>
              <a:xfrm rot="5400000" flipH="1" flipV="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3" name="Straight Connector 902"/>
              <p:cNvCxnSpPr/>
              <p:nvPr/>
            </p:nvCxnSpPr>
            <p:spPr>
              <a:xfrm rot="16200000" flipH="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10" name="Group 378"/>
          <p:cNvGrpSpPr/>
          <p:nvPr/>
        </p:nvGrpSpPr>
        <p:grpSpPr>
          <a:xfrm>
            <a:off x="-33564" y="5765684"/>
            <a:ext cx="947053" cy="598436"/>
            <a:chOff x="428625" y="4887964"/>
            <a:chExt cx="947053" cy="598436"/>
          </a:xfrm>
        </p:grpSpPr>
        <p:cxnSp>
          <p:nvCxnSpPr>
            <p:cNvPr id="912" name="Straight Connector 911"/>
            <p:cNvCxnSpPr/>
            <p:nvPr/>
          </p:nvCxnSpPr>
          <p:spPr>
            <a:xfrm rot="5400000">
              <a:off x="970033" y="49585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4" name="Straight Connector 913"/>
            <p:cNvCxnSpPr/>
            <p:nvPr/>
          </p:nvCxnSpPr>
          <p:spPr>
            <a:xfrm rot="5400000">
              <a:off x="1056343" y="49585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5" name="Group 283"/>
            <p:cNvGrpSpPr/>
            <p:nvPr/>
          </p:nvGrpSpPr>
          <p:grpSpPr>
            <a:xfrm>
              <a:off x="809245" y="5025134"/>
              <a:ext cx="564948" cy="386154"/>
              <a:chOff x="2969985" y="674237"/>
              <a:chExt cx="685800" cy="468763"/>
            </a:xfrm>
          </p:grpSpPr>
          <p:sp>
            <p:nvSpPr>
              <p:cNvPr id="923" name="Right Triangle 922"/>
              <p:cNvSpPr/>
              <p:nvPr/>
            </p:nvSpPr>
            <p:spPr>
              <a:xfrm flipV="1">
                <a:off x="2969985" y="685800"/>
                <a:ext cx="685800" cy="457200"/>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Right Triangle 5"/>
              <p:cNvSpPr/>
              <p:nvPr/>
            </p:nvSpPr>
            <p:spPr>
              <a:xfrm rot="10800000" flipV="1">
                <a:off x="2969985" y="674237"/>
                <a:ext cx="685800" cy="457200"/>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9" name="Rectangle 3"/>
            <p:cNvSpPr/>
            <p:nvPr/>
          </p:nvSpPr>
          <p:spPr>
            <a:xfrm>
              <a:off x="810730" y="5033571"/>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TextBox 920"/>
            <p:cNvSpPr txBox="1"/>
            <p:nvPr/>
          </p:nvSpPr>
          <p:spPr>
            <a:xfrm>
              <a:off x="428625" y="5209401"/>
              <a:ext cx="431080" cy="276999"/>
            </a:xfrm>
            <a:prstGeom prst="rect">
              <a:avLst/>
            </a:prstGeom>
            <a:noFill/>
          </p:spPr>
          <p:txBody>
            <a:bodyPr wrap="none" rtlCol="0">
              <a:spAutoFit/>
            </a:bodyPr>
            <a:lstStyle/>
            <a:p>
              <a:r>
                <a:rPr lang="en-US" sz="1200" b="1" dirty="0" smtClean="0">
                  <a:latin typeface="Arial" pitchFamily="34" charset="0"/>
                  <a:cs typeface="Arial" pitchFamily="34" charset="0"/>
                </a:rPr>
                <a:t>115</a:t>
              </a:r>
              <a:endParaRPr lang="en-US" sz="1200" b="1" dirty="0">
                <a:latin typeface="Arial" pitchFamily="34" charset="0"/>
                <a:cs typeface="Arial" pitchFamily="34" charset="0"/>
              </a:endParaRPr>
            </a:p>
          </p:txBody>
        </p:sp>
        <p:sp>
          <p:nvSpPr>
            <p:cNvPr id="922" name="TextBox 921"/>
            <p:cNvSpPr txBox="1"/>
            <p:nvPr/>
          </p:nvSpPr>
          <p:spPr>
            <a:xfrm>
              <a:off x="809430" y="5064323"/>
              <a:ext cx="564578" cy="307777"/>
            </a:xfrm>
            <a:prstGeom prst="rect">
              <a:avLst/>
            </a:prstGeom>
            <a:noFill/>
          </p:spPr>
          <p:txBody>
            <a:bodyPr wrap="none" rtlCol="0">
              <a:spAutoFit/>
            </a:bodyPr>
            <a:lstStyle/>
            <a:p>
              <a:r>
                <a:rPr lang="en-US" sz="1400" b="1" dirty="0" smtClean="0">
                  <a:latin typeface="Arial" pitchFamily="34" charset="0"/>
                  <a:cs typeface="Arial" pitchFamily="34" charset="0"/>
                </a:rPr>
                <a:t>BSB</a:t>
              </a:r>
              <a:endParaRPr lang="en-US" sz="1400" b="1" dirty="0">
                <a:latin typeface="Arial" pitchFamily="34" charset="0"/>
                <a:cs typeface="Arial" pitchFamily="34" charset="0"/>
              </a:endParaRPr>
            </a:p>
          </p:txBody>
        </p:sp>
      </p:grpSp>
      <p:grpSp>
        <p:nvGrpSpPr>
          <p:cNvPr id="925" name="Group 393"/>
          <p:cNvGrpSpPr/>
          <p:nvPr/>
        </p:nvGrpSpPr>
        <p:grpSpPr>
          <a:xfrm>
            <a:off x="75397" y="5151845"/>
            <a:ext cx="849967" cy="598436"/>
            <a:chOff x="525711" y="5573764"/>
            <a:chExt cx="849967" cy="598436"/>
          </a:xfrm>
        </p:grpSpPr>
        <p:cxnSp>
          <p:nvCxnSpPr>
            <p:cNvPr id="926" name="Straight Connector 925"/>
            <p:cNvCxnSpPr/>
            <p:nvPr/>
          </p:nvCxnSpPr>
          <p:spPr>
            <a:xfrm rot="5400000">
              <a:off x="970033" y="56443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p:cNvCxnSpPr/>
            <p:nvPr/>
          </p:nvCxnSpPr>
          <p:spPr>
            <a:xfrm rot="5400000">
              <a:off x="1056343" y="56443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8" name="Group 283"/>
            <p:cNvGrpSpPr/>
            <p:nvPr/>
          </p:nvGrpSpPr>
          <p:grpSpPr>
            <a:xfrm>
              <a:off x="809245" y="5710934"/>
              <a:ext cx="564948" cy="386154"/>
              <a:chOff x="2969985" y="674237"/>
              <a:chExt cx="685800" cy="468763"/>
            </a:xfrm>
          </p:grpSpPr>
          <p:sp>
            <p:nvSpPr>
              <p:cNvPr id="931" name="Right Triangle 930"/>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Right Triangle 5"/>
              <p:cNvSpPr/>
              <p:nvPr/>
            </p:nvSpPr>
            <p:spPr>
              <a:xfrm rot="10800000" flipV="1">
                <a:off x="2969985" y="674237"/>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9" name="Rectangle 3"/>
            <p:cNvSpPr/>
            <p:nvPr/>
          </p:nvSpPr>
          <p:spPr>
            <a:xfrm>
              <a:off x="810730" y="5719371"/>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TextBox 929"/>
            <p:cNvSpPr txBox="1"/>
            <p:nvPr/>
          </p:nvSpPr>
          <p:spPr>
            <a:xfrm>
              <a:off x="525711" y="5895201"/>
              <a:ext cx="354584" cy="276999"/>
            </a:xfrm>
            <a:prstGeom prst="rect">
              <a:avLst/>
            </a:prstGeom>
            <a:noFill/>
          </p:spPr>
          <p:txBody>
            <a:bodyPr wrap="none" rtlCol="0">
              <a:spAutoFit/>
            </a:bodyPr>
            <a:lstStyle/>
            <a:p>
              <a:r>
                <a:rPr lang="en-US" sz="1200" b="1" dirty="0" smtClean="0">
                  <a:latin typeface="Arial" pitchFamily="34" charset="0"/>
                  <a:cs typeface="Arial" pitchFamily="34" charset="0"/>
                </a:rPr>
                <a:t>91</a:t>
              </a:r>
              <a:endParaRPr lang="en-US" sz="1200" b="1" dirty="0">
                <a:latin typeface="Arial" pitchFamily="34" charset="0"/>
                <a:cs typeface="Arial" pitchFamily="34" charset="0"/>
              </a:endParaRPr>
            </a:p>
          </p:txBody>
        </p:sp>
      </p:grpSp>
      <p:grpSp>
        <p:nvGrpSpPr>
          <p:cNvPr id="933" name="Group 46"/>
          <p:cNvGrpSpPr/>
          <p:nvPr/>
        </p:nvGrpSpPr>
        <p:grpSpPr>
          <a:xfrm>
            <a:off x="1327049" y="2029334"/>
            <a:ext cx="922227" cy="723900"/>
            <a:chOff x="2735373" y="517327"/>
            <a:chExt cx="922227" cy="723900"/>
          </a:xfrm>
        </p:grpSpPr>
        <p:grpSp>
          <p:nvGrpSpPr>
            <p:cNvPr id="934" name="Group 18"/>
            <p:cNvGrpSpPr/>
            <p:nvPr/>
          </p:nvGrpSpPr>
          <p:grpSpPr>
            <a:xfrm>
              <a:off x="2969985" y="685800"/>
              <a:ext cx="687615" cy="457200"/>
              <a:chOff x="2969985" y="685800"/>
              <a:chExt cx="687615" cy="457200"/>
            </a:xfrm>
          </p:grpSpPr>
          <p:grpSp>
            <p:nvGrpSpPr>
              <p:cNvPr id="952" name="Group 6"/>
              <p:cNvGrpSpPr/>
              <p:nvPr/>
            </p:nvGrpSpPr>
            <p:grpSpPr>
              <a:xfrm>
                <a:off x="2969985" y="685800"/>
                <a:ext cx="685800" cy="457200"/>
                <a:chOff x="2969985" y="685800"/>
                <a:chExt cx="685800" cy="457200"/>
              </a:xfrm>
            </p:grpSpPr>
            <p:sp>
              <p:nvSpPr>
                <p:cNvPr id="955" name="Right Triangle 954"/>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6"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4"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5" name="Group 37"/>
            <p:cNvGrpSpPr/>
            <p:nvPr/>
          </p:nvGrpSpPr>
          <p:grpSpPr>
            <a:xfrm>
              <a:off x="3237592" y="517327"/>
              <a:ext cx="152400" cy="152400"/>
              <a:chOff x="3019425" y="383977"/>
              <a:chExt cx="152400" cy="152400"/>
            </a:xfrm>
          </p:grpSpPr>
          <p:cxnSp>
            <p:nvCxnSpPr>
              <p:cNvPr id="950" name="Straight Connector 949"/>
              <p:cNvCxnSpPr/>
              <p:nvPr/>
            </p:nvCxnSpPr>
            <p:spPr>
              <a:xfrm rot="16200000" flipH="1">
                <a:off x="3019425" y="383977"/>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1" name="Straight Connector 950"/>
              <p:cNvCxnSpPr/>
              <p:nvPr/>
            </p:nvCxnSpPr>
            <p:spPr>
              <a:xfrm flipH="1">
                <a:off x="3019425" y="383977"/>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36" name="TextBox 935"/>
            <p:cNvSpPr txBox="1"/>
            <p:nvPr/>
          </p:nvSpPr>
          <p:spPr>
            <a:xfrm>
              <a:off x="2735373" y="933450"/>
              <a:ext cx="284052" cy="307777"/>
            </a:xfrm>
            <a:prstGeom prst="rect">
              <a:avLst/>
            </a:prstGeom>
            <a:noFill/>
          </p:spPr>
          <p:txBody>
            <a:bodyPr wrap="none" rtlCol="0">
              <a:spAutoFit/>
            </a:bodyPr>
            <a:lstStyle/>
            <a:p>
              <a:r>
                <a:rPr lang="en-US" sz="1400" b="1" dirty="0" smtClean="0">
                  <a:latin typeface="Arial" pitchFamily="34" charset="0"/>
                  <a:cs typeface="Arial" pitchFamily="34" charset="0"/>
                </a:rPr>
                <a:t>2</a:t>
              </a:r>
              <a:endParaRPr lang="en-US" sz="1400" b="1" dirty="0">
                <a:latin typeface="Arial" pitchFamily="34" charset="0"/>
                <a:cs typeface="Arial" pitchFamily="34" charset="0"/>
              </a:endParaRPr>
            </a:p>
          </p:txBody>
        </p:sp>
        <p:grpSp>
          <p:nvGrpSpPr>
            <p:cNvPr id="937" name="Group 25"/>
            <p:cNvGrpSpPr/>
            <p:nvPr/>
          </p:nvGrpSpPr>
          <p:grpSpPr>
            <a:xfrm>
              <a:off x="3084738" y="776968"/>
              <a:ext cx="458108" cy="274865"/>
              <a:chOff x="3123292" y="800100"/>
              <a:chExt cx="381000" cy="228600"/>
            </a:xfrm>
          </p:grpSpPr>
          <p:sp>
            <p:nvSpPr>
              <p:cNvPr id="938" name="Oval 937"/>
              <p:cNvSpPr/>
              <p:nvPr/>
            </p:nvSpPr>
            <p:spPr>
              <a:xfrm>
                <a:off x="3123292" y="800100"/>
                <a:ext cx="3810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941" name="Group 24"/>
              <p:cNvGrpSpPr/>
              <p:nvPr/>
            </p:nvGrpSpPr>
            <p:grpSpPr>
              <a:xfrm>
                <a:off x="3179088" y="833578"/>
                <a:ext cx="269408" cy="161644"/>
                <a:chOff x="3180219" y="840651"/>
                <a:chExt cx="269408" cy="161644"/>
              </a:xfrm>
            </p:grpSpPr>
            <p:cxnSp>
              <p:nvCxnSpPr>
                <p:cNvPr id="948" name="Straight Connector 947"/>
                <p:cNvCxnSpPr/>
                <p:nvPr/>
              </p:nvCxnSpPr>
              <p:spPr>
                <a:xfrm rot="5400000" flipH="1" flipV="1">
                  <a:off x="3234101" y="786769"/>
                  <a:ext cx="161644" cy="2694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9" name="Straight Connector 948"/>
                <p:cNvCxnSpPr/>
                <p:nvPr/>
              </p:nvCxnSpPr>
              <p:spPr>
                <a:xfrm rot="16200000" flipH="1">
                  <a:off x="3234101" y="786769"/>
                  <a:ext cx="161644" cy="2694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957" name="Group 394"/>
          <p:cNvGrpSpPr/>
          <p:nvPr/>
        </p:nvGrpSpPr>
        <p:grpSpPr>
          <a:xfrm>
            <a:off x="1273668" y="2739173"/>
            <a:ext cx="914827" cy="598436"/>
            <a:chOff x="456772" y="2373364"/>
            <a:chExt cx="914827" cy="598436"/>
          </a:xfrm>
        </p:grpSpPr>
        <p:grpSp>
          <p:nvGrpSpPr>
            <p:cNvPr id="958" name="Group 304"/>
            <p:cNvGrpSpPr/>
            <p:nvPr/>
          </p:nvGrpSpPr>
          <p:grpSpPr>
            <a:xfrm>
              <a:off x="803404" y="2373364"/>
              <a:ext cx="568195" cy="522236"/>
              <a:chOff x="803404" y="2373364"/>
              <a:chExt cx="568195" cy="522236"/>
            </a:xfrm>
          </p:grpSpPr>
          <p:grpSp>
            <p:nvGrpSpPr>
              <p:cNvPr id="970" name="Group 291"/>
              <p:cNvGrpSpPr/>
              <p:nvPr/>
            </p:nvGrpSpPr>
            <p:grpSpPr>
              <a:xfrm>
                <a:off x="1034821" y="2373364"/>
                <a:ext cx="86310" cy="141236"/>
                <a:chOff x="1057275" y="2373364"/>
                <a:chExt cx="86310" cy="141236"/>
              </a:xfrm>
            </p:grpSpPr>
            <p:cxnSp>
              <p:nvCxnSpPr>
                <p:cNvPr id="980" name="Straight Connector 979"/>
                <p:cNvCxnSpPr/>
                <p:nvPr/>
              </p:nvCxnSpPr>
              <p:spPr>
                <a:xfrm rot="5400000">
                  <a:off x="98665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1" name="Straight Connector 980"/>
                <p:cNvCxnSpPr/>
                <p:nvPr/>
              </p:nvCxnSpPr>
              <p:spPr>
                <a:xfrm rot="5400000">
                  <a:off x="107296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1" name="Group 301"/>
              <p:cNvGrpSpPr/>
              <p:nvPr/>
            </p:nvGrpSpPr>
            <p:grpSpPr>
              <a:xfrm>
                <a:off x="803404" y="2514600"/>
                <a:ext cx="568195" cy="381000"/>
                <a:chOff x="803404" y="2514600"/>
                <a:chExt cx="568195" cy="381000"/>
              </a:xfrm>
            </p:grpSpPr>
            <p:grpSp>
              <p:nvGrpSpPr>
                <p:cNvPr id="974" name="Group 18"/>
                <p:cNvGrpSpPr/>
                <p:nvPr/>
              </p:nvGrpSpPr>
              <p:grpSpPr>
                <a:xfrm>
                  <a:off x="803405" y="2518971"/>
                  <a:ext cx="566443" cy="376629"/>
                  <a:chOff x="2969985" y="685800"/>
                  <a:chExt cx="687615" cy="457200"/>
                </a:xfrm>
              </p:grpSpPr>
              <p:grpSp>
                <p:nvGrpSpPr>
                  <p:cNvPr id="976" name="Group 283"/>
                  <p:cNvGrpSpPr/>
                  <p:nvPr/>
                </p:nvGrpSpPr>
                <p:grpSpPr>
                  <a:xfrm>
                    <a:off x="2969985" y="685800"/>
                    <a:ext cx="685800" cy="457200"/>
                    <a:chOff x="2969985" y="685800"/>
                    <a:chExt cx="685800" cy="457200"/>
                  </a:xfrm>
                </p:grpSpPr>
                <p:sp>
                  <p:nvSpPr>
                    <p:cNvPr id="978" name="Right Triangle 977"/>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7"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5" name="Straight Connector 974"/>
                <p:cNvCxnSpPr>
                  <a:stCxn id="979" idx="4"/>
                </p:cNvCxnSpPr>
                <p:nvPr/>
              </p:nvCxnSpPr>
              <p:spPr>
                <a:xfrm rot="5400000" flipH="1" flipV="1">
                  <a:off x="897002" y="2421002"/>
                  <a:ext cx="381000" cy="56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2" name="Oval 971"/>
              <p:cNvSpPr/>
              <p:nvPr/>
            </p:nvSpPr>
            <p:spPr>
              <a:xfrm>
                <a:off x="897001" y="2590800"/>
                <a:ext cx="3810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973" name="Straight Connector 972"/>
              <p:cNvCxnSpPr/>
              <p:nvPr/>
            </p:nvCxnSpPr>
            <p:spPr>
              <a:xfrm rot="5400000">
                <a:off x="897001" y="27051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61" name="TextBox 960"/>
            <p:cNvSpPr txBox="1"/>
            <p:nvPr/>
          </p:nvSpPr>
          <p:spPr>
            <a:xfrm>
              <a:off x="456772" y="2694801"/>
              <a:ext cx="405880" cy="276999"/>
            </a:xfrm>
            <a:prstGeom prst="rect">
              <a:avLst/>
            </a:prstGeom>
            <a:noFill/>
          </p:spPr>
          <p:txBody>
            <a:bodyPr wrap="none" rtlCol="0">
              <a:spAutoFit/>
            </a:bodyPr>
            <a:lstStyle/>
            <a:p>
              <a:r>
                <a:rPr lang="en-US" sz="1200" b="1" dirty="0" smtClean="0">
                  <a:latin typeface="Arial" pitchFamily="34" charset="0"/>
                  <a:cs typeface="Arial" pitchFamily="34" charset="0"/>
                </a:rPr>
                <a:t>4-9</a:t>
              </a:r>
              <a:endParaRPr lang="en-US" sz="1200" b="1" dirty="0">
                <a:latin typeface="Arial" pitchFamily="34" charset="0"/>
                <a:cs typeface="Arial" pitchFamily="34" charset="0"/>
              </a:endParaRPr>
            </a:p>
          </p:txBody>
        </p:sp>
      </p:grpSp>
      <p:grpSp>
        <p:nvGrpSpPr>
          <p:cNvPr id="982" name="Group 409"/>
          <p:cNvGrpSpPr/>
          <p:nvPr/>
        </p:nvGrpSpPr>
        <p:grpSpPr>
          <a:xfrm>
            <a:off x="1259582" y="3362834"/>
            <a:ext cx="918478" cy="598436"/>
            <a:chOff x="504825" y="3440164"/>
            <a:chExt cx="918478" cy="598436"/>
          </a:xfrm>
        </p:grpSpPr>
        <p:grpSp>
          <p:nvGrpSpPr>
            <p:cNvPr id="983" name="Group 291"/>
            <p:cNvGrpSpPr/>
            <p:nvPr/>
          </p:nvGrpSpPr>
          <p:grpSpPr>
            <a:xfrm>
              <a:off x="1088276" y="3440164"/>
              <a:ext cx="86310" cy="141236"/>
              <a:chOff x="1057275" y="2373364"/>
              <a:chExt cx="86310" cy="141236"/>
            </a:xfrm>
          </p:grpSpPr>
          <p:cxnSp>
            <p:nvCxnSpPr>
              <p:cNvPr id="994" name="Straight Connector 993"/>
              <p:cNvCxnSpPr/>
              <p:nvPr/>
            </p:nvCxnSpPr>
            <p:spPr>
              <a:xfrm rot="5400000">
                <a:off x="98665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5" name="Straight Connector 994"/>
              <p:cNvCxnSpPr/>
              <p:nvPr/>
            </p:nvCxnSpPr>
            <p:spPr>
              <a:xfrm rot="5400000">
                <a:off x="107296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84" name="Group 411"/>
            <p:cNvGrpSpPr/>
            <p:nvPr/>
          </p:nvGrpSpPr>
          <p:grpSpPr>
            <a:xfrm>
              <a:off x="856860" y="3585771"/>
              <a:ext cx="566443" cy="376629"/>
              <a:chOff x="2969985" y="685800"/>
              <a:chExt cx="687615" cy="457200"/>
            </a:xfrm>
          </p:grpSpPr>
          <p:grpSp>
            <p:nvGrpSpPr>
              <p:cNvPr id="990" name="Group 283"/>
              <p:cNvGrpSpPr/>
              <p:nvPr/>
            </p:nvGrpSpPr>
            <p:grpSpPr>
              <a:xfrm>
                <a:off x="2969985" y="685800"/>
                <a:ext cx="685800" cy="457200"/>
                <a:chOff x="2969985" y="685800"/>
                <a:chExt cx="685800" cy="457200"/>
              </a:xfrm>
            </p:grpSpPr>
            <p:sp>
              <p:nvSpPr>
                <p:cNvPr id="992" name="Right Triangle 991"/>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1"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5" name="TextBox 984"/>
            <p:cNvSpPr txBox="1"/>
            <p:nvPr/>
          </p:nvSpPr>
          <p:spPr>
            <a:xfrm>
              <a:off x="504825" y="3761601"/>
              <a:ext cx="405880" cy="276999"/>
            </a:xfrm>
            <a:prstGeom prst="rect">
              <a:avLst/>
            </a:prstGeom>
            <a:noFill/>
          </p:spPr>
          <p:txBody>
            <a:bodyPr wrap="none" rtlCol="0">
              <a:spAutoFit/>
            </a:bodyPr>
            <a:lstStyle/>
            <a:p>
              <a:r>
                <a:rPr lang="en-US" sz="1200" b="1" dirty="0" smtClean="0">
                  <a:latin typeface="Arial" pitchFamily="34" charset="0"/>
                  <a:cs typeface="Arial" pitchFamily="34" charset="0"/>
                </a:rPr>
                <a:t>1-5</a:t>
              </a:r>
              <a:endParaRPr lang="en-US" sz="1200" b="1" dirty="0">
                <a:latin typeface="Arial" pitchFamily="34" charset="0"/>
                <a:cs typeface="Arial" pitchFamily="34" charset="0"/>
              </a:endParaRPr>
            </a:p>
          </p:txBody>
        </p:sp>
        <p:grpSp>
          <p:nvGrpSpPr>
            <p:cNvPr id="986" name="Group 295"/>
            <p:cNvGrpSpPr/>
            <p:nvPr/>
          </p:nvGrpSpPr>
          <p:grpSpPr>
            <a:xfrm>
              <a:off x="950456" y="3657600"/>
              <a:ext cx="381000" cy="228600"/>
              <a:chOff x="951138" y="3001735"/>
              <a:chExt cx="458108" cy="274865"/>
            </a:xfrm>
          </p:grpSpPr>
          <p:sp>
            <p:nvSpPr>
              <p:cNvPr id="987" name="Oval 986"/>
              <p:cNvSpPr/>
              <p:nvPr/>
            </p:nvSpPr>
            <p:spPr>
              <a:xfrm>
                <a:off x="951138" y="3001735"/>
                <a:ext cx="458108" cy="2748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988" name="Straight Connector 987"/>
              <p:cNvCxnSpPr/>
              <p:nvPr/>
            </p:nvCxnSpPr>
            <p:spPr>
              <a:xfrm rot="5400000" flipH="1" flipV="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9" name="Straight Connector 988"/>
              <p:cNvCxnSpPr/>
              <p:nvPr/>
            </p:nvCxnSpPr>
            <p:spPr>
              <a:xfrm rot="16200000" flipH="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96" name="Group 423"/>
          <p:cNvGrpSpPr/>
          <p:nvPr/>
        </p:nvGrpSpPr>
        <p:grpSpPr>
          <a:xfrm>
            <a:off x="1259582" y="4546861"/>
            <a:ext cx="918478" cy="598436"/>
            <a:chOff x="504825" y="3440164"/>
            <a:chExt cx="918478" cy="598436"/>
          </a:xfrm>
        </p:grpSpPr>
        <p:grpSp>
          <p:nvGrpSpPr>
            <p:cNvPr id="997" name="Group 291"/>
            <p:cNvGrpSpPr/>
            <p:nvPr/>
          </p:nvGrpSpPr>
          <p:grpSpPr>
            <a:xfrm>
              <a:off x="1088276" y="3440164"/>
              <a:ext cx="86310" cy="141236"/>
              <a:chOff x="1057275" y="2373364"/>
              <a:chExt cx="86310" cy="141236"/>
            </a:xfrm>
          </p:grpSpPr>
          <p:cxnSp>
            <p:nvCxnSpPr>
              <p:cNvPr id="1008" name="Straight Connector 1007"/>
              <p:cNvCxnSpPr/>
              <p:nvPr/>
            </p:nvCxnSpPr>
            <p:spPr>
              <a:xfrm rot="5400000">
                <a:off x="98665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p:cNvCxnSpPr/>
              <p:nvPr/>
            </p:nvCxnSpPr>
            <p:spPr>
              <a:xfrm rot="5400000">
                <a:off x="107296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8" name="Group 18"/>
            <p:cNvGrpSpPr/>
            <p:nvPr/>
          </p:nvGrpSpPr>
          <p:grpSpPr>
            <a:xfrm>
              <a:off x="856860" y="3585771"/>
              <a:ext cx="566443" cy="376629"/>
              <a:chOff x="2969985" y="685800"/>
              <a:chExt cx="687615" cy="457200"/>
            </a:xfrm>
          </p:grpSpPr>
          <p:grpSp>
            <p:nvGrpSpPr>
              <p:cNvPr id="1004" name="Group 283"/>
              <p:cNvGrpSpPr/>
              <p:nvPr/>
            </p:nvGrpSpPr>
            <p:grpSpPr>
              <a:xfrm>
                <a:off x="2969985" y="685800"/>
                <a:ext cx="685800" cy="457200"/>
                <a:chOff x="2969985" y="685800"/>
                <a:chExt cx="685800" cy="457200"/>
              </a:xfrm>
            </p:grpSpPr>
            <p:sp>
              <p:nvSpPr>
                <p:cNvPr id="1006" name="Right Triangle 1005"/>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7"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5"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9" name="TextBox 998"/>
            <p:cNvSpPr txBox="1"/>
            <p:nvPr/>
          </p:nvSpPr>
          <p:spPr>
            <a:xfrm>
              <a:off x="504825" y="3761601"/>
              <a:ext cx="405880" cy="276999"/>
            </a:xfrm>
            <a:prstGeom prst="rect">
              <a:avLst/>
            </a:prstGeom>
            <a:noFill/>
          </p:spPr>
          <p:txBody>
            <a:bodyPr wrap="none" rtlCol="0">
              <a:spAutoFit/>
            </a:bodyPr>
            <a:lstStyle/>
            <a:p>
              <a:r>
                <a:rPr lang="en-US" sz="1200" b="1" dirty="0" smtClean="0">
                  <a:latin typeface="Arial" pitchFamily="34" charset="0"/>
                  <a:cs typeface="Arial" pitchFamily="34" charset="0"/>
                </a:rPr>
                <a:t>1-9</a:t>
              </a:r>
              <a:endParaRPr lang="en-US" sz="1200" b="1" dirty="0">
                <a:latin typeface="Arial" pitchFamily="34" charset="0"/>
                <a:cs typeface="Arial" pitchFamily="34" charset="0"/>
              </a:endParaRPr>
            </a:p>
          </p:txBody>
        </p:sp>
        <p:grpSp>
          <p:nvGrpSpPr>
            <p:cNvPr id="1000" name="Group 295"/>
            <p:cNvGrpSpPr/>
            <p:nvPr/>
          </p:nvGrpSpPr>
          <p:grpSpPr>
            <a:xfrm>
              <a:off x="950456" y="3657600"/>
              <a:ext cx="381000" cy="228600"/>
              <a:chOff x="951138" y="3001735"/>
              <a:chExt cx="458108" cy="274865"/>
            </a:xfrm>
          </p:grpSpPr>
          <p:sp>
            <p:nvSpPr>
              <p:cNvPr id="1001" name="Oval 1000"/>
              <p:cNvSpPr/>
              <p:nvPr/>
            </p:nvSpPr>
            <p:spPr>
              <a:xfrm>
                <a:off x="951138" y="3001735"/>
                <a:ext cx="458108" cy="2748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002" name="Straight Connector 1001"/>
              <p:cNvCxnSpPr/>
              <p:nvPr/>
            </p:nvCxnSpPr>
            <p:spPr>
              <a:xfrm rot="5400000" flipH="1" flipV="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p:cNvCxnSpPr/>
              <p:nvPr/>
            </p:nvCxnSpPr>
            <p:spPr>
              <a:xfrm rot="16200000" flipH="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14" name="Group 447"/>
          <p:cNvGrpSpPr/>
          <p:nvPr/>
        </p:nvGrpSpPr>
        <p:grpSpPr>
          <a:xfrm>
            <a:off x="1300059" y="5777559"/>
            <a:ext cx="863487" cy="598436"/>
            <a:chOff x="512191" y="4887964"/>
            <a:chExt cx="863487" cy="598436"/>
          </a:xfrm>
        </p:grpSpPr>
        <p:cxnSp>
          <p:nvCxnSpPr>
            <p:cNvPr id="1020" name="Straight Connector 1019"/>
            <p:cNvCxnSpPr/>
            <p:nvPr/>
          </p:nvCxnSpPr>
          <p:spPr>
            <a:xfrm rot="5400000">
              <a:off x="970033" y="49585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1" name="Straight Connector 1020"/>
            <p:cNvCxnSpPr/>
            <p:nvPr/>
          </p:nvCxnSpPr>
          <p:spPr>
            <a:xfrm rot="5400000">
              <a:off x="1056343" y="49585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2" name="Group 283"/>
            <p:cNvGrpSpPr/>
            <p:nvPr/>
          </p:nvGrpSpPr>
          <p:grpSpPr>
            <a:xfrm>
              <a:off x="809245" y="5025134"/>
              <a:ext cx="564948" cy="386154"/>
              <a:chOff x="2969985" y="674237"/>
              <a:chExt cx="685800" cy="468763"/>
            </a:xfrm>
          </p:grpSpPr>
          <p:sp>
            <p:nvSpPr>
              <p:cNvPr id="1035" name="Right Triangle 1034"/>
              <p:cNvSpPr/>
              <p:nvPr/>
            </p:nvSpPr>
            <p:spPr>
              <a:xfrm flipV="1">
                <a:off x="2969985" y="685800"/>
                <a:ext cx="685800" cy="457200"/>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ight Triangle 5"/>
              <p:cNvSpPr/>
              <p:nvPr/>
            </p:nvSpPr>
            <p:spPr>
              <a:xfrm rot="10800000" flipV="1">
                <a:off x="2969985" y="674237"/>
                <a:ext cx="685800" cy="457200"/>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4" name="Rectangle 3"/>
            <p:cNvSpPr/>
            <p:nvPr/>
          </p:nvSpPr>
          <p:spPr>
            <a:xfrm>
              <a:off x="810730" y="5033571"/>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TextBox 1027"/>
            <p:cNvSpPr txBox="1"/>
            <p:nvPr/>
          </p:nvSpPr>
          <p:spPr>
            <a:xfrm>
              <a:off x="512191" y="5209401"/>
              <a:ext cx="354584" cy="276999"/>
            </a:xfrm>
            <a:prstGeom prst="rect">
              <a:avLst/>
            </a:prstGeom>
            <a:noFill/>
          </p:spPr>
          <p:txBody>
            <a:bodyPr wrap="none" rtlCol="0">
              <a:spAutoFit/>
            </a:bodyPr>
            <a:lstStyle/>
            <a:p>
              <a:r>
                <a:rPr lang="en-US" sz="1200" b="1" dirty="0" smtClean="0">
                  <a:latin typeface="Arial" pitchFamily="34" charset="0"/>
                  <a:cs typeface="Arial" pitchFamily="34" charset="0"/>
                </a:rPr>
                <a:t>15</a:t>
              </a:r>
              <a:endParaRPr lang="en-US" sz="1200" b="1" dirty="0">
                <a:latin typeface="Arial" pitchFamily="34" charset="0"/>
                <a:cs typeface="Arial" pitchFamily="34" charset="0"/>
              </a:endParaRPr>
            </a:p>
          </p:txBody>
        </p:sp>
        <p:sp>
          <p:nvSpPr>
            <p:cNvPr id="1034" name="TextBox 1033"/>
            <p:cNvSpPr txBox="1"/>
            <p:nvPr/>
          </p:nvSpPr>
          <p:spPr>
            <a:xfrm>
              <a:off x="809430" y="5064323"/>
              <a:ext cx="564578" cy="307777"/>
            </a:xfrm>
            <a:prstGeom prst="rect">
              <a:avLst/>
            </a:prstGeom>
            <a:noFill/>
          </p:spPr>
          <p:txBody>
            <a:bodyPr wrap="none" rtlCol="0">
              <a:spAutoFit/>
            </a:bodyPr>
            <a:lstStyle/>
            <a:p>
              <a:r>
                <a:rPr lang="en-US" sz="1400" b="1" dirty="0" smtClean="0">
                  <a:latin typeface="Arial" pitchFamily="34" charset="0"/>
                  <a:cs typeface="Arial" pitchFamily="34" charset="0"/>
                </a:rPr>
                <a:t>BSB</a:t>
              </a:r>
              <a:endParaRPr lang="en-US" sz="1400" b="1" dirty="0">
                <a:latin typeface="Arial" pitchFamily="34" charset="0"/>
                <a:cs typeface="Arial" pitchFamily="34" charset="0"/>
              </a:endParaRPr>
            </a:p>
          </p:txBody>
        </p:sp>
      </p:grpSp>
      <p:grpSp>
        <p:nvGrpSpPr>
          <p:cNvPr id="1038" name="Group 61"/>
          <p:cNvGrpSpPr/>
          <p:nvPr/>
        </p:nvGrpSpPr>
        <p:grpSpPr>
          <a:xfrm>
            <a:off x="2506773" y="2029334"/>
            <a:ext cx="922227" cy="723900"/>
            <a:chOff x="2735373" y="517327"/>
            <a:chExt cx="922227" cy="723900"/>
          </a:xfrm>
        </p:grpSpPr>
        <p:grpSp>
          <p:nvGrpSpPr>
            <p:cNvPr id="1042" name="Group 18"/>
            <p:cNvGrpSpPr/>
            <p:nvPr/>
          </p:nvGrpSpPr>
          <p:grpSpPr>
            <a:xfrm>
              <a:off x="2969985" y="685800"/>
              <a:ext cx="687615" cy="457200"/>
              <a:chOff x="2969985" y="685800"/>
              <a:chExt cx="687615" cy="457200"/>
            </a:xfrm>
          </p:grpSpPr>
          <p:grpSp>
            <p:nvGrpSpPr>
              <p:cNvPr id="1068" name="Group 6"/>
              <p:cNvGrpSpPr/>
              <p:nvPr/>
            </p:nvGrpSpPr>
            <p:grpSpPr>
              <a:xfrm>
                <a:off x="2969985" y="685800"/>
                <a:ext cx="685800" cy="457200"/>
                <a:chOff x="2969985" y="685800"/>
                <a:chExt cx="685800" cy="457200"/>
              </a:xfrm>
            </p:grpSpPr>
            <p:sp>
              <p:nvSpPr>
                <p:cNvPr id="1071" name="Right Triangle 1070"/>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0"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9" name="Group 37"/>
            <p:cNvGrpSpPr/>
            <p:nvPr/>
          </p:nvGrpSpPr>
          <p:grpSpPr>
            <a:xfrm>
              <a:off x="3237592" y="517327"/>
              <a:ext cx="152400" cy="152400"/>
              <a:chOff x="3019425" y="383977"/>
              <a:chExt cx="152400" cy="152400"/>
            </a:xfrm>
          </p:grpSpPr>
          <p:cxnSp>
            <p:nvCxnSpPr>
              <p:cNvPr id="1063" name="Straight Connector 1062"/>
              <p:cNvCxnSpPr/>
              <p:nvPr/>
            </p:nvCxnSpPr>
            <p:spPr>
              <a:xfrm rot="16200000" flipH="1">
                <a:off x="3019425" y="383977"/>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64"/>
              <p:cNvCxnSpPr/>
              <p:nvPr/>
            </p:nvCxnSpPr>
            <p:spPr>
              <a:xfrm flipH="1">
                <a:off x="3019425" y="383977"/>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52" name="TextBox 1051"/>
            <p:cNvSpPr txBox="1"/>
            <p:nvPr/>
          </p:nvSpPr>
          <p:spPr>
            <a:xfrm>
              <a:off x="2735373" y="933450"/>
              <a:ext cx="284052" cy="307777"/>
            </a:xfrm>
            <a:prstGeom prst="rect">
              <a:avLst/>
            </a:prstGeom>
            <a:noFill/>
          </p:spPr>
          <p:txBody>
            <a:bodyPr wrap="none" rtlCol="0">
              <a:spAutoFit/>
            </a:bodyPr>
            <a:lstStyle/>
            <a:p>
              <a:r>
                <a:rPr lang="en-US" sz="1400" b="1" dirty="0" smtClean="0">
                  <a:latin typeface="Arial" pitchFamily="34" charset="0"/>
                  <a:cs typeface="Arial" pitchFamily="34" charset="0"/>
                </a:rPr>
                <a:t>3</a:t>
              </a:r>
              <a:endParaRPr lang="en-US" sz="1400" b="1" dirty="0">
                <a:latin typeface="Arial" pitchFamily="34" charset="0"/>
                <a:cs typeface="Arial" pitchFamily="34" charset="0"/>
              </a:endParaRPr>
            </a:p>
          </p:txBody>
        </p:sp>
        <p:grpSp>
          <p:nvGrpSpPr>
            <p:cNvPr id="1058" name="Group 25"/>
            <p:cNvGrpSpPr/>
            <p:nvPr/>
          </p:nvGrpSpPr>
          <p:grpSpPr>
            <a:xfrm>
              <a:off x="3084738" y="776968"/>
              <a:ext cx="458108" cy="274865"/>
              <a:chOff x="3123292" y="800100"/>
              <a:chExt cx="381000" cy="228600"/>
            </a:xfrm>
          </p:grpSpPr>
          <p:sp>
            <p:nvSpPr>
              <p:cNvPr id="1059" name="Oval 1058"/>
              <p:cNvSpPr/>
              <p:nvPr/>
            </p:nvSpPr>
            <p:spPr>
              <a:xfrm>
                <a:off x="3123292" y="800100"/>
                <a:ext cx="3810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060" name="Group 24"/>
              <p:cNvGrpSpPr/>
              <p:nvPr/>
            </p:nvGrpSpPr>
            <p:grpSpPr>
              <a:xfrm>
                <a:off x="3179088" y="833578"/>
                <a:ext cx="269408" cy="161644"/>
                <a:chOff x="3180219" y="840651"/>
                <a:chExt cx="269408" cy="161644"/>
              </a:xfrm>
            </p:grpSpPr>
            <p:cxnSp>
              <p:nvCxnSpPr>
                <p:cNvPr id="1061" name="Straight Connector 1060"/>
                <p:cNvCxnSpPr/>
                <p:nvPr/>
              </p:nvCxnSpPr>
              <p:spPr>
                <a:xfrm rot="5400000" flipH="1" flipV="1">
                  <a:off x="3234101" y="786769"/>
                  <a:ext cx="161644" cy="2694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p:cNvCxnSpPr/>
                <p:nvPr/>
              </p:nvCxnSpPr>
              <p:spPr>
                <a:xfrm rot="16200000" flipH="1">
                  <a:off x="3234101" y="786769"/>
                  <a:ext cx="161644" cy="2694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077" name="Group 466"/>
          <p:cNvGrpSpPr/>
          <p:nvPr/>
        </p:nvGrpSpPr>
        <p:grpSpPr>
          <a:xfrm>
            <a:off x="2471813" y="2727813"/>
            <a:ext cx="914827" cy="598436"/>
            <a:chOff x="456772" y="2373364"/>
            <a:chExt cx="914827" cy="598436"/>
          </a:xfrm>
        </p:grpSpPr>
        <p:grpSp>
          <p:nvGrpSpPr>
            <p:cNvPr id="1078" name="Group 304"/>
            <p:cNvGrpSpPr/>
            <p:nvPr/>
          </p:nvGrpSpPr>
          <p:grpSpPr>
            <a:xfrm>
              <a:off x="803404" y="2373364"/>
              <a:ext cx="568195" cy="522236"/>
              <a:chOff x="803404" y="2373364"/>
              <a:chExt cx="568195" cy="522236"/>
            </a:xfrm>
          </p:grpSpPr>
          <p:grpSp>
            <p:nvGrpSpPr>
              <p:cNvPr id="1080" name="Group 291"/>
              <p:cNvGrpSpPr/>
              <p:nvPr/>
            </p:nvGrpSpPr>
            <p:grpSpPr>
              <a:xfrm>
                <a:off x="1034821" y="2373364"/>
                <a:ext cx="86310" cy="141236"/>
                <a:chOff x="1057275" y="2373364"/>
                <a:chExt cx="86310" cy="141236"/>
              </a:xfrm>
            </p:grpSpPr>
            <p:cxnSp>
              <p:nvCxnSpPr>
                <p:cNvPr id="1090" name="Straight Connector 1089"/>
                <p:cNvCxnSpPr/>
                <p:nvPr/>
              </p:nvCxnSpPr>
              <p:spPr>
                <a:xfrm rot="5400000">
                  <a:off x="98665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p:cNvCxnSpPr/>
                <p:nvPr/>
              </p:nvCxnSpPr>
              <p:spPr>
                <a:xfrm rot="5400000">
                  <a:off x="107296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81" name="Group 301"/>
              <p:cNvGrpSpPr/>
              <p:nvPr/>
            </p:nvGrpSpPr>
            <p:grpSpPr>
              <a:xfrm>
                <a:off x="803404" y="2514600"/>
                <a:ext cx="568195" cy="381000"/>
                <a:chOff x="803404" y="2514600"/>
                <a:chExt cx="568195" cy="381000"/>
              </a:xfrm>
            </p:grpSpPr>
            <p:grpSp>
              <p:nvGrpSpPr>
                <p:cNvPr id="1084" name="Group 18"/>
                <p:cNvGrpSpPr/>
                <p:nvPr/>
              </p:nvGrpSpPr>
              <p:grpSpPr>
                <a:xfrm>
                  <a:off x="803405" y="2518971"/>
                  <a:ext cx="566443" cy="376629"/>
                  <a:chOff x="2969985" y="685800"/>
                  <a:chExt cx="687615" cy="457200"/>
                </a:xfrm>
              </p:grpSpPr>
              <p:grpSp>
                <p:nvGrpSpPr>
                  <p:cNvPr id="1086" name="Group 283"/>
                  <p:cNvGrpSpPr/>
                  <p:nvPr/>
                </p:nvGrpSpPr>
                <p:grpSpPr>
                  <a:xfrm>
                    <a:off x="2969985" y="685800"/>
                    <a:ext cx="685800" cy="457200"/>
                    <a:chOff x="2969985" y="685800"/>
                    <a:chExt cx="685800" cy="457200"/>
                  </a:xfrm>
                </p:grpSpPr>
                <p:sp>
                  <p:nvSpPr>
                    <p:cNvPr id="1088" name="Right Triangle 1087"/>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7"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85" name="Straight Connector 1084"/>
                <p:cNvCxnSpPr>
                  <a:stCxn id="1089" idx="4"/>
                </p:cNvCxnSpPr>
                <p:nvPr/>
              </p:nvCxnSpPr>
              <p:spPr>
                <a:xfrm rot="5400000" flipH="1" flipV="1">
                  <a:off x="897002" y="2421002"/>
                  <a:ext cx="381000" cy="56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82" name="Oval 1081"/>
              <p:cNvSpPr/>
              <p:nvPr/>
            </p:nvSpPr>
            <p:spPr>
              <a:xfrm>
                <a:off x="897001" y="2590800"/>
                <a:ext cx="3810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083" name="Straight Connector 1082"/>
              <p:cNvCxnSpPr/>
              <p:nvPr/>
            </p:nvCxnSpPr>
            <p:spPr>
              <a:xfrm rot="5400000">
                <a:off x="897001" y="27051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9" name="TextBox 1078"/>
            <p:cNvSpPr txBox="1"/>
            <p:nvPr/>
          </p:nvSpPr>
          <p:spPr>
            <a:xfrm>
              <a:off x="456772" y="2694801"/>
              <a:ext cx="405880" cy="276999"/>
            </a:xfrm>
            <a:prstGeom prst="rect">
              <a:avLst/>
            </a:prstGeom>
            <a:noFill/>
          </p:spPr>
          <p:txBody>
            <a:bodyPr wrap="none" rtlCol="0">
              <a:spAutoFit/>
            </a:bodyPr>
            <a:lstStyle/>
            <a:p>
              <a:r>
                <a:rPr lang="en-US" sz="1200" b="1" dirty="0" smtClean="0">
                  <a:latin typeface="Arial" pitchFamily="34" charset="0"/>
                  <a:cs typeface="Arial" pitchFamily="34" charset="0"/>
                </a:rPr>
                <a:t>6-9</a:t>
              </a:r>
              <a:endParaRPr lang="en-US" sz="1200" b="1" dirty="0">
                <a:latin typeface="Arial" pitchFamily="34" charset="0"/>
                <a:cs typeface="Arial" pitchFamily="34" charset="0"/>
              </a:endParaRPr>
            </a:p>
          </p:txBody>
        </p:sp>
      </p:grpSp>
      <p:grpSp>
        <p:nvGrpSpPr>
          <p:cNvPr id="1092" name="Group 481"/>
          <p:cNvGrpSpPr/>
          <p:nvPr/>
        </p:nvGrpSpPr>
        <p:grpSpPr>
          <a:xfrm>
            <a:off x="2389071" y="3365758"/>
            <a:ext cx="1001423" cy="598436"/>
            <a:chOff x="421880" y="3440164"/>
            <a:chExt cx="1001423" cy="598436"/>
          </a:xfrm>
        </p:grpSpPr>
        <p:grpSp>
          <p:nvGrpSpPr>
            <p:cNvPr id="1093" name="Group 291"/>
            <p:cNvGrpSpPr/>
            <p:nvPr/>
          </p:nvGrpSpPr>
          <p:grpSpPr>
            <a:xfrm>
              <a:off x="1088276" y="3440164"/>
              <a:ext cx="86310" cy="141236"/>
              <a:chOff x="1057275" y="2373364"/>
              <a:chExt cx="86310" cy="141236"/>
            </a:xfrm>
          </p:grpSpPr>
          <p:cxnSp>
            <p:nvCxnSpPr>
              <p:cNvPr id="1104" name="Straight Connector 1103"/>
              <p:cNvCxnSpPr/>
              <p:nvPr/>
            </p:nvCxnSpPr>
            <p:spPr>
              <a:xfrm rot="5400000">
                <a:off x="98665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p:cNvCxnSpPr/>
              <p:nvPr/>
            </p:nvCxnSpPr>
            <p:spPr>
              <a:xfrm rot="5400000">
                <a:off x="107296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94" name="Group 411"/>
            <p:cNvGrpSpPr/>
            <p:nvPr/>
          </p:nvGrpSpPr>
          <p:grpSpPr>
            <a:xfrm>
              <a:off x="856860" y="3585771"/>
              <a:ext cx="566443" cy="376629"/>
              <a:chOff x="2969985" y="685800"/>
              <a:chExt cx="687615" cy="457200"/>
            </a:xfrm>
          </p:grpSpPr>
          <p:grpSp>
            <p:nvGrpSpPr>
              <p:cNvPr id="1100" name="Group 283"/>
              <p:cNvGrpSpPr/>
              <p:nvPr/>
            </p:nvGrpSpPr>
            <p:grpSpPr>
              <a:xfrm>
                <a:off x="2969985" y="685800"/>
                <a:ext cx="685800" cy="457200"/>
                <a:chOff x="2969985" y="685800"/>
                <a:chExt cx="685800" cy="457200"/>
              </a:xfrm>
            </p:grpSpPr>
            <p:sp>
              <p:nvSpPr>
                <p:cNvPr id="1102" name="Right Triangle 1101"/>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1"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5" name="TextBox 1094"/>
            <p:cNvSpPr txBox="1"/>
            <p:nvPr/>
          </p:nvSpPr>
          <p:spPr>
            <a:xfrm>
              <a:off x="421880" y="3761601"/>
              <a:ext cx="490840" cy="276999"/>
            </a:xfrm>
            <a:prstGeom prst="rect">
              <a:avLst/>
            </a:prstGeom>
            <a:noFill/>
          </p:spPr>
          <p:txBody>
            <a:bodyPr wrap="none" rtlCol="0">
              <a:spAutoFit/>
            </a:bodyPr>
            <a:lstStyle/>
            <a:p>
              <a:r>
                <a:rPr lang="en-US" sz="1200" b="1" dirty="0" smtClean="0">
                  <a:latin typeface="Arial" pitchFamily="34" charset="0"/>
                  <a:cs typeface="Arial" pitchFamily="34" charset="0"/>
                </a:rPr>
                <a:t>1-12</a:t>
              </a:r>
              <a:endParaRPr lang="en-US" sz="1200" b="1" dirty="0">
                <a:latin typeface="Arial" pitchFamily="34" charset="0"/>
                <a:cs typeface="Arial" pitchFamily="34" charset="0"/>
              </a:endParaRPr>
            </a:p>
          </p:txBody>
        </p:sp>
        <p:grpSp>
          <p:nvGrpSpPr>
            <p:cNvPr id="1096" name="Group 295"/>
            <p:cNvGrpSpPr/>
            <p:nvPr/>
          </p:nvGrpSpPr>
          <p:grpSpPr>
            <a:xfrm>
              <a:off x="950456" y="3657600"/>
              <a:ext cx="381000" cy="228600"/>
              <a:chOff x="951138" y="3001735"/>
              <a:chExt cx="458108" cy="274865"/>
            </a:xfrm>
          </p:grpSpPr>
          <p:sp>
            <p:nvSpPr>
              <p:cNvPr id="1097" name="Oval 1096"/>
              <p:cNvSpPr/>
              <p:nvPr/>
            </p:nvSpPr>
            <p:spPr>
              <a:xfrm>
                <a:off x="951138" y="3001735"/>
                <a:ext cx="458108" cy="2748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098" name="Straight Connector 1097"/>
              <p:cNvCxnSpPr/>
              <p:nvPr/>
            </p:nvCxnSpPr>
            <p:spPr>
              <a:xfrm rot="5400000" flipH="1" flipV="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9" name="Straight Connector 1098"/>
              <p:cNvCxnSpPr/>
              <p:nvPr/>
            </p:nvCxnSpPr>
            <p:spPr>
              <a:xfrm rot="16200000" flipH="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06" name="Group 495"/>
          <p:cNvGrpSpPr/>
          <p:nvPr/>
        </p:nvGrpSpPr>
        <p:grpSpPr>
          <a:xfrm>
            <a:off x="2448201" y="3956306"/>
            <a:ext cx="918478" cy="598436"/>
            <a:chOff x="504825" y="3440164"/>
            <a:chExt cx="918478" cy="598436"/>
          </a:xfrm>
        </p:grpSpPr>
        <p:grpSp>
          <p:nvGrpSpPr>
            <p:cNvPr id="1107" name="Group 291"/>
            <p:cNvGrpSpPr/>
            <p:nvPr/>
          </p:nvGrpSpPr>
          <p:grpSpPr>
            <a:xfrm>
              <a:off x="1088276" y="3440164"/>
              <a:ext cx="86310" cy="141236"/>
              <a:chOff x="1057275" y="2373364"/>
              <a:chExt cx="86310" cy="141236"/>
            </a:xfrm>
          </p:grpSpPr>
          <p:cxnSp>
            <p:nvCxnSpPr>
              <p:cNvPr id="1118" name="Straight Connector 1117"/>
              <p:cNvCxnSpPr/>
              <p:nvPr/>
            </p:nvCxnSpPr>
            <p:spPr>
              <a:xfrm rot="5400000">
                <a:off x="98665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9" name="Straight Connector 1118"/>
              <p:cNvCxnSpPr/>
              <p:nvPr/>
            </p:nvCxnSpPr>
            <p:spPr>
              <a:xfrm rot="5400000">
                <a:off x="107296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08" name="Group 18"/>
            <p:cNvGrpSpPr/>
            <p:nvPr/>
          </p:nvGrpSpPr>
          <p:grpSpPr>
            <a:xfrm>
              <a:off x="856860" y="3585771"/>
              <a:ext cx="566443" cy="376629"/>
              <a:chOff x="2969985" y="685800"/>
              <a:chExt cx="687615" cy="457200"/>
            </a:xfrm>
          </p:grpSpPr>
          <p:grpSp>
            <p:nvGrpSpPr>
              <p:cNvPr id="1114" name="Group 283"/>
              <p:cNvGrpSpPr/>
              <p:nvPr/>
            </p:nvGrpSpPr>
            <p:grpSpPr>
              <a:xfrm>
                <a:off x="2969985" y="685800"/>
                <a:ext cx="685800" cy="457200"/>
                <a:chOff x="2969985" y="685800"/>
                <a:chExt cx="685800" cy="457200"/>
              </a:xfrm>
            </p:grpSpPr>
            <p:sp>
              <p:nvSpPr>
                <p:cNvPr id="1116" name="Right Triangle 1115"/>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5"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9" name="TextBox 1108"/>
            <p:cNvSpPr txBox="1"/>
            <p:nvPr/>
          </p:nvSpPr>
          <p:spPr>
            <a:xfrm>
              <a:off x="504825" y="3761601"/>
              <a:ext cx="405880" cy="276999"/>
            </a:xfrm>
            <a:prstGeom prst="rect">
              <a:avLst/>
            </a:prstGeom>
            <a:noFill/>
          </p:spPr>
          <p:txBody>
            <a:bodyPr wrap="none" rtlCol="0">
              <a:spAutoFit/>
            </a:bodyPr>
            <a:lstStyle/>
            <a:p>
              <a:r>
                <a:rPr lang="en-US" sz="1200" b="1" dirty="0" smtClean="0">
                  <a:latin typeface="Arial" pitchFamily="34" charset="0"/>
                  <a:cs typeface="Arial" pitchFamily="34" charset="0"/>
                </a:rPr>
                <a:t>3-8</a:t>
              </a:r>
              <a:endParaRPr lang="en-US" sz="1200" b="1" dirty="0">
                <a:latin typeface="Arial" pitchFamily="34" charset="0"/>
                <a:cs typeface="Arial" pitchFamily="34" charset="0"/>
              </a:endParaRPr>
            </a:p>
          </p:txBody>
        </p:sp>
        <p:grpSp>
          <p:nvGrpSpPr>
            <p:cNvPr id="1110" name="Group 295"/>
            <p:cNvGrpSpPr/>
            <p:nvPr/>
          </p:nvGrpSpPr>
          <p:grpSpPr>
            <a:xfrm>
              <a:off x="950456" y="3657600"/>
              <a:ext cx="381000" cy="228600"/>
              <a:chOff x="951138" y="3001735"/>
              <a:chExt cx="458108" cy="274865"/>
            </a:xfrm>
          </p:grpSpPr>
          <p:sp>
            <p:nvSpPr>
              <p:cNvPr id="1111" name="Oval 1110"/>
              <p:cNvSpPr/>
              <p:nvPr/>
            </p:nvSpPr>
            <p:spPr>
              <a:xfrm>
                <a:off x="951138" y="3001735"/>
                <a:ext cx="458108" cy="2748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12" name="Straight Connector 1111"/>
              <p:cNvCxnSpPr/>
              <p:nvPr/>
            </p:nvCxnSpPr>
            <p:spPr>
              <a:xfrm rot="5400000" flipH="1" flipV="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p:cNvCxnSpPr/>
              <p:nvPr/>
            </p:nvCxnSpPr>
            <p:spPr>
              <a:xfrm rot="16200000" flipH="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20" name="Group 519"/>
          <p:cNvGrpSpPr/>
          <p:nvPr/>
        </p:nvGrpSpPr>
        <p:grpSpPr>
          <a:xfrm>
            <a:off x="2414638" y="5777559"/>
            <a:ext cx="947053" cy="598436"/>
            <a:chOff x="428625" y="4887964"/>
            <a:chExt cx="947053" cy="598436"/>
          </a:xfrm>
        </p:grpSpPr>
        <p:cxnSp>
          <p:nvCxnSpPr>
            <p:cNvPr id="1121" name="Straight Connector 1120"/>
            <p:cNvCxnSpPr/>
            <p:nvPr/>
          </p:nvCxnSpPr>
          <p:spPr>
            <a:xfrm rot="5400000">
              <a:off x="970033" y="49585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p:cNvCxnSpPr/>
            <p:nvPr/>
          </p:nvCxnSpPr>
          <p:spPr>
            <a:xfrm rot="5400000">
              <a:off x="1056343" y="49585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3" name="Group 283"/>
            <p:cNvGrpSpPr/>
            <p:nvPr/>
          </p:nvGrpSpPr>
          <p:grpSpPr>
            <a:xfrm>
              <a:off x="809245" y="5025134"/>
              <a:ext cx="564948" cy="386154"/>
              <a:chOff x="2969985" y="674237"/>
              <a:chExt cx="685800" cy="468763"/>
            </a:xfrm>
          </p:grpSpPr>
          <p:sp>
            <p:nvSpPr>
              <p:cNvPr id="1127" name="Right Triangle 1126"/>
              <p:cNvSpPr/>
              <p:nvPr/>
            </p:nvSpPr>
            <p:spPr>
              <a:xfrm flipV="1">
                <a:off x="2969985" y="685800"/>
                <a:ext cx="685800" cy="457200"/>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Right Triangle 5"/>
              <p:cNvSpPr/>
              <p:nvPr/>
            </p:nvSpPr>
            <p:spPr>
              <a:xfrm rot="10800000" flipV="1">
                <a:off x="2969985" y="674237"/>
                <a:ext cx="685800" cy="457200"/>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4" name="Rectangle 3"/>
            <p:cNvSpPr/>
            <p:nvPr/>
          </p:nvSpPr>
          <p:spPr>
            <a:xfrm>
              <a:off x="810730" y="5033571"/>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TextBox 1124"/>
            <p:cNvSpPr txBox="1"/>
            <p:nvPr/>
          </p:nvSpPr>
          <p:spPr>
            <a:xfrm>
              <a:off x="428625" y="5209401"/>
              <a:ext cx="439544" cy="276999"/>
            </a:xfrm>
            <a:prstGeom prst="rect">
              <a:avLst/>
            </a:prstGeom>
            <a:noFill/>
          </p:spPr>
          <p:txBody>
            <a:bodyPr wrap="none" rtlCol="0">
              <a:spAutoFit/>
            </a:bodyPr>
            <a:lstStyle/>
            <a:p>
              <a:r>
                <a:rPr lang="en-US" sz="1200" b="1" dirty="0" smtClean="0">
                  <a:latin typeface="Arial" pitchFamily="34" charset="0"/>
                  <a:cs typeface="Arial" pitchFamily="34" charset="0"/>
                </a:rPr>
                <a:t>215</a:t>
              </a:r>
              <a:endParaRPr lang="en-US" sz="1200" b="1" dirty="0">
                <a:latin typeface="Arial" pitchFamily="34" charset="0"/>
                <a:cs typeface="Arial" pitchFamily="34" charset="0"/>
              </a:endParaRPr>
            </a:p>
          </p:txBody>
        </p:sp>
        <p:sp>
          <p:nvSpPr>
            <p:cNvPr id="1126" name="TextBox 1125"/>
            <p:cNvSpPr txBox="1"/>
            <p:nvPr/>
          </p:nvSpPr>
          <p:spPr>
            <a:xfrm>
              <a:off x="809430" y="5064323"/>
              <a:ext cx="564578" cy="307777"/>
            </a:xfrm>
            <a:prstGeom prst="rect">
              <a:avLst/>
            </a:prstGeom>
            <a:noFill/>
          </p:spPr>
          <p:txBody>
            <a:bodyPr wrap="none" rtlCol="0">
              <a:spAutoFit/>
            </a:bodyPr>
            <a:lstStyle/>
            <a:p>
              <a:r>
                <a:rPr lang="en-US" sz="1400" b="1" dirty="0" smtClean="0">
                  <a:latin typeface="Arial" pitchFamily="34" charset="0"/>
                  <a:cs typeface="Arial" pitchFamily="34" charset="0"/>
                </a:rPr>
                <a:t>BSB</a:t>
              </a:r>
              <a:endParaRPr lang="en-US" sz="1400" b="1" dirty="0">
                <a:latin typeface="Arial" pitchFamily="34" charset="0"/>
                <a:cs typeface="Arial" pitchFamily="34" charset="0"/>
              </a:endParaRPr>
            </a:p>
          </p:txBody>
        </p:sp>
      </p:grpSp>
      <p:grpSp>
        <p:nvGrpSpPr>
          <p:cNvPr id="1129" name="Group 216"/>
          <p:cNvGrpSpPr/>
          <p:nvPr/>
        </p:nvGrpSpPr>
        <p:grpSpPr>
          <a:xfrm>
            <a:off x="8456735" y="2022824"/>
            <a:ext cx="611065" cy="523259"/>
            <a:chOff x="8075737" y="1676399"/>
            <a:chExt cx="611065" cy="523259"/>
          </a:xfrm>
        </p:grpSpPr>
        <p:grpSp>
          <p:nvGrpSpPr>
            <p:cNvPr id="1130" name="Group 202"/>
            <p:cNvGrpSpPr/>
            <p:nvPr/>
          </p:nvGrpSpPr>
          <p:grpSpPr>
            <a:xfrm>
              <a:off x="8098050" y="1676399"/>
              <a:ext cx="566439" cy="523259"/>
              <a:chOff x="7124700" y="2390775"/>
              <a:chExt cx="687615" cy="635198"/>
            </a:xfrm>
          </p:grpSpPr>
          <p:grpSp>
            <p:nvGrpSpPr>
              <p:cNvPr id="1132" name="Group 128"/>
              <p:cNvGrpSpPr/>
              <p:nvPr/>
            </p:nvGrpSpPr>
            <p:grpSpPr>
              <a:xfrm>
                <a:off x="7416120" y="2390775"/>
                <a:ext cx="104774" cy="171450"/>
                <a:chOff x="6953250" y="2762250"/>
                <a:chExt cx="32238" cy="152400"/>
              </a:xfrm>
            </p:grpSpPr>
            <p:cxnSp>
              <p:nvCxnSpPr>
                <p:cNvPr id="1138" name="Straight Connector 1137"/>
                <p:cNvCxnSpPr/>
                <p:nvPr/>
              </p:nvCxnSpPr>
              <p:spPr>
                <a:xfrm rot="5400000">
                  <a:off x="6877050" y="283845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p:cNvCxnSpPr/>
                <p:nvPr/>
              </p:nvCxnSpPr>
              <p:spPr>
                <a:xfrm rot="5400000">
                  <a:off x="6909288" y="283845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3" name="Group 18"/>
              <p:cNvGrpSpPr/>
              <p:nvPr/>
            </p:nvGrpSpPr>
            <p:grpSpPr>
              <a:xfrm>
                <a:off x="7124700" y="2568773"/>
                <a:ext cx="687615" cy="457200"/>
                <a:chOff x="2969985" y="685800"/>
                <a:chExt cx="687615" cy="457200"/>
              </a:xfrm>
            </p:grpSpPr>
            <p:grpSp>
              <p:nvGrpSpPr>
                <p:cNvPr id="1134" name="Group 6"/>
                <p:cNvGrpSpPr/>
                <p:nvPr/>
              </p:nvGrpSpPr>
              <p:grpSpPr>
                <a:xfrm>
                  <a:off x="2969985" y="685800"/>
                  <a:ext cx="685800" cy="457200"/>
                  <a:chOff x="2969985" y="685800"/>
                  <a:chExt cx="685800" cy="457200"/>
                </a:xfrm>
              </p:grpSpPr>
              <p:sp>
                <p:nvSpPr>
                  <p:cNvPr id="1136" name="Right Triangle 1135"/>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7" name="Right Triangle 5"/>
                  <p:cNvSpPr/>
                  <p:nvPr/>
                </p:nvSpPr>
                <p:spPr>
                  <a:xfrm rot="10800000" flipV="1">
                    <a:off x="2969985" y="685800"/>
                    <a:ext cx="685800" cy="4572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5"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1" name="TextBox 1130"/>
            <p:cNvSpPr txBox="1"/>
            <p:nvPr/>
          </p:nvSpPr>
          <p:spPr>
            <a:xfrm>
              <a:off x="8075737" y="1866900"/>
              <a:ext cx="611065" cy="276999"/>
            </a:xfrm>
            <a:prstGeom prst="rect">
              <a:avLst/>
            </a:prstGeom>
            <a:noFill/>
          </p:spPr>
          <p:txBody>
            <a:bodyPr wrap="none" rtlCol="0">
              <a:spAutoFit/>
            </a:bodyPr>
            <a:lstStyle/>
            <a:p>
              <a:r>
                <a:rPr lang="en-US" sz="1200" b="1" dirty="0" err="1" smtClean="0">
                  <a:latin typeface="Arial" pitchFamily="34" charset="0"/>
                  <a:cs typeface="Arial" pitchFamily="34" charset="0"/>
                </a:rPr>
                <a:t>HHBn</a:t>
              </a:r>
              <a:endParaRPr lang="en-US" sz="1200" b="1" dirty="0">
                <a:latin typeface="Arial" pitchFamily="34" charset="0"/>
                <a:cs typeface="Arial" pitchFamily="34" charset="0"/>
              </a:endParaRPr>
            </a:p>
          </p:txBody>
        </p:sp>
      </p:grpSp>
      <p:grpSp>
        <p:nvGrpSpPr>
          <p:cNvPr id="1140" name="Group 218"/>
          <p:cNvGrpSpPr/>
          <p:nvPr/>
        </p:nvGrpSpPr>
        <p:grpSpPr>
          <a:xfrm>
            <a:off x="8134733" y="2639795"/>
            <a:ext cx="885442" cy="549202"/>
            <a:chOff x="7781925" y="2344789"/>
            <a:chExt cx="885442" cy="549202"/>
          </a:xfrm>
        </p:grpSpPr>
        <p:grpSp>
          <p:nvGrpSpPr>
            <p:cNvPr id="1141" name="Group 18"/>
            <p:cNvGrpSpPr/>
            <p:nvPr/>
          </p:nvGrpSpPr>
          <p:grpSpPr>
            <a:xfrm>
              <a:off x="8172917" y="2490639"/>
              <a:ext cx="494450" cy="328761"/>
              <a:chOff x="2969985" y="685800"/>
              <a:chExt cx="687615" cy="457200"/>
            </a:xfrm>
          </p:grpSpPr>
          <p:grpSp>
            <p:nvGrpSpPr>
              <p:cNvPr id="1144" name="Group 210"/>
              <p:cNvGrpSpPr/>
              <p:nvPr/>
            </p:nvGrpSpPr>
            <p:grpSpPr>
              <a:xfrm>
                <a:off x="2969985" y="685800"/>
                <a:ext cx="685800" cy="457200"/>
                <a:chOff x="2969985" y="685800"/>
                <a:chExt cx="685800" cy="457200"/>
              </a:xfrm>
            </p:grpSpPr>
            <p:sp>
              <p:nvSpPr>
                <p:cNvPr id="1146" name="Right Triangle 1145"/>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 name="Right Triangle 5"/>
                <p:cNvSpPr/>
                <p:nvPr/>
              </p:nvSpPr>
              <p:spPr>
                <a:xfrm rot="10800000" flipV="1">
                  <a:off x="2969985" y="685800"/>
                  <a:ext cx="685800" cy="4572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5"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2" name="TextBox 1141"/>
            <p:cNvSpPr txBox="1"/>
            <p:nvPr/>
          </p:nvSpPr>
          <p:spPr>
            <a:xfrm>
              <a:off x="7781925" y="2647770"/>
              <a:ext cx="455574" cy="246221"/>
            </a:xfrm>
            <a:prstGeom prst="rect">
              <a:avLst/>
            </a:prstGeom>
            <a:noFill/>
          </p:spPr>
          <p:txBody>
            <a:bodyPr wrap="none" rtlCol="0">
              <a:spAutoFit/>
            </a:bodyPr>
            <a:lstStyle/>
            <a:p>
              <a:r>
                <a:rPr lang="en-US" sz="1000" b="1" dirty="0" smtClean="0">
                  <a:latin typeface="Arial" pitchFamily="34" charset="0"/>
                  <a:cs typeface="Arial" pitchFamily="34" charset="0"/>
                </a:rPr>
                <a:t>HSC</a:t>
              </a:r>
              <a:endParaRPr lang="en-US" sz="1000" b="1" dirty="0">
                <a:latin typeface="Arial" pitchFamily="34" charset="0"/>
                <a:cs typeface="Arial" pitchFamily="34" charset="0"/>
              </a:endParaRPr>
            </a:p>
          </p:txBody>
        </p:sp>
        <p:cxnSp>
          <p:nvCxnSpPr>
            <p:cNvPr id="1143" name="Straight Connector 1142"/>
            <p:cNvCxnSpPr/>
            <p:nvPr/>
          </p:nvCxnSpPr>
          <p:spPr>
            <a:xfrm rot="5400000">
              <a:off x="8349524" y="2415407"/>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48" name="Group 219"/>
          <p:cNvGrpSpPr/>
          <p:nvPr/>
        </p:nvGrpSpPr>
        <p:grpSpPr>
          <a:xfrm>
            <a:off x="8134733" y="3168432"/>
            <a:ext cx="885442" cy="549202"/>
            <a:chOff x="7781925" y="2344789"/>
            <a:chExt cx="885442" cy="549202"/>
          </a:xfrm>
        </p:grpSpPr>
        <p:grpSp>
          <p:nvGrpSpPr>
            <p:cNvPr id="1149" name="Group 18"/>
            <p:cNvGrpSpPr/>
            <p:nvPr/>
          </p:nvGrpSpPr>
          <p:grpSpPr>
            <a:xfrm>
              <a:off x="8172917" y="2490639"/>
              <a:ext cx="494450" cy="328761"/>
              <a:chOff x="2969985" y="685800"/>
              <a:chExt cx="687615" cy="457200"/>
            </a:xfrm>
          </p:grpSpPr>
          <p:grpSp>
            <p:nvGrpSpPr>
              <p:cNvPr id="1152" name="Group 210"/>
              <p:cNvGrpSpPr/>
              <p:nvPr/>
            </p:nvGrpSpPr>
            <p:grpSpPr>
              <a:xfrm>
                <a:off x="2969985" y="685800"/>
                <a:ext cx="685800" cy="457200"/>
                <a:chOff x="2969985" y="685800"/>
                <a:chExt cx="685800" cy="457200"/>
              </a:xfrm>
            </p:grpSpPr>
            <p:sp>
              <p:nvSpPr>
                <p:cNvPr id="1154" name="Right Triangle 1153"/>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Right Triangle 5"/>
                <p:cNvSpPr/>
                <p:nvPr/>
              </p:nvSpPr>
              <p:spPr>
                <a:xfrm rot="10800000" flipV="1">
                  <a:off x="2969985" y="685800"/>
                  <a:ext cx="685800" cy="4572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3"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0" name="TextBox 1149"/>
            <p:cNvSpPr txBox="1"/>
            <p:nvPr/>
          </p:nvSpPr>
          <p:spPr>
            <a:xfrm>
              <a:off x="7781925" y="2647770"/>
              <a:ext cx="453970" cy="246221"/>
            </a:xfrm>
            <a:prstGeom prst="rect">
              <a:avLst/>
            </a:prstGeom>
            <a:noFill/>
          </p:spPr>
          <p:txBody>
            <a:bodyPr wrap="none" rtlCol="0">
              <a:spAutoFit/>
            </a:bodyPr>
            <a:lstStyle/>
            <a:p>
              <a:r>
                <a:rPr lang="en-US" sz="1000" b="1" dirty="0" smtClean="0">
                  <a:latin typeface="Arial" pitchFamily="34" charset="0"/>
                  <a:cs typeface="Arial" pitchFamily="34" charset="0"/>
                </a:rPr>
                <a:t>OPS</a:t>
              </a:r>
              <a:endParaRPr lang="en-US" sz="1000" b="1" dirty="0">
                <a:latin typeface="Arial" pitchFamily="34" charset="0"/>
                <a:cs typeface="Arial" pitchFamily="34" charset="0"/>
              </a:endParaRPr>
            </a:p>
          </p:txBody>
        </p:sp>
        <p:cxnSp>
          <p:nvCxnSpPr>
            <p:cNvPr id="1151" name="Straight Connector 1150"/>
            <p:cNvCxnSpPr/>
            <p:nvPr/>
          </p:nvCxnSpPr>
          <p:spPr>
            <a:xfrm rot="5400000">
              <a:off x="8349524" y="2415407"/>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6" name="Group 227"/>
          <p:cNvGrpSpPr/>
          <p:nvPr/>
        </p:nvGrpSpPr>
        <p:grpSpPr>
          <a:xfrm>
            <a:off x="8177369" y="3749533"/>
            <a:ext cx="842806" cy="549202"/>
            <a:chOff x="7824561" y="2344789"/>
            <a:chExt cx="842806" cy="549202"/>
          </a:xfrm>
        </p:grpSpPr>
        <p:grpSp>
          <p:nvGrpSpPr>
            <p:cNvPr id="1157" name="Group 18"/>
            <p:cNvGrpSpPr/>
            <p:nvPr/>
          </p:nvGrpSpPr>
          <p:grpSpPr>
            <a:xfrm>
              <a:off x="8172917" y="2490639"/>
              <a:ext cx="494450" cy="328761"/>
              <a:chOff x="2969985" y="685800"/>
              <a:chExt cx="687615" cy="457200"/>
            </a:xfrm>
          </p:grpSpPr>
          <p:grpSp>
            <p:nvGrpSpPr>
              <p:cNvPr id="1160" name="Group 210"/>
              <p:cNvGrpSpPr/>
              <p:nvPr/>
            </p:nvGrpSpPr>
            <p:grpSpPr>
              <a:xfrm>
                <a:off x="2969985" y="685800"/>
                <a:ext cx="685800" cy="457200"/>
                <a:chOff x="2969985" y="685800"/>
                <a:chExt cx="685800" cy="457200"/>
              </a:xfrm>
            </p:grpSpPr>
            <p:sp>
              <p:nvSpPr>
                <p:cNvPr id="1162" name="Right Triangle 1161"/>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Right Triangle 5"/>
                <p:cNvSpPr/>
                <p:nvPr/>
              </p:nvSpPr>
              <p:spPr>
                <a:xfrm rot="10800000" flipV="1">
                  <a:off x="2969985" y="685800"/>
                  <a:ext cx="685800" cy="4572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1"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8" name="TextBox 1157"/>
            <p:cNvSpPr txBox="1"/>
            <p:nvPr/>
          </p:nvSpPr>
          <p:spPr>
            <a:xfrm>
              <a:off x="7824561" y="2647770"/>
              <a:ext cx="397866" cy="246221"/>
            </a:xfrm>
            <a:prstGeom prst="rect">
              <a:avLst/>
            </a:prstGeom>
            <a:noFill/>
          </p:spPr>
          <p:txBody>
            <a:bodyPr wrap="none" rtlCol="0">
              <a:spAutoFit/>
            </a:bodyPr>
            <a:lstStyle/>
            <a:p>
              <a:r>
                <a:rPr lang="en-US" sz="1000" b="1" dirty="0" smtClean="0">
                  <a:latin typeface="Arial" pitchFamily="34" charset="0"/>
                  <a:cs typeface="Arial" pitchFamily="34" charset="0"/>
                </a:rPr>
                <a:t>I&amp;S</a:t>
              </a:r>
              <a:endParaRPr lang="en-US" sz="1000" b="1" dirty="0">
                <a:latin typeface="Arial" pitchFamily="34" charset="0"/>
                <a:cs typeface="Arial" pitchFamily="34" charset="0"/>
              </a:endParaRPr>
            </a:p>
          </p:txBody>
        </p:sp>
        <p:cxnSp>
          <p:nvCxnSpPr>
            <p:cNvPr id="1159" name="Straight Connector 1158"/>
            <p:cNvCxnSpPr/>
            <p:nvPr/>
          </p:nvCxnSpPr>
          <p:spPr>
            <a:xfrm rot="5400000">
              <a:off x="8349524" y="2415407"/>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64" name="Group 252"/>
          <p:cNvGrpSpPr/>
          <p:nvPr/>
        </p:nvGrpSpPr>
        <p:grpSpPr>
          <a:xfrm>
            <a:off x="8181975" y="4359133"/>
            <a:ext cx="838200" cy="549202"/>
            <a:chOff x="7829550" y="4160684"/>
            <a:chExt cx="838200" cy="549202"/>
          </a:xfrm>
        </p:grpSpPr>
        <p:grpSp>
          <p:nvGrpSpPr>
            <p:cNvPr id="1165" name="Group 235"/>
            <p:cNvGrpSpPr/>
            <p:nvPr/>
          </p:nvGrpSpPr>
          <p:grpSpPr>
            <a:xfrm>
              <a:off x="7829550" y="4160684"/>
              <a:ext cx="837817" cy="549202"/>
              <a:chOff x="7829550" y="2344789"/>
              <a:chExt cx="837817" cy="549202"/>
            </a:xfrm>
          </p:grpSpPr>
          <p:grpSp>
            <p:nvGrpSpPr>
              <p:cNvPr id="1167" name="Group 18"/>
              <p:cNvGrpSpPr/>
              <p:nvPr/>
            </p:nvGrpSpPr>
            <p:grpSpPr>
              <a:xfrm>
                <a:off x="8172917" y="2490639"/>
                <a:ext cx="494450" cy="328761"/>
                <a:chOff x="2969985" y="685800"/>
                <a:chExt cx="687615" cy="457200"/>
              </a:xfrm>
            </p:grpSpPr>
            <p:grpSp>
              <p:nvGrpSpPr>
                <p:cNvPr id="1170" name="Group 210"/>
                <p:cNvGrpSpPr/>
                <p:nvPr/>
              </p:nvGrpSpPr>
              <p:grpSpPr>
                <a:xfrm>
                  <a:off x="2969985" y="685800"/>
                  <a:ext cx="685800" cy="457200"/>
                  <a:chOff x="2969985" y="685800"/>
                  <a:chExt cx="685800" cy="457200"/>
                </a:xfrm>
              </p:grpSpPr>
              <p:sp>
                <p:nvSpPr>
                  <p:cNvPr id="1172" name="Right Triangle 1171"/>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3" name="Right Triangle 5"/>
                  <p:cNvSpPr/>
                  <p:nvPr/>
                </p:nvSpPr>
                <p:spPr>
                  <a:xfrm rot="10800000" flipV="1">
                    <a:off x="2969985" y="685800"/>
                    <a:ext cx="685800" cy="4572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1"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8" name="TextBox 1167"/>
              <p:cNvSpPr txBox="1"/>
              <p:nvPr/>
            </p:nvSpPr>
            <p:spPr>
              <a:xfrm>
                <a:off x="7829550" y="2647770"/>
                <a:ext cx="404278" cy="246221"/>
              </a:xfrm>
              <a:prstGeom prst="rect">
                <a:avLst/>
              </a:prstGeom>
              <a:noFill/>
            </p:spPr>
            <p:txBody>
              <a:bodyPr wrap="none" rtlCol="0">
                <a:spAutoFit/>
              </a:bodyPr>
              <a:lstStyle/>
              <a:p>
                <a:r>
                  <a:rPr lang="en-US" sz="1000" b="1" dirty="0" smtClean="0">
                    <a:latin typeface="Arial" pitchFamily="34" charset="0"/>
                    <a:cs typeface="Arial" pitchFamily="34" charset="0"/>
                  </a:rPr>
                  <a:t>SIG</a:t>
                </a:r>
                <a:endParaRPr lang="en-US" sz="1000" b="1" dirty="0">
                  <a:latin typeface="Arial" pitchFamily="34" charset="0"/>
                  <a:cs typeface="Arial" pitchFamily="34" charset="0"/>
                </a:endParaRPr>
              </a:p>
            </p:txBody>
          </p:sp>
          <p:cxnSp>
            <p:nvCxnSpPr>
              <p:cNvPr id="1169" name="Straight Connector 1168"/>
              <p:cNvCxnSpPr/>
              <p:nvPr/>
            </p:nvCxnSpPr>
            <p:spPr>
              <a:xfrm rot="5400000">
                <a:off x="8349524" y="2415407"/>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66" name="Freeform 1165"/>
            <p:cNvSpPr/>
            <p:nvPr/>
          </p:nvSpPr>
          <p:spPr>
            <a:xfrm>
              <a:off x="8172450" y="4305300"/>
              <a:ext cx="495300" cy="333375"/>
            </a:xfrm>
            <a:custGeom>
              <a:avLst/>
              <a:gdLst>
                <a:gd name="connsiteX0" fmla="*/ 0 w 495300"/>
                <a:gd name="connsiteY0" fmla="*/ 0 h 333375"/>
                <a:gd name="connsiteX1" fmla="*/ 257175 w 495300"/>
                <a:gd name="connsiteY1" fmla="*/ 209550 h 333375"/>
                <a:gd name="connsiteX2" fmla="*/ 247650 w 495300"/>
                <a:gd name="connsiteY2" fmla="*/ 123825 h 333375"/>
                <a:gd name="connsiteX3" fmla="*/ 495300 w 495300"/>
                <a:gd name="connsiteY3" fmla="*/ 333375 h 333375"/>
              </a:gdLst>
              <a:ahLst/>
              <a:cxnLst>
                <a:cxn ang="0">
                  <a:pos x="connsiteX0" y="connsiteY0"/>
                </a:cxn>
                <a:cxn ang="0">
                  <a:pos x="connsiteX1" y="connsiteY1"/>
                </a:cxn>
                <a:cxn ang="0">
                  <a:pos x="connsiteX2" y="connsiteY2"/>
                </a:cxn>
                <a:cxn ang="0">
                  <a:pos x="connsiteX3" y="connsiteY3"/>
                </a:cxn>
              </a:cxnLst>
              <a:rect l="l" t="t" r="r" b="b"/>
              <a:pathLst>
                <a:path w="495300" h="333375">
                  <a:moveTo>
                    <a:pt x="0" y="0"/>
                  </a:moveTo>
                  <a:lnTo>
                    <a:pt x="257175" y="209550"/>
                  </a:lnTo>
                  <a:lnTo>
                    <a:pt x="247650" y="123825"/>
                  </a:lnTo>
                  <a:lnTo>
                    <a:pt x="495300" y="333375"/>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4" name="Group 264"/>
          <p:cNvGrpSpPr/>
          <p:nvPr/>
        </p:nvGrpSpPr>
        <p:grpSpPr>
          <a:xfrm>
            <a:off x="8085366" y="5486331"/>
            <a:ext cx="901808" cy="549202"/>
            <a:chOff x="7765559" y="5256059"/>
            <a:chExt cx="901808" cy="549202"/>
          </a:xfrm>
        </p:grpSpPr>
        <p:grpSp>
          <p:nvGrpSpPr>
            <p:cNvPr id="1175" name="Group 253"/>
            <p:cNvGrpSpPr/>
            <p:nvPr/>
          </p:nvGrpSpPr>
          <p:grpSpPr>
            <a:xfrm>
              <a:off x="7765559" y="5256059"/>
              <a:ext cx="901808" cy="549202"/>
              <a:chOff x="7765559" y="2344789"/>
              <a:chExt cx="901808" cy="549202"/>
            </a:xfrm>
          </p:grpSpPr>
          <p:grpSp>
            <p:nvGrpSpPr>
              <p:cNvPr id="1179" name="Group 18"/>
              <p:cNvGrpSpPr/>
              <p:nvPr/>
            </p:nvGrpSpPr>
            <p:grpSpPr>
              <a:xfrm>
                <a:off x="8172917" y="2490639"/>
                <a:ext cx="494450" cy="328761"/>
                <a:chOff x="2969985" y="685800"/>
                <a:chExt cx="687615" cy="457200"/>
              </a:xfrm>
            </p:grpSpPr>
            <p:grpSp>
              <p:nvGrpSpPr>
                <p:cNvPr id="1182" name="Group 210"/>
                <p:cNvGrpSpPr/>
                <p:nvPr/>
              </p:nvGrpSpPr>
              <p:grpSpPr>
                <a:xfrm>
                  <a:off x="2969985" y="685800"/>
                  <a:ext cx="685800" cy="457200"/>
                  <a:chOff x="2969985" y="685800"/>
                  <a:chExt cx="685800" cy="457200"/>
                </a:xfrm>
              </p:grpSpPr>
              <p:sp>
                <p:nvSpPr>
                  <p:cNvPr id="1184" name="Right Triangle 1183"/>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5"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3"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0" name="TextBox 1179"/>
              <p:cNvSpPr txBox="1"/>
              <p:nvPr/>
            </p:nvSpPr>
            <p:spPr>
              <a:xfrm>
                <a:off x="7765559" y="2647770"/>
                <a:ext cx="463588" cy="246221"/>
              </a:xfrm>
              <a:prstGeom prst="rect">
                <a:avLst/>
              </a:prstGeom>
              <a:noFill/>
            </p:spPr>
            <p:txBody>
              <a:bodyPr wrap="none" rtlCol="0">
                <a:spAutoFit/>
              </a:bodyPr>
              <a:lstStyle/>
              <a:p>
                <a:r>
                  <a:rPr lang="en-US" sz="1000" b="1" dirty="0" smtClean="0">
                    <a:latin typeface="Arial" pitchFamily="34" charset="0"/>
                    <a:cs typeface="Arial" pitchFamily="34" charset="0"/>
                  </a:rPr>
                  <a:t>HCD</a:t>
                </a:r>
                <a:endParaRPr lang="en-US" sz="1000" b="1" dirty="0">
                  <a:latin typeface="Arial" pitchFamily="34" charset="0"/>
                  <a:cs typeface="Arial" pitchFamily="34" charset="0"/>
                </a:endParaRPr>
              </a:p>
            </p:txBody>
          </p:sp>
          <p:cxnSp>
            <p:nvCxnSpPr>
              <p:cNvPr id="1181" name="Straight Connector 1180"/>
              <p:cNvCxnSpPr/>
              <p:nvPr/>
            </p:nvCxnSpPr>
            <p:spPr>
              <a:xfrm rot="5400000">
                <a:off x="8349524" y="2415407"/>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6" name="Group 263"/>
            <p:cNvGrpSpPr/>
            <p:nvPr/>
          </p:nvGrpSpPr>
          <p:grpSpPr>
            <a:xfrm>
              <a:off x="8267700" y="5476875"/>
              <a:ext cx="304800" cy="180975"/>
              <a:chOff x="6838950" y="5162550"/>
              <a:chExt cx="304800" cy="180975"/>
            </a:xfrm>
          </p:grpSpPr>
          <p:sp>
            <p:nvSpPr>
              <p:cNvPr id="1177" name="Freeform 1176"/>
              <p:cNvSpPr/>
              <p:nvPr/>
            </p:nvSpPr>
            <p:spPr>
              <a:xfrm>
                <a:off x="6838950" y="5162550"/>
                <a:ext cx="152400" cy="180975"/>
              </a:xfrm>
              <a:custGeom>
                <a:avLst/>
                <a:gdLst>
                  <a:gd name="connsiteX0" fmla="*/ 0 w 152400"/>
                  <a:gd name="connsiteY0" fmla="*/ 180975 h 180975"/>
                  <a:gd name="connsiteX1" fmla="*/ 76200 w 152400"/>
                  <a:gd name="connsiteY1" fmla="*/ 0 h 180975"/>
                  <a:gd name="connsiteX2" fmla="*/ 152400 w 152400"/>
                  <a:gd name="connsiteY2" fmla="*/ 171450 h 180975"/>
                </a:gdLst>
                <a:ahLst/>
                <a:cxnLst>
                  <a:cxn ang="0">
                    <a:pos x="connsiteX0" y="connsiteY0"/>
                  </a:cxn>
                  <a:cxn ang="0">
                    <a:pos x="connsiteX1" y="connsiteY1"/>
                  </a:cxn>
                  <a:cxn ang="0">
                    <a:pos x="connsiteX2" y="connsiteY2"/>
                  </a:cxn>
                </a:cxnLst>
                <a:rect l="l" t="t" r="r" b="b"/>
                <a:pathLst>
                  <a:path w="152400" h="180975">
                    <a:moveTo>
                      <a:pt x="0" y="180975"/>
                    </a:moveTo>
                    <a:lnTo>
                      <a:pt x="76200" y="0"/>
                    </a:lnTo>
                    <a:lnTo>
                      <a:pt x="152400" y="17145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8" name="Freeform 1177"/>
              <p:cNvSpPr/>
              <p:nvPr/>
            </p:nvSpPr>
            <p:spPr>
              <a:xfrm>
                <a:off x="6991350" y="5162550"/>
                <a:ext cx="152400" cy="180975"/>
              </a:xfrm>
              <a:custGeom>
                <a:avLst/>
                <a:gdLst>
                  <a:gd name="connsiteX0" fmla="*/ 0 w 152400"/>
                  <a:gd name="connsiteY0" fmla="*/ 180975 h 180975"/>
                  <a:gd name="connsiteX1" fmla="*/ 76200 w 152400"/>
                  <a:gd name="connsiteY1" fmla="*/ 0 h 180975"/>
                  <a:gd name="connsiteX2" fmla="*/ 152400 w 152400"/>
                  <a:gd name="connsiteY2" fmla="*/ 171450 h 180975"/>
                </a:gdLst>
                <a:ahLst/>
                <a:cxnLst>
                  <a:cxn ang="0">
                    <a:pos x="connsiteX0" y="connsiteY0"/>
                  </a:cxn>
                  <a:cxn ang="0">
                    <a:pos x="connsiteX1" y="connsiteY1"/>
                  </a:cxn>
                  <a:cxn ang="0">
                    <a:pos x="connsiteX2" y="connsiteY2"/>
                  </a:cxn>
                </a:cxnLst>
                <a:rect l="l" t="t" r="r" b="b"/>
                <a:pathLst>
                  <a:path w="152400" h="180975">
                    <a:moveTo>
                      <a:pt x="0" y="180975"/>
                    </a:moveTo>
                    <a:lnTo>
                      <a:pt x="76200" y="0"/>
                    </a:lnTo>
                    <a:lnTo>
                      <a:pt x="152400" y="17145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186" name="Group 715"/>
          <p:cNvGrpSpPr/>
          <p:nvPr/>
        </p:nvGrpSpPr>
        <p:grpSpPr>
          <a:xfrm>
            <a:off x="8001000" y="4892533"/>
            <a:ext cx="1005184" cy="549202"/>
            <a:chOff x="7671900" y="4937198"/>
            <a:chExt cx="1005184" cy="549202"/>
          </a:xfrm>
        </p:grpSpPr>
        <p:grpSp>
          <p:nvGrpSpPr>
            <p:cNvPr id="1187" name="Group 18"/>
            <p:cNvGrpSpPr/>
            <p:nvPr/>
          </p:nvGrpSpPr>
          <p:grpSpPr>
            <a:xfrm>
              <a:off x="8182634" y="5083048"/>
              <a:ext cx="494450" cy="328761"/>
              <a:chOff x="2969985" y="685800"/>
              <a:chExt cx="687615" cy="457200"/>
            </a:xfrm>
          </p:grpSpPr>
          <p:grpSp>
            <p:nvGrpSpPr>
              <p:cNvPr id="1198" name="Group 210"/>
              <p:cNvGrpSpPr/>
              <p:nvPr/>
            </p:nvGrpSpPr>
            <p:grpSpPr>
              <a:xfrm>
                <a:off x="2969985" y="685800"/>
                <a:ext cx="685800" cy="457200"/>
                <a:chOff x="2969985" y="685800"/>
                <a:chExt cx="685800" cy="457200"/>
              </a:xfrm>
            </p:grpSpPr>
            <p:sp>
              <p:nvSpPr>
                <p:cNvPr id="1200" name="Right Triangle 1199"/>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1" name="Right Triangle 5"/>
                <p:cNvSpPr/>
                <p:nvPr/>
              </p:nvSpPr>
              <p:spPr>
                <a:xfrm rot="10800000" flipV="1">
                  <a:off x="2969985" y="685800"/>
                  <a:ext cx="685800" cy="457200"/>
                </a:xfrm>
                <a:prstGeom prst="r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9"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8" name="TextBox 1187"/>
            <p:cNvSpPr txBox="1"/>
            <p:nvPr/>
          </p:nvSpPr>
          <p:spPr>
            <a:xfrm>
              <a:off x="7671900" y="5240179"/>
              <a:ext cx="556563" cy="246221"/>
            </a:xfrm>
            <a:prstGeom prst="rect">
              <a:avLst/>
            </a:prstGeom>
            <a:noFill/>
          </p:spPr>
          <p:txBody>
            <a:bodyPr wrap="none" rtlCol="0">
              <a:spAutoFit/>
            </a:bodyPr>
            <a:lstStyle/>
            <a:p>
              <a:r>
                <a:rPr lang="en-US" sz="1000" b="1" dirty="0" smtClean="0">
                  <a:latin typeface="Arial" pitchFamily="34" charset="0"/>
                  <a:cs typeface="Arial" pitchFamily="34" charset="0"/>
                </a:rPr>
                <a:t>BAND</a:t>
              </a:r>
              <a:endParaRPr lang="en-US" sz="1000" b="1" dirty="0">
                <a:latin typeface="Arial" pitchFamily="34" charset="0"/>
                <a:cs typeface="Arial" pitchFamily="34" charset="0"/>
              </a:endParaRPr>
            </a:p>
          </p:txBody>
        </p:sp>
        <p:cxnSp>
          <p:nvCxnSpPr>
            <p:cNvPr id="1189" name="Straight Connector 1188"/>
            <p:cNvCxnSpPr/>
            <p:nvPr/>
          </p:nvCxnSpPr>
          <p:spPr>
            <a:xfrm rot="5400000">
              <a:off x="8359241" y="5007816"/>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90" name="Group 714"/>
            <p:cNvGrpSpPr/>
            <p:nvPr/>
          </p:nvGrpSpPr>
          <p:grpSpPr>
            <a:xfrm>
              <a:off x="8291744" y="5119689"/>
              <a:ext cx="285519" cy="240523"/>
              <a:chOff x="8315559" y="5119689"/>
              <a:chExt cx="285519" cy="240523"/>
            </a:xfrm>
          </p:grpSpPr>
          <p:grpSp>
            <p:nvGrpSpPr>
              <p:cNvPr id="1191" name="Group 706"/>
              <p:cNvGrpSpPr/>
              <p:nvPr/>
            </p:nvGrpSpPr>
            <p:grpSpPr>
              <a:xfrm>
                <a:off x="8324367" y="5132459"/>
                <a:ext cx="71918" cy="173849"/>
                <a:chOff x="8348182" y="5146748"/>
                <a:chExt cx="71918" cy="173849"/>
              </a:xfrm>
            </p:grpSpPr>
            <p:sp>
              <p:nvSpPr>
                <p:cNvPr id="1196" name="Oval 1195"/>
                <p:cNvSpPr/>
                <p:nvPr/>
              </p:nvSpPr>
              <p:spPr>
                <a:xfrm>
                  <a:off x="8348182" y="5248679"/>
                  <a:ext cx="71918" cy="719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7" name="Straight Connector 1196"/>
                <p:cNvCxnSpPr/>
                <p:nvPr/>
              </p:nvCxnSpPr>
              <p:spPr>
                <a:xfrm rot="5400000">
                  <a:off x="8277225" y="5222948"/>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2" name="Group 707"/>
              <p:cNvGrpSpPr/>
              <p:nvPr/>
            </p:nvGrpSpPr>
            <p:grpSpPr>
              <a:xfrm>
                <a:off x="8529160" y="5186363"/>
                <a:ext cx="71918" cy="173849"/>
                <a:chOff x="8348182" y="5146748"/>
                <a:chExt cx="71918" cy="173849"/>
              </a:xfrm>
            </p:grpSpPr>
            <p:sp>
              <p:nvSpPr>
                <p:cNvPr id="1194" name="Oval 1193"/>
                <p:cNvSpPr/>
                <p:nvPr/>
              </p:nvSpPr>
              <p:spPr>
                <a:xfrm>
                  <a:off x="8348182" y="5248679"/>
                  <a:ext cx="71918" cy="719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5" name="Straight Connector 1194"/>
                <p:cNvCxnSpPr/>
                <p:nvPr/>
              </p:nvCxnSpPr>
              <p:spPr>
                <a:xfrm rot="5400000">
                  <a:off x="8277225" y="5222948"/>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93" name="Straight Connector 1192"/>
              <p:cNvCxnSpPr/>
              <p:nvPr/>
            </p:nvCxnSpPr>
            <p:spPr>
              <a:xfrm rot="10800000">
                <a:off x="8315559" y="5119689"/>
                <a:ext cx="2286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02" name="Freeform 1201"/>
          <p:cNvSpPr/>
          <p:nvPr/>
        </p:nvSpPr>
        <p:spPr>
          <a:xfrm>
            <a:off x="609600" y="1535869"/>
            <a:ext cx="3947886" cy="344714"/>
          </a:xfrm>
          <a:custGeom>
            <a:avLst/>
            <a:gdLst>
              <a:gd name="connsiteX0" fmla="*/ 3831772 w 3831772"/>
              <a:gd name="connsiteY0" fmla="*/ 0 h 333828"/>
              <a:gd name="connsiteX1" fmla="*/ 3831772 w 3831772"/>
              <a:gd name="connsiteY1" fmla="*/ 188685 h 333828"/>
              <a:gd name="connsiteX2" fmla="*/ 0 w 3831772"/>
              <a:gd name="connsiteY2" fmla="*/ 203200 h 333828"/>
              <a:gd name="connsiteX3" fmla="*/ 0 w 3831772"/>
              <a:gd name="connsiteY3" fmla="*/ 333828 h 333828"/>
            </a:gdLst>
            <a:ahLst/>
            <a:cxnLst>
              <a:cxn ang="0">
                <a:pos x="connsiteX0" y="connsiteY0"/>
              </a:cxn>
              <a:cxn ang="0">
                <a:pos x="connsiteX1" y="connsiteY1"/>
              </a:cxn>
              <a:cxn ang="0">
                <a:pos x="connsiteX2" y="connsiteY2"/>
              </a:cxn>
              <a:cxn ang="0">
                <a:pos x="connsiteX3" y="connsiteY3"/>
              </a:cxn>
            </a:cxnLst>
            <a:rect l="l" t="t" r="r" b="b"/>
            <a:pathLst>
              <a:path w="3831772" h="333828">
                <a:moveTo>
                  <a:pt x="3831772" y="0"/>
                </a:moveTo>
                <a:lnTo>
                  <a:pt x="3831772" y="188685"/>
                </a:lnTo>
                <a:lnTo>
                  <a:pt x="0" y="203200"/>
                </a:lnTo>
                <a:lnTo>
                  <a:pt x="0" y="333828"/>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3" name="Freeform 1202"/>
          <p:cNvSpPr/>
          <p:nvPr/>
        </p:nvSpPr>
        <p:spPr>
          <a:xfrm flipH="1">
            <a:off x="4557486" y="1576816"/>
            <a:ext cx="4205514" cy="272142"/>
          </a:xfrm>
          <a:custGeom>
            <a:avLst/>
            <a:gdLst>
              <a:gd name="connsiteX0" fmla="*/ 3831772 w 3831772"/>
              <a:gd name="connsiteY0" fmla="*/ 0 h 333828"/>
              <a:gd name="connsiteX1" fmla="*/ 3831772 w 3831772"/>
              <a:gd name="connsiteY1" fmla="*/ 188685 h 333828"/>
              <a:gd name="connsiteX2" fmla="*/ 0 w 3831772"/>
              <a:gd name="connsiteY2" fmla="*/ 203200 h 333828"/>
              <a:gd name="connsiteX3" fmla="*/ 0 w 3831772"/>
              <a:gd name="connsiteY3" fmla="*/ 333828 h 333828"/>
            </a:gdLst>
            <a:ahLst/>
            <a:cxnLst>
              <a:cxn ang="0">
                <a:pos x="connsiteX0" y="connsiteY0"/>
              </a:cxn>
              <a:cxn ang="0">
                <a:pos x="connsiteX1" y="connsiteY1"/>
              </a:cxn>
              <a:cxn ang="0">
                <a:pos x="connsiteX2" y="connsiteY2"/>
              </a:cxn>
              <a:cxn ang="0">
                <a:pos x="connsiteX3" y="connsiteY3"/>
              </a:cxn>
            </a:cxnLst>
            <a:rect l="l" t="t" r="r" b="b"/>
            <a:pathLst>
              <a:path w="3831772" h="333828">
                <a:moveTo>
                  <a:pt x="3831772" y="0"/>
                </a:moveTo>
                <a:lnTo>
                  <a:pt x="3831772" y="188685"/>
                </a:lnTo>
                <a:lnTo>
                  <a:pt x="0" y="203200"/>
                </a:lnTo>
                <a:lnTo>
                  <a:pt x="0" y="333828"/>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04" name="Straight Connector 1203"/>
          <p:cNvCxnSpPr/>
          <p:nvPr/>
        </p:nvCxnSpPr>
        <p:spPr>
          <a:xfrm rot="5400000">
            <a:off x="1829010" y="1799725"/>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5" name="Straight Connector 1204"/>
          <p:cNvCxnSpPr/>
          <p:nvPr/>
        </p:nvCxnSpPr>
        <p:spPr>
          <a:xfrm rot="5400000">
            <a:off x="3015161" y="1799725"/>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6" name="Straight Connector 1205"/>
          <p:cNvCxnSpPr/>
          <p:nvPr/>
        </p:nvCxnSpPr>
        <p:spPr>
          <a:xfrm rot="5400000">
            <a:off x="4171950" y="1799725"/>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07" name="Group 829"/>
          <p:cNvGrpSpPr/>
          <p:nvPr/>
        </p:nvGrpSpPr>
        <p:grpSpPr>
          <a:xfrm>
            <a:off x="4569538" y="2715364"/>
            <a:ext cx="1029090" cy="587779"/>
            <a:chOff x="6200336" y="2680226"/>
            <a:chExt cx="1029090" cy="587779"/>
          </a:xfrm>
        </p:grpSpPr>
        <p:grpSp>
          <p:nvGrpSpPr>
            <p:cNvPr id="1208" name="Group 626"/>
            <p:cNvGrpSpPr/>
            <p:nvPr/>
          </p:nvGrpSpPr>
          <p:grpSpPr>
            <a:xfrm>
              <a:off x="6936595" y="2680226"/>
              <a:ext cx="86310" cy="141236"/>
              <a:chOff x="6924090" y="2524125"/>
              <a:chExt cx="86310" cy="141236"/>
            </a:xfrm>
          </p:grpSpPr>
          <p:cxnSp>
            <p:nvCxnSpPr>
              <p:cNvPr id="1230" name="Straight Connector 1229"/>
              <p:cNvCxnSpPr/>
              <p:nvPr/>
            </p:nvCxnSpPr>
            <p:spPr>
              <a:xfrm rot="5400000">
                <a:off x="6853472" y="2594743"/>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1" name="Straight Connector 1230"/>
              <p:cNvCxnSpPr/>
              <p:nvPr/>
            </p:nvCxnSpPr>
            <p:spPr>
              <a:xfrm rot="5400000">
                <a:off x="6939782" y="2594743"/>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9" name="Group 638"/>
            <p:cNvGrpSpPr/>
            <p:nvPr/>
          </p:nvGrpSpPr>
          <p:grpSpPr>
            <a:xfrm>
              <a:off x="6200336" y="2824752"/>
              <a:ext cx="1029090" cy="443253"/>
              <a:chOff x="118015" y="2438400"/>
              <a:chExt cx="1024985" cy="441485"/>
            </a:xfrm>
          </p:grpSpPr>
          <p:sp>
            <p:nvSpPr>
              <p:cNvPr id="1210" name="Freeform 722"/>
              <p:cNvSpPr>
                <a:spLocks/>
              </p:cNvSpPr>
              <p:nvPr/>
            </p:nvSpPr>
            <p:spPr bwMode="auto">
              <a:xfrm>
                <a:off x="619125" y="2438400"/>
                <a:ext cx="523875" cy="354013"/>
              </a:xfrm>
              <a:custGeom>
                <a:avLst/>
                <a:gdLst>
                  <a:gd name="T0" fmla="*/ 2147483647 w 467"/>
                  <a:gd name="T1" fmla="*/ 0 h 311"/>
                  <a:gd name="T2" fmla="*/ 2147483647 w 467"/>
                  <a:gd name="T3" fmla="*/ 2147483647 h 311"/>
                  <a:gd name="T4" fmla="*/ 0 w 467"/>
                  <a:gd name="T5" fmla="*/ 2147483647 h 311"/>
                  <a:gd name="T6" fmla="*/ 2147483647 w 467"/>
                  <a:gd name="T7" fmla="*/ 0 h 311"/>
                  <a:gd name="T8" fmla="*/ 0 60000 65536"/>
                  <a:gd name="T9" fmla="*/ 0 60000 65536"/>
                  <a:gd name="T10" fmla="*/ 0 60000 65536"/>
                  <a:gd name="T11" fmla="*/ 0 60000 65536"/>
                  <a:gd name="T12" fmla="*/ 0 w 467"/>
                  <a:gd name="T13" fmla="*/ 0 h 311"/>
                  <a:gd name="T14" fmla="*/ 467 w 467"/>
                  <a:gd name="T15" fmla="*/ 311 h 311"/>
                </a:gdLst>
                <a:ahLst/>
                <a:cxnLst>
                  <a:cxn ang="T8">
                    <a:pos x="T0" y="T1"/>
                  </a:cxn>
                  <a:cxn ang="T9">
                    <a:pos x="T2" y="T3"/>
                  </a:cxn>
                  <a:cxn ang="T10">
                    <a:pos x="T4" y="T5"/>
                  </a:cxn>
                  <a:cxn ang="T11">
                    <a:pos x="T6" y="T7"/>
                  </a:cxn>
                </a:cxnLst>
                <a:rect l="T12" t="T13" r="T14" b="T15"/>
                <a:pathLst>
                  <a:path w="467" h="311">
                    <a:moveTo>
                      <a:pt x="467" y="0"/>
                    </a:moveTo>
                    <a:lnTo>
                      <a:pt x="467" y="311"/>
                    </a:lnTo>
                    <a:lnTo>
                      <a:pt x="0" y="311"/>
                    </a:lnTo>
                    <a:lnTo>
                      <a:pt x="467" y="0"/>
                    </a:lnTo>
                    <a:close/>
                  </a:path>
                </a:pathLst>
              </a:custGeom>
              <a:solidFill>
                <a:srgbClr val="FFFFFF"/>
              </a:solidFill>
              <a:ln w="9525">
                <a:noFill/>
                <a:round/>
                <a:headEnd/>
                <a:tailEnd/>
              </a:ln>
            </p:spPr>
            <p:txBody>
              <a:bodyPr/>
              <a:lstStyle/>
              <a:p>
                <a:pPr fontAlgn="base">
                  <a:spcBef>
                    <a:spcPct val="0"/>
                  </a:spcBef>
                  <a:spcAft>
                    <a:spcPct val="0"/>
                  </a:spcAft>
                </a:pPr>
                <a:endParaRPr lang="en-US">
                  <a:solidFill>
                    <a:prstClr val="black"/>
                  </a:solidFill>
                </a:endParaRPr>
              </a:p>
            </p:txBody>
          </p:sp>
          <p:sp>
            <p:nvSpPr>
              <p:cNvPr id="1211" name="Rectangle 723"/>
              <p:cNvSpPr>
                <a:spLocks noChangeArrowheads="1"/>
              </p:cNvSpPr>
              <p:nvPr/>
            </p:nvSpPr>
            <p:spPr bwMode="auto">
              <a:xfrm>
                <a:off x="619125" y="2438400"/>
                <a:ext cx="522287" cy="354013"/>
              </a:xfrm>
              <a:prstGeom prst="rect">
                <a:avLst/>
              </a:prstGeom>
              <a:noFill/>
              <a:ln w="20638" cap="rnd">
                <a:solidFill>
                  <a:srgbClr val="000000"/>
                </a:solidFill>
                <a:miter lim="800000"/>
                <a:headEnd/>
                <a:tailEnd/>
              </a:ln>
            </p:spPr>
            <p:txBody>
              <a:bodyPr/>
              <a:lstStyle/>
              <a:p>
                <a:pPr fontAlgn="base">
                  <a:spcBef>
                    <a:spcPct val="0"/>
                  </a:spcBef>
                  <a:spcAft>
                    <a:spcPct val="0"/>
                  </a:spcAft>
                </a:pPr>
                <a:endParaRPr lang="en-US">
                  <a:solidFill>
                    <a:srgbClr val="000000"/>
                  </a:solidFill>
                  <a:latin typeface="Calibri" pitchFamily="34" charset="0"/>
                  <a:cs typeface="Arial" charset="0"/>
                </a:endParaRPr>
              </a:p>
            </p:txBody>
          </p:sp>
          <p:sp>
            <p:nvSpPr>
              <p:cNvPr id="1212" name="Freeform 724"/>
              <p:cNvSpPr>
                <a:spLocks/>
              </p:cNvSpPr>
              <p:nvPr/>
            </p:nvSpPr>
            <p:spPr bwMode="auto">
              <a:xfrm>
                <a:off x="698500" y="2492375"/>
                <a:ext cx="365125" cy="246063"/>
              </a:xfrm>
              <a:custGeom>
                <a:avLst/>
                <a:gdLst>
                  <a:gd name="T0" fmla="*/ 2147483647 w 326"/>
                  <a:gd name="T1" fmla="*/ 0 h 217"/>
                  <a:gd name="T2" fmla="*/ 2147483647 w 326"/>
                  <a:gd name="T3" fmla="*/ 2147483647 h 217"/>
                  <a:gd name="T4" fmla="*/ 0 w 326"/>
                  <a:gd name="T5" fmla="*/ 0 h 217"/>
                  <a:gd name="T6" fmla="*/ 0 w 326"/>
                  <a:gd name="T7" fmla="*/ 2147483647 h 217"/>
                  <a:gd name="T8" fmla="*/ 2147483647 w 326"/>
                  <a:gd name="T9" fmla="*/ 0 h 217"/>
                  <a:gd name="T10" fmla="*/ 0 60000 65536"/>
                  <a:gd name="T11" fmla="*/ 0 60000 65536"/>
                  <a:gd name="T12" fmla="*/ 0 60000 65536"/>
                  <a:gd name="T13" fmla="*/ 0 60000 65536"/>
                  <a:gd name="T14" fmla="*/ 0 60000 65536"/>
                  <a:gd name="T15" fmla="*/ 0 w 326"/>
                  <a:gd name="T16" fmla="*/ 0 h 217"/>
                  <a:gd name="T17" fmla="*/ 326 w 326"/>
                  <a:gd name="T18" fmla="*/ 217 h 217"/>
                </a:gdLst>
                <a:ahLst/>
                <a:cxnLst>
                  <a:cxn ang="T10">
                    <a:pos x="T0" y="T1"/>
                  </a:cxn>
                  <a:cxn ang="T11">
                    <a:pos x="T2" y="T3"/>
                  </a:cxn>
                  <a:cxn ang="T12">
                    <a:pos x="T4" y="T5"/>
                  </a:cxn>
                  <a:cxn ang="T13">
                    <a:pos x="T6" y="T7"/>
                  </a:cxn>
                  <a:cxn ang="T14">
                    <a:pos x="T8" y="T9"/>
                  </a:cxn>
                </a:cxnLst>
                <a:rect l="T15" t="T16" r="T17" b="T18"/>
                <a:pathLst>
                  <a:path w="326" h="217">
                    <a:moveTo>
                      <a:pt x="326" y="0"/>
                    </a:moveTo>
                    <a:lnTo>
                      <a:pt x="326" y="217"/>
                    </a:lnTo>
                    <a:lnTo>
                      <a:pt x="0" y="0"/>
                    </a:lnTo>
                    <a:lnTo>
                      <a:pt x="0" y="217"/>
                    </a:lnTo>
                    <a:lnTo>
                      <a:pt x="326" y="0"/>
                    </a:lnTo>
                    <a:close/>
                  </a:path>
                </a:pathLst>
              </a:custGeom>
              <a:noFill/>
              <a:ln w="20638" cap="rnd">
                <a:solidFill>
                  <a:srgbClr val="000000"/>
                </a:solidFill>
                <a:miter lim="800000"/>
                <a:headEnd/>
                <a:tailEnd/>
              </a:ln>
            </p:spPr>
            <p:txBody>
              <a:bodyPr/>
              <a:lstStyle/>
              <a:p>
                <a:pPr fontAlgn="base">
                  <a:spcBef>
                    <a:spcPct val="0"/>
                  </a:spcBef>
                  <a:spcAft>
                    <a:spcPct val="0"/>
                  </a:spcAft>
                </a:pPr>
                <a:endParaRPr lang="en-US">
                  <a:solidFill>
                    <a:prstClr val="black"/>
                  </a:solidFill>
                </a:endParaRPr>
              </a:p>
            </p:txBody>
          </p:sp>
          <p:sp>
            <p:nvSpPr>
              <p:cNvPr id="1213" name="Line 725"/>
              <p:cNvSpPr>
                <a:spLocks noChangeShapeType="1"/>
              </p:cNvSpPr>
              <p:nvPr/>
            </p:nvSpPr>
            <p:spPr bwMode="auto">
              <a:xfrm flipH="1">
                <a:off x="619125" y="2438400"/>
                <a:ext cx="523875" cy="354013"/>
              </a:xfrm>
              <a:prstGeom prst="line">
                <a:avLst/>
              </a:prstGeom>
              <a:noFill/>
              <a:ln w="20638">
                <a:solidFill>
                  <a:srgbClr val="000000"/>
                </a:solidFill>
                <a:round/>
                <a:headEnd/>
                <a:tailEnd/>
              </a:ln>
            </p:spPr>
            <p:txBody>
              <a:bodyPr/>
              <a:lstStyle/>
              <a:p>
                <a:pPr fontAlgn="base">
                  <a:spcBef>
                    <a:spcPct val="0"/>
                  </a:spcBef>
                  <a:spcAft>
                    <a:spcPct val="0"/>
                  </a:spcAft>
                </a:pPr>
                <a:endParaRPr lang="en-US">
                  <a:solidFill>
                    <a:prstClr val="black"/>
                  </a:solidFill>
                </a:endParaRPr>
              </a:p>
            </p:txBody>
          </p:sp>
          <p:sp>
            <p:nvSpPr>
              <p:cNvPr id="1214" name="Line 726"/>
              <p:cNvSpPr>
                <a:spLocks noChangeShapeType="1"/>
              </p:cNvSpPr>
              <p:nvPr/>
            </p:nvSpPr>
            <p:spPr bwMode="auto">
              <a:xfrm>
                <a:off x="881062" y="2463800"/>
                <a:ext cx="0" cy="274638"/>
              </a:xfrm>
              <a:prstGeom prst="line">
                <a:avLst/>
              </a:prstGeom>
              <a:noFill/>
              <a:ln w="20638">
                <a:solidFill>
                  <a:srgbClr val="000000"/>
                </a:solidFill>
                <a:round/>
                <a:headEnd/>
                <a:tailEnd/>
              </a:ln>
            </p:spPr>
            <p:txBody>
              <a:bodyPr/>
              <a:lstStyle/>
              <a:p>
                <a:pPr fontAlgn="base">
                  <a:spcBef>
                    <a:spcPct val="0"/>
                  </a:spcBef>
                  <a:spcAft>
                    <a:spcPct val="0"/>
                  </a:spcAft>
                </a:pPr>
                <a:endParaRPr lang="en-US">
                  <a:solidFill>
                    <a:prstClr val="black"/>
                  </a:solidFill>
                </a:endParaRPr>
              </a:p>
            </p:txBody>
          </p:sp>
          <p:sp>
            <p:nvSpPr>
              <p:cNvPr id="1215" name="Line 727"/>
              <p:cNvSpPr>
                <a:spLocks noChangeShapeType="1"/>
              </p:cNvSpPr>
              <p:nvPr/>
            </p:nvSpPr>
            <p:spPr bwMode="auto">
              <a:xfrm>
                <a:off x="815975" y="2738438"/>
                <a:ext cx="130175" cy="0"/>
              </a:xfrm>
              <a:prstGeom prst="line">
                <a:avLst/>
              </a:prstGeom>
              <a:noFill/>
              <a:ln w="20638">
                <a:solidFill>
                  <a:srgbClr val="000000"/>
                </a:solidFill>
                <a:round/>
                <a:headEnd/>
                <a:tailEnd/>
              </a:ln>
            </p:spPr>
            <p:txBody>
              <a:bodyPr/>
              <a:lstStyle/>
              <a:p>
                <a:pPr fontAlgn="base">
                  <a:spcBef>
                    <a:spcPct val="0"/>
                  </a:spcBef>
                  <a:spcAft>
                    <a:spcPct val="0"/>
                  </a:spcAft>
                </a:pPr>
                <a:endParaRPr lang="en-US">
                  <a:solidFill>
                    <a:prstClr val="black"/>
                  </a:solidFill>
                </a:endParaRPr>
              </a:p>
            </p:txBody>
          </p:sp>
          <p:grpSp>
            <p:nvGrpSpPr>
              <p:cNvPr id="1216" name="Group 732"/>
              <p:cNvGrpSpPr>
                <a:grpSpLocks/>
              </p:cNvGrpSpPr>
              <p:nvPr/>
            </p:nvGrpSpPr>
            <p:grpSpPr bwMode="auto">
              <a:xfrm>
                <a:off x="836612" y="2454275"/>
                <a:ext cx="87313" cy="74613"/>
                <a:chOff x="555" y="2284"/>
                <a:chExt cx="78" cy="65"/>
              </a:xfrm>
            </p:grpSpPr>
            <p:sp>
              <p:nvSpPr>
                <p:cNvPr id="1228" name="Freeform 733"/>
                <p:cNvSpPr>
                  <a:spLocks/>
                </p:cNvSpPr>
                <p:nvPr/>
              </p:nvSpPr>
              <p:spPr bwMode="auto">
                <a:xfrm>
                  <a:off x="555" y="2284"/>
                  <a:ext cx="78" cy="65"/>
                </a:xfrm>
                <a:custGeom>
                  <a:avLst/>
                  <a:gdLst>
                    <a:gd name="T0" fmla="*/ 0 w 78"/>
                    <a:gd name="T1" fmla="*/ 62 h 65"/>
                    <a:gd name="T2" fmla="*/ 0 w 78"/>
                    <a:gd name="T3" fmla="*/ 65 h 65"/>
                    <a:gd name="T4" fmla="*/ 39 w 78"/>
                    <a:gd name="T5" fmla="*/ 3 h 65"/>
                    <a:gd name="T6" fmla="*/ 78 w 78"/>
                    <a:gd name="T7" fmla="*/ 65 h 65"/>
                    <a:gd name="T8" fmla="*/ 78 w 78"/>
                    <a:gd name="T9" fmla="*/ 62 h 65"/>
                    <a:gd name="T10" fmla="*/ 39 w 78"/>
                    <a:gd name="T11" fmla="*/ 0 h 65"/>
                    <a:gd name="T12" fmla="*/ 0 w 78"/>
                    <a:gd name="T13" fmla="*/ 62 h 65"/>
                    <a:gd name="T14" fmla="*/ 0 60000 65536"/>
                    <a:gd name="T15" fmla="*/ 0 60000 65536"/>
                    <a:gd name="T16" fmla="*/ 0 60000 65536"/>
                    <a:gd name="T17" fmla="*/ 0 60000 65536"/>
                    <a:gd name="T18" fmla="*/ 0 60000 65536"/>
                    <a:gd name="T19" fmla="*/ 0 60000 65536"/>
                    <a:gd name="T20" fmla="*/ 0 60000 65536"/>
                    <a:gd name="T21" fmla="*/ 0 w 78"/>
                    <a:gd name="T22" fmla="*/ 0 h 65"/>
                    <a:gd name="T23" fmla="*/ 78 w 78"/>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5">
                      <a:moveTo>
                        <a:pt x="0" y="62"/>
                      </a:moveTo>
                      <a:lnTo>
                        <a:pt x="0" y="65"/>
                      </a:lnTo>
                      <a:lnTo>
                        <a:pt x="39" y="3"/>
                      </a:lnTo>
                      <a:lnTo>
                        <a:pt x="78" y="65"/>
                      </a:lnTo>
                      <a:lnTo>
                        <a:pt x="78" y="62"/>
                      </a:lnTo>
                      <a:lnTo>
                        <a:pt x="39" y="0"/>
                      </a:lnTo>
                      <a:lnTo>
                        <a:pt x="0" y="62"/>
                      </a:lnTo>
                      <a:close/>
                    </a:path>
                  </a:pathLst>
                </a:custGeom>
                <a:solidFill>
                  <a:srgbClr val="000000"/>
                </a:solidFill>
                <a:ln w="9525">
                  <a:solidFill>
                    <a:schemeClr val="bg1"/>
                  </a:solidFill>
                  <a:round/>
                  <a:headEnd/>
                  <a:tailEnd/>
                </a:ln>
              </p:spPr>
              <p:txBody>
                <a:bodyPr/>
                <a:lstStyle/>
                <a:p>
                  <a:pPr fontAlgn="base">
                    <a:spcBef>
                      <a:spcPct val="0"/>
                    </a:spcBef>
                    <a:spcAft>
                      <a:spcPct val="0"/>
                    </a:spcAft>
                  </a:pPr>
                  <a:endParaRPr lang="en-US">
                    <a:solidFill>
                      <a:prstClr val="black"/>
                    </a:solidFill>
                  </a:endParaRPr>
                </a:p>
              </p:txBody>
            </p:sp>
            <p:sp>
              <p:nvSpPr>
                <p:cNvPr id="1229" name="Freeform 734"/>
                <p:cNvSpPr>
                  <a:spLocks/>
                </p:cNvSpPr>
                <p:nvPr/>
              </p:nvSpPr>
              <p:spPr bwMode="auto">
                <a:xfrm>
                  <a:off x="555" y="2284"/>
                  <a:ext cx="78" cy="65"/>
                </a:xfrm>
                <a:custGeom>
                  <a:avLst/>
                  <a:gdLst>
                    <a:gd name="T0" fmla="*/ 0 w 78"/>
                    <a:gd name="T1" fmla="*/ 62 h 65"/>
                    <a:gd name="T2" fmla="*/ 0 w 78"/>
                    <a:gd name="T3" fmla="*/ 65 h 65"/>
                    <a:gd name="T4" fmla="*/ 39 w 78"/>
                    <a:gd name="T5" fmla="*/ 3 h 65"/>
                    <a:gd name="T6" fmla="*/ 78 w 78"/>
                    <a:gd name="T7" fmla="*/ 65 h 65"/>
                    <a:gd name="T8" fmla="*/ 78 w 78"/>
                    <a:gd name="T9" fmla="*/ 62 h 65"/>
                    <a:gd name="T10" fmla="*/ 39 w 78"/>
                    <a:gd name="T11" fmla="*/ 0 h 65"/>
                    <a:gd name="T12" fmla="*/ 0 w 78"/>
                    <a:gd name="T13" fmla="*/ 62 h 65"/>
                    <a:gd name="T14" fmla="*/ 0 60000 65536"/>
                    <a:gd name="T15" fmla="*/ 0 60000 65536"/>
                    <a:gd name="T16" fmla="*/ 0 60000 65536"/>
                    <a:gd name="T17" fmla="*/ 0 60000 65536"/>
                    <a:gd name="T18" fmla="*/ 0 60000 65536"/>
                    <a:gd name="T19" fmla="*/ 0 60000 65536"/>
                    <a:gd name="T20" fmla="*/ 0 60000 65536"/>
                    <a:gd name="T21" fmla="*/ 0 w 78"/>
                    <a:gd name="T22" fmla="*/ 0 h 65"/>
                    <a:gd name="T23" fmla="*/ 78 w 78"/>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5">
                      <a:moveTo>
                        <a:pt x="0" y="62"/>
                      </a:moveTo>
                      <a:lnTo>
                        <a:pt x="0" y="65"/>
                      </a:lnTo>
                      <a:lnTo>
                        <a:pt x="39" y="3"/>
                      </a:lnTo>
                      <a:lnTo>
                        <a:pt x="78" y="65"/>
                      </a:lnTo>
                      <a:lnTo>
                        <a:pt x="78" y="62"/>
                      </a:lnTo>
                      <a:lnTo>
                        <a:pt x="39" y="0"/>
                      </a:lnTo>
                      <a:lnTo>
                        <a:pt x="0" y="62"/>
                      </a:lnTo>
                      <a:close/>
                    </a:path>
                  </a:pathLst>
                </a:custGeom>
                <a:noFill/>
                <a:ln w="20638" cap="rnd">
                  <a:solidFill>
                    <a:schemeClr val="bg1"/>
                  </a:solidFill>
                  <a:miter lim="800000"/>
                  <a:headEnd/>
                  <a:tailEnd/>
                </a:ln>
              </p:spPr>
              <p:txBody>
                <a:bodyPr/>
                <a:lstStyle/>
                <a:p>
                  <a:pPr fontAlgn="base">
                    <a:spcBef>
                      <a:spcPct val="0"/>
                    </a:spcBef>
                    <a:spcAft>
                      <a:spcPct val="0"/>
                    </a:spcAft>
                  </a:pPr>
                  <a:endParaRPr lang="en-US">
                    <a:solidFill>
                      <a:prstClr val="black"/>
                    </a:solidFill>
                  </a:endParaRPr>
                </a:p>
              </p:txBody>
            </p:sp>
          </p:grpSp>
          <p:sp>
            <p:nvSpPr>
              <p:cNvPr id="1217" name="Freeform 735"/>
              <p:cNvSpPr>
                <a:spLocks/>
              </p:cNvSpPr>
              <p:nvPr/>
            </p:nvSpPr>
            <p:spPr bwMode="auto">
              <a:xfrm>
                <a:off x="619125" y="2438400"/>
                <a:ext cx="523875" cy="354013"/>
              </a:xfrm>
              <a:custGeom>
                <a:avLst/>
                <a:gdLst>
                  <a:gd name="T0" fmla="*/ 0 w 467"/>
                  <a:gd name="T1" fmla="*/ 2147483647 h 311"/>
                  <a:gd name="T2" fmla="*/ 0 w 467"/>
                  <a:gd name="T3" fmla="*/ 0 h 311"/>
                  <a:gd name="T4" fmla="*/ 2147483647 w 467"/>
                  <a:gd name="T5" fmla="*/ 0 h 311"/>
                  <a:gd name="T6" fmla="*/ 0 w 467"/>
                  <a:gd name="T7" fmla="*/ 2147483647 h 311"/>
                  <a:gd name="T8" fmla="*/ 0 60000 65536"/>
                  <a:gd name="T9" fmla="*/ 0 60000 65536"/>
                  <a:gd name="T10" fmla="*/ 0 60000 65536"/>
                  <a:gd name="T11" fmla="*/ 0 60000 65536"/>
                  <a:gd name="T12" fmla="*/ 0 w 467"/>
                  <a:gd name="T13" fmla="*/ 0 h 311"/>
                  <a:gd name="T14" fmla="*/ 467 w 467"/>
                  <a:gd name="T15" fmla="*/ 311 h 311"/>
                </a:gdLst>
                <a:ahLst/>
                <a:cxnLst>
                  <a:cxn ang="T8">
                    <a:pos x="T0" y="T1"/>
                  </a:cxn>
                  <a:cxn ang="T9">
                    <a:pos x="T2" y="T3"/>
                  </a:cxn>
                  <a:cxn ang="T10">
                    <a:pos x="T4" y="T5"/>
                  </a:cxn>
                  <a:cxn ang="T11">
                    <a:pos x="T6" y="T7"/>
                  </a:cxn>
                </a:cxnLst>
                <a:rect l="T12" t="T13" r="T14" b="T15"/>
                <a:pathLst>
                  <a:path w="467" h="311">
                    <a:moveTo>
                      <a:pt x="0" y="311"/>
                    </a:moveTo>
                    <a:lnTo>
                      <a:pt x="0" y="0"/>
                    </a:lnTo>
                    <a:lnTo>
                      <a:pt x="467" y="0"/>
                    </a:lnTo>
                    <a:lnTo>
                      <a:pt x="0" y="311"/>
                    </a:lnTo>
                    <a:close/>
                  </a:path>
                </a:pathLst>
              </a:custGeom>
              <a:solidFill>
                <a:schemeClr val="tx1"/>
              </a:solidFill>
              <a:ln w="9525">
                <a:noFill/>
                <a:round/>
                <a:headEnd/>
                <a:tailEnd/>
              </a:ln>
            </p:spPr>
            <p:txBody>
              <a:bodyPr/>
              <a:lstStyle/>
              <a:p>
                <a:pPr fontAlgn="base">
                  <a:spcBef>
                    <a:spcPct val="0"/>
                  </a:spcBef>
                  <a:spcAft>
                    <a:spcPct val="0"/>
                  </a:spcAft>
                </a:pPr>
                <a:endParaRPr lang="en-US">
                  <a:solidFill>
                    <a:prstClr val="black"/>
                  </a:solidFill>
                </a:endParaRPr>
              </a:p>
            </p:txBody>
          </p:sp>
          <p:sp>
            <p:nvSpPr>
              <p:cNvPr id="1218" name="Freeform 736"/>
              <p:cNvSpPr>
                <a:spLocks/>
              </p:cNvSpPr>
              <p:nvPr/>
            </p:nvSpPr>
            <p:spPr bwMode="auto">
              <a:xfrm>
                <a:off x="619125" y="2438400"/>
                <a:ext cx="523875" cy="354013"/>
              </a:xfrm>
              <a:custGeom>
                <a:avLst/>
                <a:gdLst>
                  <a:gd name="T0" fmla="*/ 2147483647 w 467"/>
                  <a:gd name="T1" fmla="*/ 0 h 311"/>
                  <a:gd name="T2" fmla="*/ 2147483647 w 467"/>
                  <a:gd name="T3" fmla="*/ 2147483647 h 311"/>
                  <a:gd name="T4" fmla="*/ 0 w 467"/>
                  <a:gd name="T5" fmla="*/ 2147483647 h 311"/>
                  <a:gd name="T6" fmla="*/ 2147483647 w 467"/>
                  <a:gd name="T7" fmla="*/ 0 h 311"/>
                  <a:gd name="T8" fmla="*/ 0 60000 65536"/>
                  <a:gd name="T9" fmla="*/ 0 60000 65536"/>
                  <a:gd name="T10" fmla="*/ 0 60000 65536"/>
                  <a:gd name="T11" fmla="*/ 0 60000 65536"/>
                  <a:gd name="T12" fmla="*/ 0 w 467"/>
                  <a:gd name="T13" fmla="*/ 0 h 311"/>
                  <a:gd name="T14" fmla="*/ 467 w 467"/>
                  <a:gd name="T15" fmla="*/ 311 h 311"/>
                </a:gdLst>
                <a:ahLst/>
                <a:cxnLst>
                  <a:cxn ang="T8">
                    <a:pos x="T0" y="T1"/>
                  </a:cxn>
                  <a:cxn ang="T9">
                    <a:pos x="T2" y="T3"/>
                  </a:cxn>
                  <a:cxn ang="T10">
                    <a:pos x="T4" y="T5"/>
                  </a:cxn>
                  <a:cxn ang="T11">
                    <a:pos x="T6" y="T7"/>
                  </a:cxn>
                </a:cxnLst>
                <a:rect l="T12" t="T13" r="T14" b="T15"/>
                <a:pathLst>
                  <a:path w="467" h="311">
                    <a:moveTo>
                      <a:pt x="467" y="0"/>
                    </a:moveTo>
                    <a:lnTo>
                      <a:pt x="467" y="311"/>
                    </a:lnTo>
                    <a:lnTo>
                      <a:pt x="0" y="311"/>
                    </a:lnTo>
                    <a:lnTo>
                      <a:pt x="467" y="0"/>
                    </a:lnTo>
                    <a:close/>
                  </a:path>
                </a:pathLst>
              </a:custGeom>
              <a:solidFill>
                <a:srgbClr val="FFFFFF"/>
              </a:solidFill>
              <a:ln w="9525">
                <a:noFill/>
                <a:round/>
                <a:headEnd/>
                <a:tailEnd/>
              </a:ln>
            </p:spPr>
            <p:txBody>
              <a:bodyPr/>
              <a:lstStyle/>
              <a:p>
                <a:pPr fontAlgn="base">
                  <a:spcBef>
                    <a:spcPct val="0"/>
                  </a:spcBef>
                  <a:spcAft>
                    <a:spcPct val="0"/>
                  </a:spcAft>
                </a:pPr>
                <a:endParaRPr lang="en-US">
                  <a:solidFill>
                    <a:prstClr val="black"/>
                  </a:solidFill>
                </a:endParaRPr>
              </a:p>
            </p:txBody>
          </p:sp>
          <p:sp>
            <p:nvSpPr>
              <p:cNvPr id="1219" name="Rectangle 737"/>
              <p:cNvSpPr>
                <a:spLocks noChangeArrowheads="1"/>
              </p:cNvSpPr>
              <p:nvPr/>
            </p:nvSpPr>
            <p:spPr bwMode="auto">
              <a:xfrm>
                <a:off x="619125" y="2438400"/>
                <a:ext cx="522287" cy="354013"/>
              </a:xfrm>
              <a:prstGeom prst="rect">
                <a:avLst/>
              </a:prstGeom>
              <a:noFill/>
              <a:ln w="28575" cap="rnd">
                <a:solidFill>
                  <a:schemeClr val="tx1"/>
                </a:solidFill>
                <a:miter lim="800000"/>
                <a:headEnd/>
                <a:tailEnd/>
              </a:ln>
            </p:spPr>
            <p:txBody>
              <a:bodyPr/>
              <a:lstStyle/>
              <a:p>
                <a:pPr fontAlgn="base">
                  <a:spcBef>
                    <a:spcPct val="0"/>
                  </a:spcBef>
                  <a:spcAft>
                    <a:spcPct val="0"/>
                  </a:spcAft>
                </a:pPr>
                <a:endParaRPr lang="en-US">
                  <a:solidFill>
                    <a:srgbClr val="000000"/>
                  </a:solidFill>
                  <a:latin typeface="Calibri" pitchFamily="34" charset="0"/>
                  <a:cs typeface="Arial" charset="0"/>
                </a:endParaRPr>
              </a:p>
            </p:txBody>
          </p:sp>
          <p:sp>
            <p:nvSpPr>
              <p:cNvPr id="1220" name="Freeform 738"/>
              <p:cNvSpPr>
                <a:spLocks/>
              </p:cNvSpPr>
              <p:nvPr/>
            </p:nvSpPr>
            <p:spPr bwMode="auto">
              <a:xfrm>
                <a:off x="698500" y="2505075"/>
                <a:ext cx="365125" cy="247650"/>
              </a:xfrm>
              <a:custGeom>
                <a:avLst/>
                <a:gdLst>
                  <a:gd name="T0" fmla="*/ 2147483647 w 326"/>
                  <a:gd name="T1" fmla="*/ 0 h 217"/>
                  <a:gd name="T2" fmla="*/ 2147483647 w 326"/>
                  <a:gd name="T3" fmla="*/ 2147483647 h 217"/>
                  <a:gd name="T4" fmla="*/ 0 w 326"/>
                  <a:gd name="T5" fmla="*/ 0 h 217"/>
                  <a:gd name="T6" fmla="*/ 0 w 326"/>
                  <a:gd name="T7" fmla="*/ 2147483647 h 217"/>
                  <a:gd name="T8" fmla="*/ 2147483647 w 326"/>
                  <a:gd name="T9" fmla="*/ 0 h 217"/>
                  <a:gd name="T10" fmla="*/ 0 60000 65536"/>
                  <a:gd name="T11" fmla="*/ 0 60000 65536"/>
                  <a:gd name="T12" fmla="*/ 0 60000 65536"/>
                  <a:gd name="T13" fmla="*/ 0 60000 65536"/>
                  <a:gd name="T14" fmla="*/ 0 60000 65536"/>
                  <a:gd name="T15" fmla="*/ 0 w 326"/>
                  <a:gd name="T16" fmla="*/ 0 h 217"/>
                  <a:gd name="T17" fmla="*/ 326 w 326"/>
                  <a:gd name="T18" fmla="*/ 217 h 217"/>
                </a:gdLst>
                <a:ahLst/>
                <a:cxnLst>
                  <a:cxn ang="T10">
                    <a:pos x="T0" y="T1"/>
                  </a:cxn>
                  <a:cxn ang="T11">
                    <a:pos x="T2" y="T3"/>
                  </a:cxn>
                  <a:cxn ang="T12">
                    <a:pos x="T4" y="T5"/>
                  </a:cxn>
                  <a:cxn ang="T13">
                    <a:pos x="T6" y="T7"/>
                  </a:cxn>
                  <a:cxn ang="T14">
                    <a:pos x="T8" y="T9"/>
                  </a:cxn>
                </a:cxnLst>
                <a:rect l="T15" t="T16" r="T17" b="T18"/>
                <a:pathLst>
                  <a:path w="326" h="217">
                    <a:moveTo>
                      <a:pt x="326" y="0"/>
                    </a:moveTo>
                    <a:lnTo>
                      <a:pt x="326" y="217"/>
                    </a:lnTo>
                    <a:lnTo>
                      <a:pt x="0" y="0"/>
                    </a:lnTo>
                    <a:lnTo>
                      <a:pt x="0" y="217"/>
                    </a:lnTo>
                    <a:lnTo>
                      <a:pt x="326" y="0"/>
                    </a:lnTo>
                    <a:close/>
                  </a:path>
                </a:pathLst>
              </a:custGeom>
              <a:noFill/>
              <a:ln w="20638" cap="rnd">
                <a:solidFill>
                  <a:srgbClr val="000000"/>
                </a:solidFill>
                <a:miter lim="800000"/>
                <a:headEnd/>
                <a:tailEnd/>
              </a:ln>
            </p:spPr>
            <p:txBody>
              <a:bodyPr/>
              <a:lstStyle/>
              <a:p>
                <a:pPr fontAlgn="base">
                  <a:spcBef>
                    <a:spcPct val="0"/>
                  </a:spcBef>
                  <a:spcAft>
                    <a:spcPct val="0"/>
                  </a:spcAft>
                </a:pPr>
                <a:endParaRPr lang="en-US">
                  <a:solidFill>
                    <a:prstClr val="black"/>
                  </a:solidFill>
                </a:endParaRPr>
              </a:p>
            </p:txBody>
          </p:sp>
          <p:sp>
            <p:nvSpPr>
              <p:cNvPr id="1221" name="Line 739"/>
              <p:cNvSpPr>
                <a:spLocks noChangeShapeType="1"/>
              </p:cNvSpPr>
              <p:nvPr/>
            </p:nvSpPr>
            <p:spPr bwMode="auto">
              <a:xfrm flipH="1">
                <a:off x="614362" y="2441575"/>
                <a:ext cx="523875" cy="354013"/>
              </a:xfrm>
              <a:prstGeom prst="line">
                <a:avLst/>
              </a:prstGeom>
              <a:noFill/>
              <a:ln w="20638">
                <a:solidFill>
                  <a:srgbClr val="000000"/>
                </a:solidFill>
                <a:round/>
                <a:headEnd/>
                <a:tailEnd/>
              </a:ln>
            </p:spPr>
            <p:txBody>
              <a:bodyPr/>
              <a:lstStyle/>
              <a:p>
                <a:pPr fontAlgn="base">
                  <a:spcBef>
                    <a:spcPct val="0"/>
                  </a:spcBef>
                  <a:spcAft>
                    <a:spcPct val="0"/>
                  </a:spcAft>
                </a:pPr>
                <a:endParaRPr lang="en-US">
                  <a:solidFill>
                    <a:prstClr val="black"/>
                  </a:solidFill>
                </a:endParaRPr>
              </a:p>
            </p:txBody>
          </p:sp>
          <p:sp>
            <p:nvSpPr>
              <p:cNvPr id="1222" name="Line 747"/>
              <p:cNvSpPr>
                <a:spLocks noChangeShapeType="1"/>
              </p:cNvSpPr>
              <p:nvPr/>
            </p:nvSpPr>
            <p:spPr bwMode="auto">
              <a:xfrm rot="21353639">
                <a:off x="706437" y="2492375"/>
                <a:ext cx="160338" cy="128588"/>
              </a:xfrm>
              <a:prstGeom prst="line">
                <a:avLst/>
              </a:prstGeom>
              <a:noFill/>
              <a:ln w="19050">
                <a:solidFill>
                  <a:schemeClr val="bg1"/>
                </a:solidFill>
                <a:round/>
                <a:headEnd/>
                <a:tailEnd/>
              </a:ln>
            </p:spPr>
            <p:txBody>
              <a:bodyPr anchor="ctr"/>
              <a:lstStyle/>
              <a:p>
                <a:pPr fontAlgn="base">
                  <a:spcBef>
                    <a:spcPct val="0"/>
                  </a:spcBef>
                  <a:spcAft>
                    <a:spcPct val="0"/>
                  </a:spcAft>
                </a:pPr>
                <a:endParaRPr lang="en-US">
                  <a:solidFill>
                    <a:prstClr val="black"/>
                  </a:solidFill>
                </a:endParaRPr>
              </a:p>
            </p:txBody>
          </p:sp>
          <p:sp>
            <p:nvSpPr>
              <p:cNvPr id="1223" name="Line 748"/>
              <p:cNvSpPr>
                <a:spLocks noChangeShapeType="1"/>
              </p:cNvSpPr>
              <p:nvPr/>
            </p:nvSpPr>
            <p:spPr bwMode="auto">
              <a:xfrm>
                <a:off x="701675" y="2493963"/>
                <a:ext cx="0" cy="273050"/>
              </a:xfrm>
              <a:prstGeom prst="line">
                <a:avLst/>
              </a:prstGeom>
              <a:noFill/>
              <a:ln w="19050">
                <a:solidFill>
                  <a:schemeClr val="bg1"/>
                </a:solidFill>
                <a:round/>
                <a:headEnd/>
                <a:tailEnd/>
              </a:ln>
            </p:spPr>
            <p:txBody>
              <a:bodyPr anchor="ctr"/>
              <a:lstStyle/>
              <a:p>
                <a:pPr fontAlgn="base">
                  <a:spcBef>
                    <a:spcPct val="0"/>
                  </a:spcBef>
                  <a:spcAft>
                    <a:spcPct val="0"/>
                  </a:spcAft>
                </a:pPr>
                <a:endParaRPr lang="en-US">
                  <a:solidFill>
                    <a:prstClr val="black"/>
                  </a:solidFill>
                </a:endParaRPr>
              </a:p>
            </p:txBody>
          </p:sp>
          <p:sp>
            <p:nvSpPr>
              <p:cNvPr id="1224" name="Line 750"/>
              <p:cNvSpPr>
                <a:spLocks noChangeShapeType="1"/>
              </p:cNvSpPr>
              <p:nvPr/>
            </p:nvSpPr>
            <p:spPr bwMode="auto">
              <a:xfrm rot="20875544">
                <a:off x="768350" y="2524125"/>
                <a:ext cx="106362" cy="109538"/>
              </a:xfrm>
              <a:prstGeom prst="line">
                <a:avLst/>
              </a:prstGeom>
              <a:noFill/>
              <a:ln w="19050">
                <a:solidFill>
                  <a:schemeClr val="bg1"/>
                </a:solidFill>
                <a:round/>
                <a:headEnd/>
                <a:tailEnd/>
              </a:ln>
            </p:spPr>
            <p:txBody>
              <a:bodyPr anchor="ctr"/>
              <a:lstStyle/>
              <a:p>
                <a:pPr fontAlgn="base">
                  <a:spcBef>
                    <a:spcPct val="0"/>
                  </a:spcBef>
                  <a:spcAft>
                    <a:spcPct val="0"/>
                  </a:spcAft>
                </a:pPr>
                <a:endParaRPr lang="en-US">
                  <a:solidFill>
                    <a:prstClr val="black"/>
                  </a:solidFill>
                </a:endParaRPr>
              </a:p>
            </p:txBody>
          </p:sp>
          <p:sp>
            <p:nvSpPr>
              <p:cNvPr id="1225" name="Rectangle 751"/>
              <p:cNvSpPr>
                <a:spLocks noChangeArrowheads="1"/>
              </p:cNvSpPr>
              <p:nvPr/>
            </p:nvSpPr>
            <p:spPr bwMode="auto">
              <a:xfrm>
                <a:off x="836612" y="2484438"/>
                <a:ext cx="149225" cy="127000"/>
              </a:xfrm>
              <a:prstGeom prst="rect">
                <a:avLst/>
              </a:prstGeom>
              <a:noFill/>
              <a:ln w="9525">
                <a:noFill/>
                <a:miter lim="800000"/>
                <a:headEnd/>
                <a:tailEnd/>
              </a:ln>
            </p:spPr>
            <p:txBody>
              <a:bodyPr wrap="none" lIns="0" tIns="0" rIns="0" bIns="0">
                <a:spAutoFit/>
              </a:bodyPr>
              <a:lstStyle/>
              <a:p>
                <a:pPr algn="ctr" fontAlgn="base">
                  <a:lnSpc>
                    <a:spcPct val="80000"/>
                  </a:lnSpc>
                  <a:spcBef>
                    <a:spcPct val="50000"/>
                  </a:spcBef>
                  <a:spcAft>
                    <a:spcPct val="0"/>
                  </a:spcAft>
                </a:pPr>
                <a:r>
                  <a:rPr lang="en-US" sz="1000" b="1">
                    <a:solidFill>
                      <a:srgbClr val="FFFFFF"/>
                    </a:solidFill>
                    <a:latin typeface="Calibri" pitchFamily="34" charset="0"/>
                    <a:cs typeface="Arial" charset="0"/>
                  </a:rPr>
                  <a:t>AR</a:t>
                </a:r>
              </a:p>
            </p:txBody>
          </p:sp>
          <p:sp>
            <p:nvSpPr>
              <p:cNvPr id="1226" name="Rectangle 751"/>
              <p:cNvSpPr>
                <a:spLocks noChangeArrowheads="1"/>
              </p:cNvSpPr>
              <p:nvPr/>
            </p:nvSpPr>
            <p:spPr bwMode="auto">
              <a:xfrm>
                <a:off x="847725" y="2676525"/>
                <a:ext cx="93662" cy="122238"/>
              </a:xfrm>
              <a:prstGeom prst="rect">
                <a:avLst/>
              </a:prstGeom>
              <a:noFill/>
              <a:ln w="9525">
                <a:noFill/>
                <a:miter lim="800000"/>
                <a:headEnd/>
                <a:tailEnd/>
              </a:ln>
            </p:spPr>
            <p:txBody>
              <a:bodyPr wrap="none" lIns="0" tIns="0" rIns="0" bIns="0">
                <a:spAutoFit/>
              </a:bodyPr>
              <a:lstStyle/>
              <a:p>
                <a:pPr algn="ctr" fontAlgn="base">
                  <a:lnSpc>
                    <a:spcPct val="80000"/>
                  </a:lnSpc>
                  <a:spcBef>
                    <a:spcPct val="50000"/>
                  </a:spcBef>
                  <a:spcAft>
                    <a:spcPct val="0"/>
                  </a:spcAft>
                </a:pPr>
                <a:r>
                  <a:rPr lang="en-US" sz="1000" b="1" dirty="0">
                    <a:solidFill>
                      <a:srgbClr val="000000"/>
                    </a:solidFill>
                    <a:latin typeface="Calibri" pitchFamily="34" charset="0"/>
                    <a:cs typeface="Arial" charset="0"/>
                  </a:rPr>
                  <a:t>H</a:t>
                </a:r>
              </a:p>
            </p:txBody>
          </p:sp>
          <p:sp>
            <p:nvSpPr>
              <p:cNvPr id="1227" name="TextBox 429"/>
              <p:cNvSpPr txBox="1">
                <a:spLocks noChangeArrowheads="1"/>
              </p:cNvSpPr>
              <p:nvPr/>
            </p:nvSpPr>
            <p:spPr bwMode="auto">
              <a:xfrm>
                <a:off x="118015" y="2603991"/>
                <a:ext cx="573502" cy="275894"/>
              </a:xfrm>
              <a:prstGeom prst="rect">
                <a:avLst/>
              </a:prstGeom>
              <a:noFill/>
              <a:ln w="9525">
                <a:noFill/>
                <a:miter lim="800000"/>
                <a:headEnd/>
                <a:tailEnd/>
              </a:ln>
            </p:spPr>
            <p:txBody>
              <a:bodyPr wrap="none">
                <a:spAutoFit/>
              </a:bodyPr>
              <a:lstStyle/>
              <a:p>
                <a:pPr fontAlgn="base">
                  <a:spcBef>
                    <a:spcPct val="0"/>
                  </a:spcBef>
                  <a:spcAft>
                    <a:spcPct val="0"/>
                  </a:spcAft>
                </a:pPr>
                <a:r>
                  <a:rPr lang="en-US" sz="1200" b="1" dirty="0">
                    <a:solidFill>
                      <a:srgbClr val="000000"/>
                    </a:solidFill>
                    <a:latin typeface="Arial" pitchFamily="34" charset="0"/>
                    <a:cs typeface="Arial" pitchFamily="34" charset="0"/>
                  </a:rPr>
                  <a:t>1-227</a:t>
                </a:r>
              </a:p>
            </p:txBody>
          </p:sp>
        </p:grpSp>
      </p:grpSp>
      <p:grpSp>
        <p:nvGrpSpPr>
          <p:cNvPr id="1232" name="Group 830"/>
          <p:cNvGrpSpPr/>
          <p:nvPr/>
        </p:nvGrpSpPr>
        <p:grpSpPr>
          <a:xfrm>
            <a:off x="4604418" y="3405255"/>
            <a:ext cx="1045826" cy="569679"/>
            <a:chOff x="6178060" y="3364585"/>
            <a:chExt cx="1045826" cy="569679"/>
          </a:xfrm>
        </p:grpSpPr>
        <p:grpSp>
          <p:nvGrpSpPr>
            <p:cNvPr id="1233" name="Group 626"/>
            <p:cNvGrpSpPr/>
            <p:nvPr/>
          </p:nvGrpSpPr>
          <p:grpSpPr>
            <a:xfrm>
              <a:off x="6936596" y="3364585"/>
              <a:ext cx="86310" cy="141236"/>
              <a:chOff x="6924090" y="2524125"/>
              <a:chExt cx="86310" cy="141236"/>
            </a:xfrm>
          </p:grpSpPr>
          <p:cxnSp>
            <p:nvCxnSpPr>
              <p:cNvPr id="1243" name="Straight Connector 1242"/>
              <p:cNvCxnSpPr/>
              <p:nvPr/>
            </p:nvCxnSpPr>
            <p:spPr>
              <a:xfrm rot="5400000">
                <a:off x="6853472" y="2594743"/>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4" name="Straight Connector 1243"/>
              <p:cNvCxnSpPr/>
              <p:nvPr/>
            </p:nvCxnSpPr>
            <p:spPr>
              <a:xfrm rot="5400000">
                <a:off x="6939782" y="2594743"/>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34" name="Group 784"/>
            <p:cNvGrpSpPr/>
            <p:nvPr/>
          </p:nvGrpSpPr>
          <p:grpSpPr>
            <a:xfrm>
              <a:off x="6178060" y="3499258"/>
              <a:ext cx="1045826" cy="435006"/>
              <a:chOff x="1951599" y="2432018"/>
              <a:chExt cx="1041653" cy="433271"/>
            </a:xfrm>
          </p:grpSpPr>
          <p:sp>
            <p:nvSpPr>
              <p:cNvPr id="1235" name="Rectangle 723"/>
              <p:cNvSpPr>
                <a:spLocks noChangeArrowheads="1"/>
              </p:cNvSpPr>
              <p:nvPr/>
            </p:nvSpPr>
            <p:spPr bwMode="auto">
              <a:xfrm>
                <a:off x="2470965" y="2432018"/>
                <a:ext cx="522287" cy="354012"/>
              </a:xfrm>
              <a:prstGeom prst="rect">
                <a:avLst/>
              </a:prstGeom>
              <a:noFill/>
              <a:ln w="20638" cap="rnd">
                <a:solidFill>
                  <a:srgbClr val="000000"/>
                </a:solidFill>
                <a:miter lim="800000"/>
                <a:headEnd/>
                <a:tailEnd/>
              </a:ln>
            </p:spPr>
            <p:txBody>
              <a:bodyPr/>
              <a:lstStyle/>
              <a:p>
                <a:pPr fontAlgn="base">
                  <a:spcBef>
                    <a:spcPct val="0"/>
                  </a:spcBef>
                  <a:spcAft>
                    <a:spcPct val="0"/>
                  </a:spcAft>
                </a:pPr>
                <a:endParaRPr lang="en-US">
                  <a:solidFill>
                    <a:srgbClr val="000000"/>
                  </a:solidFill>
                  <a:latin typeface="Calibri" pitchFamily="34" charset="0"/>
                  <a:cs typeface="Arial" charset="0"/>
                </a:endParaRPr>
              </a:p>
            </p:txBody>
          </p:sp>
          <p:grpSp>
            <p:nvGrpSpPr>
              <p:cNvPr id="1236" name="Group 732"/>
              <p:cNvGrpSpPr>
                <a:grpSpLocks/>
              </p:cNvGrpSpPr>
              <p:nvPr/>
            </p:nvGrpSpPr>
            <p:grpSpPr bwMode="auto">
              <a:xfrm>
                <a:off x="2688452" y="2447893"/>
                <a:ext cx="87313" cy="74612"/>
                <a:chOff x="555" y="2284"/>
                <a:chExt cx="78" cy="65"/>
              </a:xfrm>
            </p:grpSpPr>
            <p:sp>
              <p:nvSpPr>
                <p:cNvPr id="1241" name="Freeform 733"/>
                <p:cNvSpPr>
                  <a:spLocks/>
                </p:cNvSpPr>
                <p:nvPr/>
              </p:nvSpPr>
              <p:spPr bwMode="auto">
                <a:xfrm>
                  <a:off x="555" y="2284"/>
                  <a:ext cx="78" cy="65"/>
                </a:xfrm>
                <a:custGeom>
                  <a:avLst/>
                  <a:gdLst>
                    <a:gd name="T0" fmla="*/ 0 w 78"/>
                    <a:gd name="T1" fmla="*/ 62 h 65"/>
                    <a:gd name="T2" fmla="*/ 0 w 78"/>
                    <a:gd name="T3" fmla="*/ 65 h 65"/>
                    <a:gd name="T4" fmla="*/ 39 w 78"/>
                    <a:gd name="T5" fmla="*/ 3 h 65"/>
                    <a:gd name="T6" fmla="*/ 78 w 78"/>
                    <a:gd name="T7" fmla="*/ 65 h 65"/>
                    <a:gd name="T8" fmla="*/ 78 w 78"/>
                    <a:gd name="T9" fmla="*/ 62 h 65"/>
                    <a:gd name="T10" fmla="*/ 39 w 78"/>
                    <a:gd name="T11" fmla="*/ 0 h 65"/>
                    <a:gd name="T12" fmla="*/ 0 w 78"/>
                    <a:gd name="T13" fmla="*/ 62 h 65"/>
                    <a:gd name="T14" fmla="*/ 0 60000 65536"/>
                    <a:gd name="T15" fmla="*/ 0 60000 65536"/>
                    <a:gd name="T16" fmla="*/ 0 60000 65536"/>
                    <a:gd name="T17" fmla="*/ 0 60000 65536"/>
                    <a:gd name="T18" fmla="*/ 0 60000 65536"/>
                    <a:gd name="T19" fmla="*/ 0 60000 65536"/>
                    <a:gd name="T20" fmla="*/ 0 60000 65536"/>
                    <a:gd name="T21" fmla="*/ 0 w 78"/>
                    <a:gd name="T22" fmla="*/ 0 h 65"/>
                    <a:gd name="T23" fmla="*/ 78 w 78"/>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5">
                      <a:moveTo>
                        <a:pt x="0" y="62"/>
                      </a:moveTo>
                      <a:lnTo>
                        <a:pt x="0" y="65"/>
                      </a:lnTo>
                      <a:lnTo>
                        <a:pt x="39" y="3"/>
                      </a:lnTo>
                      <a:lnTo>
                        <a:pt x="78" y="65"/>
                      </a:lnTo>
                      <a:lnTo>
                        <a:pt x="78" y="62"/>
                      </a:lnTo>
                      <a:lnTo>
                        <a:pt x="39" y="0"/>
                      </a:lnTo>
                      <a:lnTo>
                        <a:pt x="0" y="62"/>
                      </a:lnTo>
                      <a:close/>
                    </a:path>
                  </a:pathLst>
                </a:custGeom>
                <a:solidFill>
                  <a:srgbClr val="000000"/>
                </a:solidFill>
                <a:ln w="9525">
                  <a:solidFill>
                    <a:schemeClr val="bg1"/>
                  </a:solidFill>
                  <a:round/>
                  <a:headEnd/>
                  <a:tailEnd/>
                </a:ln>
              </p:spPr>
              <p:txBody>
                <a:bodyPr/>
                <a:lstStyle/>
                <a:p>
                  <a:pPr fontAlgn="base">
                    <a:spcBef>
                      <a:spcPct val="0"/>
                    </a:spcBef>
                    <a:spcAft>
                      <a:spcPct val="0"/>
                    </a:spcAft>
                  </a:pPr>
                  <a:endParaRPr lang="en-US">
                    <a:solidFill>
                      <a:prstClr val="black"/>
                    </a:solidFill>
                  </a:endParaRPr>
                </a:p>
              </p:txBody>
            </p:sp>
            <p:sp>
              <p:nvSpPr>
                <p:cNvPr id="1242" name="Freeform 734"/>
                <p:cNvSpPr>
                  <a:spLocks/>
                </p:cNvSpPr>
                <p:nvPr/>
              </p:nvSpPr>
              <p:spPr bwMode="auto">
                <a:xfrm>
                  <a:off x="555" y="2284"/>
                  <a:ext cx="78" cy="65"/>
                </a:xfrm>
                <a:custGeom>
                  <a:avLst/>
                  <a:gdLst>
                    <a:gd name="T0" fmla="*/ 0 w 78"/>
                    <a:gd name="T1" fmla="*/ 62 h 65"/>
                    <a:gd name="T2" fmla="*/ 0 w 78"/>
                    <a:gd name="T3" fmla="*/ 65 h 65"/>
                    <a:gd name="T4" fmla="*/ 39 w 78"/>
                    <a:gd name="T5" fmla="*/ 3 h 65"/>
                    <a:gd name="T6" fmla="*/ 78 w 78"/>
                    <a:gd name="T7" fmla="*/ 65 h 65"/>
                    <a:gd name="T8" fmla="*/ 78 w 78"/>
                    <a:gd name="T9" fmla="*/ 62 h 65"/>
                    <a:gd name="T10" fmla="*/ 39 w 78"/>
                    <a:gd name="T11" fmla="*/ 0 h 65"/>
                    <a:gd name="T12" fmla="*/ 0 w 78"/>
                    <a:gd name="T13" fmla="*/ 62 h 65"/>
                    <a:gd name="T14" fmla="*/ 0 60000 65536"/>
                    <a:gd name="T15" fmla="*/ 0 60000 65536"/>
                    <a:gd name="T16" fmla="*/ 0 60000 65536"/>
                    <a:gd name="T17" fmla="*/ 0 60000 65536"/>
                    <a:gd name="T18" fmla="*/ 0 60000 65536"/>
                    <a:gd name="T19" fmla="*/ 0 60000 65536"/>
                    <a:gd name="T20" fmla="*/ 0 60000 65536"/>
                    <a:gd name="T21" fmla="*/ 0 w 78"/>
                    <a:gd name="T22" fmla="*/ 0 h 65"/>
                    <a:gd name="T23" fmla="*/ 78 w 78"/>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5">
                      <a:moveTo>
                        <a:pt x="0" y="62"/>
                      </a:moveTo>
                      <a:lnTo>
                        <a:pt x="0" y="65"/>
                      </a:lnTo>
                      <a:lnTo>
                        <a:pt x="39" y="3"/>
                      </a:lnTo>
                      <a:lnTo>
                        <a:pt x="78" y="65"/>
                      </a:lnTo>
                      <a:lnTo>
                        <a:pt x="78" y="62"/>
                      </a:lnTo>
                      <a:lnTo>
                        <a:pt x="39" y="0"/>
                      </a:lnTo>
                      <a:lnTo>
                        <a:pt x="0" y="62"/>
                      </a:lnTo>
                      <a:close/>
                    </a:path>
                  </a:pathLst>
                </a:custGeom>
                <a:noFill/>
                <a:ln w="20638" cap="rnd">
                  <a:solidFill>
                    <a:schemeClr val="bg1"/>
                  </a:solidFill>
                  <a:miter lim="800000"/>
                  <a:headEnd/>
                  <a:tailEnd/>
                </a:ln>
              </p:spPr>
              <p:txBody>
                <a:bodyPr/>
                <a:lstStyle/>
                <a:p>
                  <a:pPr fontAlgn="base">
                    <a:spcBef>
                      <a:spcPct val="0"/>
                    </a:spcBef>
                    <a:spcAft>
                      <a:spcPct val="0"/>
                    </a:spcAft>
                  </a:pPr>
                  <a:endParaRPr lang="en-US">
                    <a:solidFill>
                      <a:prstClr val="black"/>
                    </a:solidFill>
                  </a:endParaRPr>
                </a:p>
              </p:txBody>
            </p:sp>
          </p:grpSp>
          <p:sp>
            <p:nvSpPr>
              <p:cNvPr id="1237" name="Rectangle 737"/>
              <p:cNvSpPr>
                <a:spLocks noChangeArrowheads="1"/>
              </p:cNvSpPr>
              <p:nvPr/>
            </p:nvSpPr>
            <p:spPr bwMode="auto">
              <a:xfrm>
                <a:off x="2470965" y="2432018"/>
                <a:ext cx="522287" cy="354012"/>
              </a:xfrm>
              <a:prstGeom prst="rect">
                <a:avLst/>
              </a:prstGeom>
              <a:solidFill>
                <a:srgbClr val="1332B7"/>
              </a:solidFill>
              <a:ln w="28575" cap="rnd">
                <a:solidFill>
                  <a:srgbClr val="000000"/>
                </a:solidFill>
                <a:miter lim="800000"/>
                <a:headEnd/>
                <a:tailEnd/>
              </a:ln>
            </p:spPr>
            <p:txBody>
              <a:bodyPr/>
              <a:lstStyle/>
              <a:p>
                <a:pPr fontAlgn="base">
                  <a:spcBef>
                    <a:spcPct val="0"/>
                  </a:spcBef>
                  <a:spcAft>
                    <a:spcPct val="0"/>
                  </a:spcAft>
                </a:pPr>
                <a:endParaRPr lang="en-US">
                  <a:solidFill>
                    <a:srgbClr val="000000"/>
                  </a:solidFill>
                  <a:latin typeface="Calibri" pitchFamily="34" charset="0"/>
                  <a:cs typeface="Arial" charset="0"/>
                </a:endParaRPr>
              </a:p>
            </p:txBody>
          </p:sp>
          <p:sp>
            <p:nvSpPr>
              <p:cNvPr id="1238" name="Freeform 724"/>
              <p:cNvSpPr>
                <a:spLocks/>
              </p:cNvSpPr>
              <p:nvPr/>
            </p:nvSpPr>
            <p:spPr bwMode="auto">
              <a:xfrm>
                <a:off x="2550340" y="2501868"/>
                <a:ext cx="365125" cy="246062"/>
              </a:xfrm>
              <a:custGeom>
                <a:avLst/>
                <a:gdLst>
                  <a:gd name="T0" fmla="*/ 2147483647 w 326"/>
                  <a:gd name="T1" fmla="*/ 0 h 217"/>
                  <a:gd name="T2" fmla="*/ 2147483647 w 326"/>
                  <a:gd name="T3" fmla="*/ 2147483647 h 217"/>
                  <a:gd name="T4" fmla="*/ 0 w 326"/>
                  <a:gd name="T5" fmla="*/ 0 h 217"/>
                  <a:gd name="T6" fmla="*/ 0 w 326"/>
                  <a:gd name="T7" fmla="*/ 2147483647 h 217"/>
                  <a:gd name="T8" fmla="*/ 2147483647 w 326"/>
                  <a:gd name="T9" fmla="*/ 0 h 217"/>
                  <a:gd name="T10" fmla="*/ 0 60000 65536"/>
                  <a:gd name="T11" fmla="*/ 0 60000 65536"/>
                  <a:gd name="T12" fmla="*/ 0 60000 65536"/>
                  <a:gd name="T13" fmla="*/ 0 60000 65536"/>
                  <a:gd name="T14" fmla="*/ 0 60000 65536"/>
                  <a:gd name="T15" fmla="*/ 0 w 326"/>
                  <a:gd name="T16" fmla="*/ 0 h 217"/>
                  <a:gd name="T17" fmla="*/ 326 w 326"/>
                  <a:gd name="T18" fmla="*/ 217 h 217"/>
                </a:gdLst>
                <a:ahLst/>
                <a:cxnLst>
                  <a:cxn ang="T10">
                    <a:pos x="T0" y="T1"/>
                  </a:cxn>
                  <a:cxn ang="T11">
                    <a:pos x="T2" y="T3"/>
                  </a:cxn>
                  <a:cxn ang="T12">
                    <a:pos x="T4" y="T5"/>
                  </a:cxn>
                  <a:cxn ang="T13">
                    <a:pos x="T6" y="T7"/>
                  </a:cxn>
                  <a:cxn ang="T14">
                    <a:pos x="T8" y="T9"/>
                  </a:cxn>
                </a:cxnLst>
                <a:rect l="T15" t="T16" r="T17" b="T18"/>
                <a:pathLst>
                  <a:path w="326" h="217">
                    <a:moveTo>
                      <a:pt x="326" y="0"/>
                    </a:moveTo>
                    <a:lnTo>
                      <a:pt x="326" y="217"/>
                    </a:lnTo>
                    <a:lnTo>
                      <a:pt x="0" y="0"/>
                    </a:lnTo>
                    <a:lnTo>
                      <a:pt x="0" y="217"/>
                    </a:lnTo>
                    <a:lnTo>
                      <a:pt x="326" y="0"/>
                    </a:lnTo>
                    <a:close/>
                  </a:path>
                </a:pathLst>
              </a:custGeom>
              <a:noFill/>
              <a:ln w="20638" cap="rnd">
                <a:solidFill>
                  <a:schemeClr val="bg1"/>
                </a:solidFill>
                <a:miter lim="800000"/>
                <a:headEnd/>
                <a:tailEnd/>
              </a:ln>
            </p:spPr>
            <p:txBody>
              <a:bodyPr/>
              <a:lstStyle/>
              <a:p>
                <a:pPr fontAlgn="base">
                  <a:spcBef>
                    <a:spcPct val="0"/>
                  </a:spcBef>
                  <a:spcAft>
                    <a:spcPct val="0"/>
                  </a:spcAft>
                </a:pPr>
                <a:endParaRPr lang="en-US">
                  <a:solidFill>
                    <a:prstClr val="black"/>
                  </a:solidFill>
                </a:endParaRPr>
              </a:p>
            </p:txBody>
          </p:sp>
          <p:sp>
            <p:nvSpPr>
              <p:cNvPr id="1239" name="Rectangle 751"/>
              <p:cNvSpPr>
                <a:spLocks noChangeArrowheads="1"/>
              </p:cNvSpPr>
              <p:nvPr/>
            </p:nvSpPr>
            <p:spPr bwMode="auto">
              <a:xfrm>
                <a:off x="2658290" y="2455830"/>
                <a:ext cx="141287" cy="125413"/>
              </a:xfrm>
              <a:prstGeom prst="rect">
                <a:avLst/>
              </a:prstGeom>
              <a:noFill/>
              <a:ln w="9525">
                <a:noFill/>
                <a:miter lim="800000"/>
                <a:headEnd/>
                <a:tailEnd/>
              </a:ln>
            </p:spPr>
            <p:txBody>
              <a:bodyPr wrap="none" lIns="0" tIns="0" rIns="0" bIns="0">
                <a:spAutoFit/>
              </a:bodyPr>
              <a:lstStyle/>
              <a:p>
                <a:pPr algn="ctr" fontAlgn="base">
                  <a:lnSpc>
                    <a:spcPct val="80000"/>
                  </a:lnSpc>
                  <a:spcBef>
                    <a:spcPct val="50000"/>
                  </a:spcBef>
                  <a:spcAft>
                    <a:spcPct val="0"/>
                  </a:spcAft>
                </a:pPr>
                <a:r>
                  <a:rPr lang="en-US" sz="1000" b="1" dirty="0">
                    <a:solidFill>
                      <a:srgbClr val="FFFFFF"/>
                    </a:solidFill>
                    <a:latin typeface="Calibri" pitchFamily="34" charset="0"/>
                    <a:cs typeface="Arial" charset="0"/>
                  </a:rPr>
                  <a:t>GS</a:t>
                </a:r>
              </a:p>
            </p:txBody>
          </p:sp>
          <p:sp>
            <p:nvSpPr>
              <p:cNvPr id="1240" name="TextBox 430"/>
              <p:cNvSpPr txBox="1">
                <a:spLocks noChangeArrowheads="1"/>
              </p:cNvSpPr>
              <p:nvPr/>
            </p:nvSpPr>
            <p:spPr bwMode="auto">
              <a:xfrm>
                <a:off x="1951599" y="2589395"/>
                <a:ext cx="573501" cy="275894"/>
              </a:xfrm>
              <a:prstGeom prst="rect">
                <a:avLst/>
              </a:prstGeom>
              <a:noFill/>
              <a:ln w="9525">
                <a:noFill/>
                <a:miter lim="800000"/>
                <a:headEnd/>
                <a:tailEnd/>
              </a:ln>
            </p:spPr>
            <p:txBody>
              <a:bodyPr wrap="none">
                <a:spAutoFit/>
              </a:bodyPr>
              <a:lstStyle/>
              <a:p>
                <a:pPr fontAlgn="base">
                  <a:spcBef>
                    <a:spcPct val="0"/>
                  </a:spcBef>
                  <a:spcAft>
                    <a:spcPct val="0"/>
                  </a:spcAft>
                </a:pPr>
                <a:r>
                  <a:rPr lang="en-US" sz="1200" b="1" dirty="0">
                    <a:solidFill>
                      <a:srgbClr val="000000"/>
                    </a:solidFill>
                    <a:latin typeface="Arial" pitchFamily="34" charset="0"/>
                    <a:cs typeface="Arial" pitchFamily="34" charset="0"/>
                  </a:rPr>
                  <a:t>2-227</a:t>
                </a:r>
              </a:p>
            </p:txBody>
          </p:sp>
        </p:grpSp>
      </p:grpSp>
      <p:grpSp>
        <p:nvGrpSpPr>
          <p:cNvPr id="1245" name="Group 831"/>
          <p:cNvGrpSpPr/>
          <p:nvPr/>
        </p:nvGrpSpPr>
        <p:grpSpPr>
          <a:xfrm>
            <a:off x="4607863" y="4017449"/>
            <a:ext cx="1038085" cy="589672"/>
            <a:chOff x="6186268" y="3982328"/>
            <a:chExt cx="1038085" cy="589672"/>
          </a:xfrm>
        </p:grpSpPr>
        <p:grpSp>
          <p:nvGrpSpPr>
            <p:cNvPr id="1246" name="Group 611"/>
            <p:cNvGrpSpPr/>
            <p:nvPr/>
          </p:nvGrpSpPr>
          <p:grpSpPr>
            <a:xfrm>
              <a:off x="6186268" y="4133808"/>
              <a:ext cx="1038085" cy="438192"/>
              <a:chOff x="3777769" y="2433638"/>
              <a:chExt cx="1033943" cy="436444"/>
            </a:xfrm>
          </p:grpSpPr>
          <p:sp>
            <p:nvSpPr>
              <p:cNvPr id="1250" name="Rectangle 723"/>
              <p:cNvSpPr>
                <a:spLocks noChangeArrowheads="1"/>
              </p:cNvSpPr>
              <p:nvPr/>
            </p:nvSpPr>
            <p:spPr bwMode="auto">
              <a:xfrm>
                <a:off x="4289425" y="2433638"/>
                <a:ext cx="522287" cy="354012"/>
              </a:xfrm>
              <a:prstGeom prst="rect">
                <a:avLst/>
              </a:prstGeom>
              <a:noFill/>
              <a:ln w="20638" cap="rnd">
                <a:solidFill>
                  <a:srgbClr val="000000"/>
                </a:solidFill>
                <a:miter lim="800000"/>
                <a:headEnd/>
                <a:tailEnd/>
              </a:ln>
            </p:spPr>
            <p:txBody>
              <a:bodyPr/>
              <a:lstStyle/>
              <a:p>
                <a:pPr fontAlgn="base">
                  <a:spcBef>
                    <a:spcPct val="0"/>
                  </a:spcBef>
                  <a:spcAft>
                    <a:spcPct val="0"/>
                  </a:spcAft>
                </a:pPr>
                <a:endParaRPr lang="en-US">
                  <a:solidFill>
                    <a:srgbClr val="000000"/>
                  </a:solidFill>
                  <a:latin typeface="Calibri" pitchFamily="34" charset="0"/>
                  <a:cs typeface="Arial" charset="0"/>
                </a:endParaRPr>
              </a:p>
            </p:txBody>
          </p:sp>
          <p:grpSp>
            <p:nvGrpSpPr>
              <p:cNvPr id="1251" name="Group 732"/>
              <p:cNvGrpSpPr>
                <a:grpSpLocks/>
              </p:cNvGrpSpPr>
              <p:nvPr/>
            </p:nvGrpSpPr>
            <p:grpSpPr bwMode="auto">
              <a:xfrm>
                <a:off x="4506912" y="2449513"/>
                <a:ext cx="87313" cy="74612"/>
                <a:chOff x="555" y="2284"/>
                <a:chExt cx="78" cy="65"/>
              </a:xfrm>
            </p:grpSpPr>
            <p:sp>
              <p:nvSpPr>
                <p:cNvPr id="1257" name="Freeform 733"/>
                <p:cNvSpPr>
                  <a:spLocks/>
                </p:cNvSpPr>
                <p:nvPr/>
              </p:nvSpPr>
              <p:spPr bwMode="auto">
                <a:xfrm>
                  <a:off x="555" y="2284"/>
                  <a:ext cx="78" cy="65"/>
                </a:xfrm>
                <a:custGeom>
                  <a:avLst/>
                  <a:gdLst>
                    <a:gd name="T0" fmla="*/ 0 w 78"/>
                    <a:gd name="T1" fmla="*/ 62 h 65"/>
                    <a:gd name="T2" fmla="*/ 0 w 78"/>
                    <a:gd name="T3" fmla="*/ 65 h 65"/>
                    <a:gd name="T4" fmla="*/ 39 w 78"/>
                    <a:gd name="T5" fmla="*/ 3 h 65"/>
                    <a:gd name="T6" fmla="*/ 78 w 78"/>
                    <a:gd name="T7" fmla="*/ 65 h 65"/>
                    <a:gd name="T8" fmla="*/ 78 w 78"/>
                    <a:gd name="T9" fmla="*/ 62 h 65"/>
                    <a:gd name="T10" fmla="*/ 39 w 78"/>
                    <a:gd name="T11" fmla="*/ 0 h 65"/>
                    <a:gd name="T12" fmla="*/ 0 w 78"/>
                    <a:gd name="T13" fmla="*/ 62 h 65"/>
                    <a:gd name="T14" fmla="*/ 0 60000 65536"/>
                    <a:gd name="T15" fmla="*/ 0 60000 65536"/>
                    <a:gd name="T16" fmla="*/ 0 60000 65536"/>
                    <a:gd name="T17" fmla="*/ 0 60000 65536"/>
                    <a:gd name="T18" fmla="*/ 0 60000 65536"/>
                    <a:gd name="T19" fmla="*/ 0 60000 65536"/>
                    <a:gd name="T20" fmla="*/ 0 60000 65536"/>
                    <a:gd name="T21" fmla="*/ 0 w 78"/>
                    <a:gd name="T22" fmla="*/ 0 h 65"/>
                    <a:gd name="T23" fmla="*/ 78 w 78"/>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5">
                      <a:moveTo>
                        <a:pt x="0" y="62"/>
                      </a:moveTo>
                      <a:lnTo>
                        <a:pt x="0" y="65"/>
                      </a:lnTo>
                      <a:lnTo>
                        <a:pt x="39" y="3"/>
                      </a:lnTo>
                      <a:lnTo>
                        <a:pt x="78" y="65"/>
                      </a:lnTo>
                      <a:lnTo>
                        <a:pt x="78" y="62"/>
                      </a:lnTo>
                      <a:lnTo>
                        <a:pt x="39" y="0"/>
                      </a:lnTo>
                      <a:lnTo>
                        <a:pt x="0" y="62"/>
                      </a:lnTo>
                      <a:close/>
                    </a:path>
                  </a:pathLst>
                </a:custGeom>
                <a:solidFill>
                  <a:srgbClr val="000000"/>
                </a:solidFill>
                <a:ln w="9525">
                  <a:solidFill>
                    <a:schemeClr val="bg1"/>
                  </a:solidFill>
                  <a:round/>
                  <a:headEnd/>
                  <a:tailEnd/>
                </a:ln>
              </p:spPr>
              <p:txBody>
                <a:bodyPr/>
                <a:lstStyle/>
                <a:p>
                  <a:pPr fontAlgn="base">
                    <a:spcBef>
                      <a:spcPct val="0"/>
                    </a:spcBef>
                    <a:spcAft>
                      <a:spcPct val="0"/>
                    </a:spcAft>
                  </a:pPr>
                  <a:endParaRPr lang="en-US">
                    <a:solidFill>
                      <a:prstClr val="black"/>
                    </a:solidFill>
                  </a:endParaRPr>
                </a:p>
              </p:txBody>
            </p:sp>
            <p:sp>
              <p:nvSpPr>
                <p:cNvPr id="1258" name="Freeform 734"/>
                <p:cNvSpPr>
                  <a:spLocks/>
                </p:cNvSpPr>
                <p:nvPr/>
              </p:nvSpPr>
              <p:spPr bwMode="auto">
                <a:xfrm>
                  <a:off x="555" y="2284"/>
                  <a:ext cx="78" cy="65"/>
                </a:xfrm>
                <a:custGeom>
                  <a:avLst/>
                  <a:gdLst>
                    <a:gd name="T0" fmla="*/ 0 w 78"/>
                    <a:gd name="T1" fmla="*/ 62 h 65"/>
                    <a:gd name="T2" fmla="*/ 0 w 78"/>
                    <a:gd name="T3" fmla="*/ 65 h 65"/>
                    <a:gd name="T4" fmla="*/ 39 w 78"/>
                    <a:gd name="T5" fmla="*/ 3 h 65"/>
                    <a:gd name="T6" fmla="*/ 78 w 78"/>
                    <a:gd name="T7" fmla="*/ 65 h 65"/>
                    <a:gd name="T8" fmla="*/ 78 w 78"/>
                    <a:gd name="T9" fmla="*/ 62 h 65"/>
                    <a:gd name="T10" fmla="*/ 39 w 78"/>
                    <a:gd name="T11" fmla="*/ 0 h 65"/>
                    <a:gd name="T12" fmla="*/ 0 w 78"/>
                    <a:gd name="T13" fmla="*/ 62 h 65"/>
                    <a:gd name="T14" fmla="*/ 0 60000 65536"/>
                    <a:gd name="T15" fmla="*/ 0 60000 65536"/>
                    <a:gd name="T16" fmla="*/ 0 60000 65536"/>
                    <a:gd name="T17" fmla="*/ 0 60000 65536"/>
                    <a:gd name="T18" fmla="*/ 0 60000 65536"/>
                    <a:gd name="T19" fmla="*/ 0 60000 65536"/>
                    <a:gd name="T20" fmla="*/ 0 60000 65536"/>
                    <a:gd name="T21" fmla="*/ 0 w 78"/>
                    <a:gd name="T22" fmla="*/ 0 h 65"/>
                    <a:gd name="T23" fmla="*/ 78 w 78"/>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5">
                      <a:moveTo>
                        <a:pt x="0" y="62"/>
                      </a:moveTo>
                      <a:lnTo>
                        <a:pt x="0" y="65"/>
                      </a:lnTo>
                      <a:lnTo>
                        <a:pt x="39" y="3"/>
                      </a:lnTo>
                      <a:lnTo>
                        <a:pt x="78" y="65"/>
                      </a:lnTo>
                      <a:lnTo>
                        <a:pt x="78" y="62"/>
                      </a:lnTo>
                      <a:lnTo>
                        <a:pt x="39" y="0"/>
                      </a:lnTo>
                      <a:lnTo>
                        <a:pt x="0" y="62"/>
                      </a:lnTo>
                      <a:close/>
                    </a:path>
                  </a:pathLst>
                </a:custGeom>
                <a:noFill/>
                <a:ln w="20638" cap="rnd">
                  <a:solidFill>
                    <a:schemeClr val="bg1"/>
                  </a:solidFill>
                  <a:miter lim="800000"/>
                  <a:headEnd/>
                  <a:tailEnd/>
                </a:ln>
              </p:spPr>
              <p:txBody>
                <a:bodyPr/>
                <a:lstStyle/>
                <a:p>
                  <a:pPr fontAlgn="base">
                    <a:spcBef>
                      <a:spcPct val="0"/>
                    </a:spcBef>
                    <a:spcAft>
                      <a:spcPct val="0"/>
                    </a:spcAft>
                  </a:pPr>
                  <a:endParaRPr lang="en-US">
                    <a:solidFill>
                      <a:prstClr val="black"/>
                    </a:solidFill>
                  </a:endParaRPr>
                </a:p>
              </p:txBody>
            </p:sp>
          </p:grpSp>
          <p:sp>
            <p:nvSpPr>
              <p:cNvPr id="1252" name="Rectangle 737"/>
              <p:cNvSpPr>
                <a:spLocks noChangeArrowheads="1"/>
              </p:cNvSpPr>
              <p:nvPr/>
            </p:nvSpPr>
            <p:spPr bwMode="auto">
              <a:xfrm>
                <a:off x="4289425" y="2433638"/>
                <a:ext cx="522287" cy="354012"/>
              </a:xfrm>
              <a:prstGeom prst="rect">
                <a:avLst/>
              </a:prstGeom>
              <a:solidFill>
                <a:srgbClr val="1332B7"/>
              </a:solidFill>
              <a:ln w="28575" cap="rnd">
                <a:solidFill>
                  <a:srgbClr val="000000"/>
                </a:solidFill>
                <a:miter lim="800000"/>
                <a:headEnd/>
                <a:tailEnd/>
              </a:ln>
            </p:spPr>
            <p:txBody>
              <a:bodyPr/>
              <a:lstStyle/>
              <a:p>
                <a:pPr fontAlgn="base">
                  <a:spcBef>
                    <a:spcPct val="0"/>
                  </a:spcBef>
                  <a:spcAft>
                    <a:spcPct val="0"/>
                  </a:spcAft>
                </a:pPr>
                <a:endParaRPr lang="en-US">
                  <a:solidFill>
                    <a:srgbClr val="000000"/>
                  </a:solidFill>
                  <a:latin typeface="Calibri" pitchFamily="34" charset="0"/>
                  <a:cs typeface="Arial" charset="0"/>
                </a:endParaRPr>
              </a:p>
            </p:txBody>
          </p:sp>
          <p:sp>
            <p:nvSpPr>
              <p:cNvPr id="1253" name="TextBox 430"/>
              <p:cNvSpPr txBox="1">
                <a:spLocks noChangeArrowheads="1"/>
              </p:cNvSpPr>
              <p:nvPr/>
            </p:nvSpPr>
            <p:spPr bwMode="auto">
              <a:xfrm>
                <a:off x="3777769" y="2594188"/>
                <a:ext cx="573502" cy="275894"/>
              </a:xfrm>
              <a:prstGeom prst="rect">
                <a:avLst/>
              </a:prstGeom>
              <a:noFill/>
              <a:ln w="9525">
                <a:noFill/>
                <a:miter lim="800000"/>
                <a:headEnd/>
                <a:tailEnd/>
              </a:ln>
            </p:spPr>
            <p:txBody>
              <a:bodyPr wrap="none">
                <a:spAutoFit/>
              </a:bodyPr>
              <a:lstStyle/>
              <a:p>
                <a:pPr fontAlgn="base">
                  <a:spcBef>
                    <a:spcPct val="0"/>
                  </a:spcBef>
                  <a:spcAft>
                    <a:spcPct val="0"/>
                  </a:spcAft>
                </a:pPr>
                <a:r>
                  <a:rPr lang="en-US" sz="1200" b="1" dirty="0">
                    <a:solidFill>
                      <a:srgbClr val="000000"/>
                    </a:solidFill>
                    <a:latin typeface="Arial" pitchFamily="34" charset="0"/>
                    <a:cs typeface="Arial" pitchFamily="34" charset="0"/>
                  </a:rPr>
                  <a:t>3-227</a:t>
                </a:r>
              </a:p>
            </p:txBody>
          </p:sp>
          <p:sp>
            <p:nvSpPr>
              <p:cNvPr id="1254" name="Freeform 724"/>
              <p:cNvSpPr>
                <a:spLocks/>
              </p:cNvSpPr>
              <p:nvPr/>
            </p:nvSpPr>
            <p:spPr bwMode="auto">
              <a:xfrm>
                <a:off x="4368800" y="2501900"/>
                <a:ext cx="365125" cy="246063"/>
              </a:xfrm>
              <a:custGeom>
                <a:avLst/>
                <a:gdLst>
                  <a:gd name="T0" fmla="*/ 2147483647 w 326"/>
                  <a:gd name="T1" fmla="*/ 0 h 217"/>
                  <a:gd name="T2" fmla="*/ 2147483647 w 326"/>
                  <a:gd name="T3" fmla="*/ 2147483647 h 217"/>
                  <a:gd name="T4" fmla="*/ 0 w 326"/>
                  <a:gd name="T5" fmla="*/ 0 h 217"/>
                  <a:gd name="T6" fmla="*/ 0 w 326"/>
                  <a:gd name="T7" fmla="*/ 2147483647 h 217"/>
                  <a:gd name="T8" fmla="*/ 2147483647 w 326"/>
                  <a:gd name="T9" fmla="*/ 0 h 217"/>
                  <a:gd name="T10" fmla="*/ 0 60000 65536"/>
                  <a:gd name="T11" fmla="*/ 0 60000 65536"/>
                  <a:gd name="T12" fmla="*/ 0 60000 65536"/>
                  <a:gd name="T13" fmla="*/ 0 60000 65536"/>
                  <a:gd name="T14" fmla="*/ 0 60000 65536"/>
                  <a:gd name="T15" fmla="*/ 0 w 326"/>
                  <a:gd name="T16" fmla="*/ 0 h 217"/>
                  <a:gd name="T17" fmla="*/ 326 w 326"/>
                  <a:gd name="T18" fmla="*/ 217 h 217"/>
                </a:gdLst>
                <a:ahLst/>
                <a:cxnLst>
                  <a:cxn ang="T10">
                    <a:pos x="T0" y="T1"/>
                  </a:cxn>
                  <a:cxn ang="T11">
                    <a:pos x="T2" y="T3"/>
                  </a:cxn>
                  <a:cxn ang="T12">
                    <a:pos x="T4" y="T5"/>
                  </a:cxn>
                  <a:cxn ang="T13">
                    <a:pos x="T6" y="T7"/>
                  </a:cxn>
                  <a:cxn ang="T14">
                    <a:pos x="T8" y="T9"/>
                  </a:cxn>
                </a:cxnLst>
                <a:rect l="T15" t="T16" r="T17" b="T18"/>
                <a:pathLst>
                  <a:path w="326" h="217">
                    <a:moveTo>
                      <a:pt x="326" y="0"/>
                    </a:moveTo>
                    <a:lnTo>
                      <a:pt x="326" y="217"/>
                    </a:lnTo>
                    <a:lnTo>
                      <a:pt x="0" y="0"/>
                    </a:lnTo>
                    <a:lnTo>
                      <a:pt x="0" y="217"/>
                    </a:lnTo>
                    <a:lnTo>
                      <a:pt x="326" y="0"/>
                    </a:lnTo>
                    <a:close/>
                  </a:path>
                </a:pathLst>
              </a:custGeom>
              <a:noFill/>
              <a:ln w="20638" cap="rnd">
                <a:solidFill>
                  <a:schemeClr val="bg1"/>
                </a:solidFill>
                <a:miter lim="800000"/>
                <a:headEnd/>
                <a:tailEnd/>
              </a:ln>
            </p:spPr>
            <p:txBody>
              <a:bodyPr/>
              <a:lstStyle/>
              <a:p>
                <a:pPr fontAlgn="base">
                  <a:spcBef>
                    <a:spcPct val="0"/>
                  </a:spcBef>
                  <a:spcAft>
                    <a:spcPct val="0"/>
                  </a:spcAft>
                </a:pPr>
                <a:endParaRPr lang="en-US">
                  <a:solidFill>
                    <a:prstClr val="black"/>
                  </a:solidFill>
                </a:endParaRPr>
              </a:p>
            </p:txBody>
          </p:sp>
          <p:sp>
            <p:nvSpPr>
              <p:cNvPr id="1255" name="Rectangle 751"/>
              <p:cNvSpPr>
                <a:spLocks noChangeArrowheads="1"/>
              </p:cNvSpPr>
              <p:nvPr/>
            </p:nvSpPr>
            <p:spPr bwMode="auto">
              <a:xfrm>
                <a:off x="4433887" y="2447925"/>
                <a:ext cx="255588" cy="123825"/>
              </a:xfrm>
              <a:prstGeom prst="rect">
                <a:avLst/>
              </a:prstGeom>
              <a:noFill/>
              <a:ln w="9525">
                <a:noFill/>
                <a:miter lim="800000"/>
                <a:headEnd/>
                <a:tailEnd/>
              </a:ln>
            </p:spPr>
            <p:txBody>
              <a:bodyPr wrap="none" lIns="0" tIns="0" rIns="0" bIns="0">
                <a:spAutoFit/>
              </a:bodyPr>
              <a:lstStyle/>
              <a:p>
                <a:pPr algn="ctr" fontAlgn="base">
                  <a:lnSpc>
                    <a:spcPct val="80000"/>
                  </a:lnSpc>
                  <a:spcBef>
                    <a:spcPct val="50000"/>
                  </a:spcBef>
                  <a:spcAft>
                    <a:spcPct val="0"/>
                  </a:spcAft>
                </a:pPr>
                <a:r>
                  <a:rPr lang="en-US" sz="1000" b="1">
                    <a:solidFill>
                      <a:srgbClr val="FFFFFF"/>
                    </a:solidFill>
                    <a:latin typeface="Calibri" pitchFamily="34" charset="0"/>
                    <a:cs typeface="Arial" charset="0"/>
                  </a:rPr>
                  <a:t>ASLT</a:t>
                </a:r>
              </a:p>
            </p:txBody>
          </p:sp>
          <p:sp>
            <p:nvSpPr>
              <p:cNvPr id="1256" name="Rectangle 751"/>
              <p:cNvSpPr>
                <a:spLocks noChangeArrowheads="1"/>
              </p:cNvSpPr>
              <p:nvPr/>
            </p:nvSpPr>
            <p:spPr bwMode="auto">
              <a:xfrm>
                <a:off x="4495800" y="2678113"/>
                <a:ext cx="111125" cy="125412"/>
              </a:xfrm>
              <a:prstGeom prst="rect">
                <a:avLst/>
              </a:prstGeom>
              <a:noFill/>
              <a:ln w="9525">
                <a:noFill/>
                <a:miter lim="800000"/>
                <a:headEnd/>
                <a:tailEnd/>
              </a:ln>
            </p:spPr>
            <p:txBody>
              <a:bodyPr wrap="none" lIns="0" tIns="0" rIns="0" bIns="0">
                <a:spAutoFit/>
              </a:bodyPr>
              <a:lstStyle/>
              <a:p>
                <a:pPr algn="ctr" fontAlgn="base">
                  <a:lnSpc>
                    <a:spcPct val="80000"/>
                  </a:lnSpc>
                  <a:spcBef>
                    <a:spcPct val="50000"/>
                  </a:spcBef>
                  <a:spcAft>
                    <a:spcPct val="0"/>
                  </a:spcAft>
                </a:pPr>
                <a:r>
                  <a:rPr lang="en-US" sz="1000" b="1">
                    <a:solidFill>
                      <a:srgbClr val="FFFFFF"/>
                    </a:solidFill>
                    <a:latin typeface="Calibri" pitchFamily="34" charset="0"/>
                    <a:cs typeface="Arial" charset="0"/>
                  </a:rPr>
                  <a:t>M</a:t>
                </a:r>
              </a:p>
            </p:txBody>
          </p:sp>
        </p:grpSp>
        <p:grpSp>
          <p:nvGrpSpPr>
            <p:cNvPr id="1247" name="Group 626"/>
            <p:cNvGrpSpPr/>
            <p:nvPr/>
          </p:nvGrpSpPr>
          <p:grpSpPr>
            <a:xfrm>
              <a:off x="6926438" y="3982328"/>
              <a:ext cx="86310" cy="141236"/>
              <a:chOff x="6924090" y="2524125"/>
              <a:chExt cx="86310" cy="141236"/>
            </a:xfrm>
          </p:grpSpPr>
          <p:cxnSp>
            <p:nvCxnSpPr>
              <p:cNvPr id="1248" name="Straight Connector 1247"/>
              <p:cNvCxnSpPr/>
              <p:nvPr/>
            </p:nvCxnSpPr>
            <p:spPr>
              <a:xfrm rot="5400000">
                <a:off x="6853472" y="2594743"/>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9" name="Straight Connector 1248"/>
              <p:cNvCxnSpPr/>
              <p:nvPr/>
            </p:nvCxnSpPr>
            <p:spPr>
              <a:xfrm rot="5400000">
                <a:off x="6939782" y="2594743"/>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59" name="Group 833"/>
          <p:cNvGrpSpPr/>
          <p:nvPr/>
        </p:nvGrpSpPr>
        <p:grpSpPr>
          <a:xfrm>
            <a:off x="4742750" y="5173721"/>
            <a:ext cx="912446" cy="584368"/>
            <a:chOff x="6316392" y="5192764"/>
            <a:chExt cx="912446" cy="584368"/>
          </a:xfrm>
        </p:grpSpPr>
        <p:grpSp>
          <p:nvGrpSpPr>
            <p:cNvPr id="1260" name="Group 748"/>
            <p:cNvGrpSpPr/>
            <p:nvPr/>
          </p:nvGrpSpPr>
          <p:grpSpPr>
            <a:xfrm>
              <a:off x="6316392" y="5328055"/>
              <a:ext cx="912446" cy="449077"/>
              <a:chOff x="7576384" y="2435225"/>
              <a:chExt cx="908804" cy="447285"/>
            </a:xfrm>
          </p:grpSpPr>
          <p:sp>
            <p:nvSpPr>
              <p:cNvPr id="1264" name="Rectangle 723"/>
              <p:cNvSpPr>
                <a:spLocks noChangeArrowheads="1"/>
              </p:cNvSpPr>
              <p:nvPr/>
            </p:nvSpPr>
            <p:spPr bwMode="auto">
              <a:xfrm>
                <a:off x="7962900" y="2435225"/>
                <a:ext cx="522288" cy="354013"/>
              </a:xfrm>
              <a:prstGeom prst="rect">
                <a:avLst/>
              </a:prstGeom>
              <a:noFill/>
              <a:ln w="20638" cap="rnd">
                <a:solidFill>
                  <a:srgbClr val="000000"/>
                </a:solidFill>
                <a:miter lim="800000"/>
                <a:headEnd/>
                <a:tailEnd/>
              </a:ln>
            </p:spPr>
            <p:txBody>
              <a:bodyPr/>
              <a:lstStyle/>
              <a:p>
                <a:pPr fontAlgn="base">
                  <a:spcBef>
                    <a:spcPct val="0"/>
                  </a:spcBef>
                  <a:spcAft>
                    <a:spcPct val="0"/>
                  </a:spcAft>
                </a:pPr>
                <a:endParaRPr lang="en-US">
                  <a:solidFill>
                    <a:srgbClr val="000000"/>
                  </a:solidFill>
                  <a:latin typeface="Calibri" pitchFamily="34" charset="0"/>
                  <a:cs typeface="Arial" charset="0"/>
                </a:endParaRPr>
              </a:p>
            </p:txBody>
          </p:sp>
          <p:grpSp>
            <p:nvGrpSpPr>
              <p:cNvPr id="1265" name="Group 732"/>
              <p:cNvGrpSpPr>
                <a:grpSpLocks/>
              </p:cNvGrpSpPr>
              <p:nvPr/>
            </p:nvGrpSpPr>
            <p:grpSpPr bwMode="auto">
              <a:xfrm>
                <a:off x="8180388" y="2451100"/>
                <a:ext cx="87312" cy="74613"/>
                <a:chOff x="555" y="2284"/>
                <a:chExt cx="78" cy="65"/>
              </a:xfrm>
            </p:grpSpPr>
            <p:sp>
              <p:nvSpPr>
                <p:cNvPr id="1270" name="Freeform 733"/>
                <p:cNvSpPr>
                  <a:spLocks/>
                </p:cNvSpPr>
                <p:nvPr/>
              </p:nvSpPr>
              <p:spPr bwMode="auto">
                <a:xfrm>
                  <a:off x="555" y="2284"/>
                  <a:ext cx="78" cy="65"/>
                </a:xfrm>
                <a:custGeom>
                  <a:avLst/>
                  <a:gdLst>
                    <a:gd name="T0" fmla="*/ 0 w 78"/>
                    <a:gd name="T1" fmla="*/ 62 h 65"/>
                    <a:gd name="T2" fmla="*/ 0 w 78"/>
                    <a:gd name="T3" fmla="*/ 65 h 65"/>
                    <a:gd name="T4" fmla="*/ 39 w 78"/>
                    <a:gd name="T5" fmla="*/ 3 h 65"/>
                    <a:gd name="T6" fmla="*/ 78 w 78"/>
                    <a:gd name="T7" fmla="*/ 65 h 65"/>
                    <a:gd name="T8" fmla="*/ 78 w 78"/>
                    <a:gd name="T9" fmla="*/ 62 h 65"/>
                    <a:gd name="T10" fmla="*/ 39 w 78"/>
                    <a:gd name="T11" fmla="*/ 0 h 65"/>
                    <a:gd name="T12" fmla="*/ 0 w 78"/>
                    <a:gd name="T13" fmla="*/ 62 h 65"/>
                    <a:gd name="T14" fmla="*/ 0 60000 65536"/>
                    <a:gd name="T15" fmla="*/ 0 60000 65536"/>
                    <a:gd name="T16" fmla="*/ 0 60000 65536"/>
                    <a:gd name="T17" fmla="*/ 0 60000 65536"/>
                    <a:gd name="T18" fmla="*/ 0 60000 65536"/>
                    <a:gd name="T19" fmla="*/ 0 60000 65536"/>
                    <a:gd name="T20" fmla="*/ 0 60000 65536"/>
                    <a:gd name="T21" fmla="*/ 0 w 78"/>
                    <a:gd name="T22" fmla="*/ 0 h 65"/>
                    <a:gd name="T23" fmla="*/ 78 w 78"/>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5">
                      <a:moveTo>
                        <a:pt x="0" y="62"/>
                      </a:moveTo>
                      <a:lnTo>
                        <a:pt x="0" y="65"/>
                      </a:lnTo>
                      <a:lnTo>
                        <a:pt x="39" y="3"/>
                      </a:lnTo>
                      <a:lnTo>
                        <a:pt x="78" y="65"/>
                      </a:lnTo>
                      <a:lnTo>
                        <a:pt x="78" y="62"/>
                      </a:lnTo>
                      <a:lnTo>
                        <a:pt x="39" y="0"/>
                      </a:lnTo>
                      <a:lnTo>
                        <a:pt x="0" y="62"/>
                      </a:lnTo>
                      <a:close/>
                    </a:path>
                  </a:pathLst>
                </a:custGeom>
                <a:solidFill>
                  <a:srgbClr val="000000"/>
                </a:solidFill>
                <a:ln w="9525">
                  <a:solidFill>
                    <a:schemeClr val="bg1"/>
                  </a:solidFill>
                  <a:round/>
                  <a:headEnd/>
                  <a:tailEnd/>
                </a:ln>
              </p:spPr>
              <p:txBody>
                <a:bodyPr/>
                <a:lstStyle/>
                <a:p>
                  <a:pPr fontAlgn="base">
                    <a:spcBef>
                      <a:spcPct val="0"/>
                    </a:spcBef>
                    <a:spcAft>
                      <a:spcPct val="0"/>
                    </a:spcAft>
                  </a:pPr>
                  <a:endParaRPr lang="en-US">
                    <a:solidFill>
                      <a:prstClr val="black"/>
                    </a:solidFill>
                  </a:endParaRPr>
                </a:p>
              </p:txBody>
            </p:sp>
            <p:sp>
              <p:nvSpPr>
                <p:cNvPr id="1271" name="Freeform 734"/>
                <p:cNvSpPr>
                  <a:spLocks/>
                </p:cNvSpPr>
                <p:nvPr/>
              </p:nvSpPr>
              <p:spPr bwMode="auto">
                <a:xfrm>
                  <a:off x="555" y="2284"/>
                  <a:ext cx="78" cy="65"/>
                </a:xfrm>
                <a:custGeom>
                  <a:avLst/>
                  <a:gdLst>
                    <a:gd name="T0" fmla="*/ 0 w 78"/>
                    <a:gd name="T1" fmla="*/ 62 h 65"/>
                    <a:gd name="T2" fmla="*/ 0 w 78"/>
                    <a:gd name="T3" fmla="*/ 65 h 65"/>
                    <a:gd name="T4" fmla="*/ 39 w 78"/>
                    <a:gd name="T5" fmla="*/ 3 h 65"/>
                    <a:gd name="T6" fmla="*/ 78 w 78"/>
                    <a:gd name="T7" fmla="*/ 65 h 65"/>
                    <a:gd name="T8" fmla="*/ 78 w 78"/>
                    <a:gd name="T9" fmla="*/ 62 h 65"/>
                    <a:gd name="T10" fmla="*/ 39 w 78"/>
                    <a:gd name="T11" fmla="*/ 0 h 65"/>
                    <a:gd name="T12" fmla="*/ 0 w 78"/>
                    <a:gd name="T13" fmla="*/ 62 h 65"/>
                    <a:gd name="T14" fmla="*/ 0 60000 65536"/>
                    <a:gd name="T15" fmla="*/ 0 60000 65536"/>
                    <a:gd name="T16" fmla="*/ 0 60000 65536"/>
                    <a:gd name="T17" fmla="*/ 0 60000 65536"/>
                    <a:gd name="T18" fmla="*/ 0 60000 65536"/>
                    <a:gd name="T19" fmla="*/ 0 60000 65536"/>
                    <a:gd name="T20" fmla="*/ 0 60000 65536"/>
                    <a:gd name="T21" fmla="*/ 0 w 78"/>
                    <a:gd name="T22" fmla="*/ 0 h 65"/>
                    <a:gd name="T23" fmla="*/ 78 w 78"/>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5">
                      <a:moveTo>
                        <a:pt x="0" y="62"/>
                      </a:moveTo>
                      <a:lnTo>
                        <a:pt x="0" y="65"/>
                      </a:lnTo>
                      <a:lnTo>
                        <a:pt x="39" y="3"/>
                      </a:lnTo>
                      <a:lnTo>
                        <a:pt x="78" y="65"/>
                      </a:lnTo>
                      <a:lnTo>
                        <a:pt x="78" y="62"/>
                      </a:lnTo>
                      <a:lnTo>
                        <a:pt x="39" y="0"/>
                      </a:lnTo>
                      <a:lnTo>
                        <a:pt x="0" y="62"/>
                      </a:lnTo>
                      <a:close/>
                    </a:path>
                  </a:pathLst>
                </a:custGeom>
                <a:noFill/>
                <a:ln w="20638" cap="rnd">
                  <a:solidFill>
                    <a:schemeClr val="bg1"/>
                  </a:solidFill>
                  <a:miter lim="800000"/>
                  <a:headEnd/>
                  <a:tailEnd/>
                </a:ln>
              </p:spPr>
              <p:txBody>
                <a:bodyPr/>
                <a:lstStyle/>
                <a:p>
                  <a:pPr fontAlgn="base">
                    <a:spcBef>
                      <a:spcPct val="0"/>
                    </a:spcBef>
                    <a:spcAft>
                      <a:spcPct val="0"/>
                    </a:spcAft>
                  </a:pPr>
                  <a:endParaRPr lang="en-US">
                    <a:solidFill>
                      <a:prstClr val="black"/>
                    </a:solidFill>
                  </a:endParaRPr>
                </a:p>
              </p:txBody>
            </p:sp>
          </p:grpSp>
          <p:sp>
            <p:nvSpPr>
              <p:cNvPr id="1266" name="Rectangle 737"/>
              <p:cNvSpPr>
                <a:spLocks noChangeArrowheads="1"/>
              </p:cNvSpPr>
              <p:nvPr/>
            </p:nvSpPr>
            <p:spPr bwMode="auto">
              <a:xfrm>
                <a:off x="7962900" y="2435225"/>
                <a:ext cx="522288" cy="354013"/>
              </a:xfrm>
              <a:prstGeom prst="rect">
                <a:avLst/>
              </a:prstGeom>
              <a:solidFill>
                <a:srgbClr val="1332B7"/>
              </a:solidFill>
              <a:ln w="28575" cap="rnd">
                <a:solidFill>
                  <a:srgbClr val="000000"/>
                </a:solidFill>
                <a:miter lim="800000"/>
                <a:headEnd/>
                <a:tailEnd/>
              </a:ln>
            </p:spPr>
            <p:txBody>
              <a:bodyPr/>
              <a:lstStyle/>
              <a:p>
                <a:pPr fontAlgn="base">
                  <a:spcBef>
                    <a:spcPct val="0"/>
                  </a:spcBef>
                  <a:spcAft>
                    <a:spcPct val="0"/>
                  </a:spcAft>
                </a:pPr>
                <a:endParaRPr lang="en-US">
                  <a:solidFill>
                    <a:srgbClr val="000000"/>
                  </a:solidFill>
                  <a:latin typeface="Calibri" pitchFamily="34" charset="0"/>
                  <a:cs typeface="Arial" charset="0"/>
                </a:endParaRPr>
              </a:p>
            </p:txBody>
          </p:sp>
          <p:sp>
            <p:nvSpPr>
              <p:cNvPr id="1267" name="Freeform 724"/>
              <p:cNvSpPr>
                <a:spLocks/>
              </p:cNvSpPr>
              <p:nvPr/>
            </p:nvSpPr>
            <p:spPr bwMode="auto">
              <a:xfrm>
                <a:off x="8042275" y="2505075"/>
                <a:ext cx="365125" cy="246063"/>
              </a:xfrm>
              <a:custGeom>
                <a:avLst/>
                <a:gdLst>
                  <a:gd name="T0" fmla="*/ 2147483647 w 326"/>
                  <a:gd name="T1" fmla="*/ 0 h 217"/>
                  <a:gd name="T2" fmla="*/ 2147483647 w 326"/>
                  <a:gd name="T3" fmla="*/ 2147483647 h 217"/>
                  <a:gd name="T4" fmla="*/ 0 w 326"/>
                  <a:gd name="T5" fmla="*/ 0 h 217"/>
                  <a:gd name="T6" fmla="*/ 0 w 326"/>
                  <a:gd name="T7" fmla="*/ 2147483647 h 217"/>
                  <a:gd name="T8" fmla="*/ 2147483647 w 326"/>
                  <a:gd name="T9" fmla="*/ 0 h 217"/>
                  <a:gd name="T10" fmla="*/ 0 60000 65536"/>
                  <a:gd name="T11" fmla="*/ 0 60000 65536"/>
                  <a:gd name="T12" fmla="*/ 0 60000 65536"/>
                  <a:gd name="T13" fmla="*/ 0 60000 65536"/>
                  <a:gd name="T14" fmla="*/ 0 60000 65536"/>
                  <a:gd name="T15" fmla="*/ 0 w 326"/>
                  <a:gd name="T16" fmla="*/ 0 h 217"/>
                  <a:gd name="T17" fmla="*/ 326 w 326"/>
                  <a:gd name="T18" fmla="*/ 217 h 217"/>
                </a:gdLst>
                <a:ahLst/>
                <a:cxnLst>
                  <a:cxn ang="T10">
                    <a:pos x="T0" y="T1"/>
                  </a:cxn>
                  <a:cxn ang="T11">
                    <a:pos x="T2" y="T3"/>
                  </a:cxn>
                  <a:cxn ang="T12">
                    <a:pos x="T4" y="T5"/>
                  </a:cxn>
                  <a:cxn ang="T13">
                    <a:pos x="T6" y="T7"/>
                  </a:cxn>
                  <a:cxn ang="T14">
                    <a:pos x="T8" y="T9"/>
                  </a:cxn>
                </a:cxnLst>
                <a:rect l="T15" t="T16" r="T17" b="T18"/>
                <a:pathLst>
                  <a:path w="326" h="217">
                    <a:moveTo>
                      <a:pt x="326" y="0"/>
                    </a:moveTo>
                    <a:lnTo>
                      <a:pt x="326" y="217"/>
                    </a:lnTo>
                    <a:lnTo>
                      <a:pt x="0" y="0"/>
                    </a:lnTo>
                    <a:lnTo>
                      <a:pt x="0" y="217"/>
                    </a:lnTo>
                    <a:lnTo>
                      <a:pt x="326" y="0"/>
                    </a:lnTo>
                    <a:close/>
                  </a:path>
                </a:pathLst>
              </a:custGeom>
              <a:noFill/>
              <a:ln w="20638" cap="rnd">
                <a:solidFill>
                  <a:schemeClr val="bg1"/>
                </a:solidFill>
                <a:miter lim="800000"/>
                <a:headEnd/>
                <a:tailEnd/>
              </a:ln>
            </p:spPr>
            <p:txBody>
              <a:bodyPr/>
              <a:lstStyle/>
              <a:p>
                <a:pPr fontAlgn="base">
                  <a:spcBef>
                    <a:spcPct val="0"/>
                  </a:spcBef>
                  <a:spcAft>
                    <a:spcPct val="0"/>
                  </a:spcAft>
                </a:pPr>
                <a:endParaRPr lang="en-US">
                  <a:solidFill>
                    <a:prstClr val="black"/>
                  </a:solidFill>
                </a:endParaRPr>
              </a:p>
            </p:txBody>
          </p:sp>
          <p:sp>
            <p:nvSpPr>
              <p:cNvPr id="1268" name="Rectangle 751"/>
              <p:cNvSpPr>
                <a:spLocks noChangeArrowheads="1"/>
              </p:cNvSpPr>
              <p:nvPr/>
            </p:nvSpPr>
            <p:spPr bwMode="auto">
              <a:xfrm>
                <a:off x="8124825" y="2459038"/>
                <a:ext cx="193675" cy="125412"/>
              </a:xfrm>
              <a:prstGeom prst="rect">
                <a:avLst/>
              </a:prstGeom>
              <a:noFill/>
              <a:ln w="9525">
                <a:noFill/>
                <a:miter lim="800000"/>
                <a:headEnd/>
                <a:tailEnd/>
              </a:ln>
            </p:spPr>
            <p:txBody>
              <a:bodyPr wrap="none" lIns="0" tIns="0" rIns="0" bIns="0">
                <a:spAutoFit/>
              </a:bodyPr>
              <a:lstStyle/>
              <a:p>
                <a:pPr algn="ctr" fontAlgn="base">
                  <a:lnSpc>
                    <a:spcPct val="80000"/>
                  </a:lnSpc>
                  <a:spcBef>
                    <a:spcPct val="50000"/>
                  </a:spcBef>
                  <a:spcAft>
                    <a:spcPct val="0"/>
                  </a:spcAft>
                </a:pPr>
                <a:r>
                  <a:rPr lang="en-US" sz="1000" b="1">
                    <a:solidFill>
                      <a:srgbClr val="FFFFFF"/>
                    </a:solidFill>
                    <a:latin typeface="Calibri" pitchFamily="34" charset="0"/>
                    <a:cs typeface="Arial" charset="0"/>
                  </a:rPr>
                  <a:t>SPT</a:t>
                </a:r>
              </a:p>
            </p:txBody>
          </p:sp>
          <p:sp>
            <p:nvSpPr>
              <p:cNvPr id="1269" name="TextBox 430"/>
              <p:cNvSpPr txBox="1">
                <a:spLocks noChangeArrowheads="1"/>
              </p:cNvSpPr>
              <p:nvPr/>
            </p:nvSpPr>
            <p:spPr bwMode="auto">
              <a:xfrm>
                <a:off x="7576384" y="2606616"/>
                <a:ext cx="437790" cy="275894"/>
              </a:xfrm>
              <a:prstGeom prst="rect">
                <a:avLst/>
              </a:prstGeom>
              <a:noFill/>
              <a:ln w="9525">
                <a:noFill/>
                <a:miter lim="800000"/>
                <a:headEnd/>
                <a:tailEnd/>
              </a:ln>
            </p:spPr>
            <p:txBody>
              <a:bodyPr wrap="none">
                <a:spAutoFit/>
              </a:bodyPr>
              <a:lstStyle/>
              <a:p>
                <a:pPr fontAlgn="base">
                  <a:spcBef>
                    <a:spcPct val="0"/>
                  </a:spcBef>
                  <a:spcAft>
                    <a:spcPct val="0"/>
                  </a:spcAft>
                </a:pPr>
                <a:r>
                  <a:rPr lang="en-US" sz="1200" b="1" dirty="0">
                    <a:solidFill>
                      <a:srgbClr val="000000"/>
                    </a:solidFill>
                    <a:latin typeface="Arial" pitchFamily="34" charset="0"/>
                    <a:cs typeface="Arial" pitchFamily="34" charset="0"/>
                  </a:rPr>
                  <a:t>615</a:t>
                </a:r>
              </a:p>
            </p:txBody>
          </p:sp>
        </p:grpSp>
        <p:grpSp>
          <p:nvGrpSpPr>
            <p:cNvPr id="1261" name="Group 626"/>
            <p:cNvGrpSpPr/>
            <p:nvPr/>
          </p:nvGrpSpPr>
          <p:grpSpPr>
            <a:xfrm>
              <a:off x="6934200" y="5192764"/>
              <a:ext cx="86310" cy="141236"/>
              <a:chOff x="6924090" y="2524125"/>
              <a:chExt cx="86310" cy="141236"/>
            </a:xfrm>
          </p:grpSpPr>
          <p:cxnSp>
            <p:nvCxnSpPr>
              <p:cNvPr id="1262" name="Straight Connector 1261"/>
              <p:cNvCxnSpPr/>
              <p:nvPr/>
            </p:nvCxnSpPr>
            <p:spPr>
              <a:xfrm rot="5400000">
                <a:off x="6853472" y="2594743"/>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3" name="Straight Connector 1262"/>
              <p:cNvCxnSpPr/>
              <p:nvPr/>
            </p:nvCxnSpPr>
            <p:spPr>
              <a:xfrm rot="5400000">
                <a:off x="6939782" y="2594743"/>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72" name="Group 832"/>
          <p:cNvGrpSpPr/>
          <p:nvPr/>
        </p:nvGrpSpPr>
        <p:grpSpPr>
          <a:xfrm>
            <a:off x="4592903" y="4592848"/>
            <a:ext cx="1058118" cy="598436"/>
            <a:chOff x="6171308" y="4583164"/>
            <a:chExt cx="1058118" cy="598436"/>
          </a:xfrm>
        </p:grpSpPr>
        <p:grpSp>
          <p:nvGrpSpPr>
            <p:cNvPr id="1273" name="Group 626"/>
            <p:cNvGrpSpPr/>
            <p:nvPr/>
          </p:nvGrpSpPr>
          <p:grpSpPr>
            <a:xfrm>
              <a:off x="6934200" y="4583164"/>
              <a:ext cx="86310" cy="141236"/>
              <a:chOff x="6924090" y="2524125"/>
              <a:chExt cx="86310" cy="141236"/>
            </a:xfrm>
          </p:grpSpPr>
          <p:cxnSp>
            <p:nvCxnSpPr>
              <p:cNvPr id="1295" name="Straight Connector 1294"/>
              <p:cNvCxnSpPr/>
              <p:nvPr/>
            </p:nvCxnSpPr>
            <p:spPr>
              <a:xfrm rot="5400000">
                <a:off x="6853472" y="2594743"/>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6" name="Straight Connector 1295"/>
              <p:cNvCxnSpPr/>
              <p:nvPr/>
            </p:nvCxnSpPr>
            <p:spPr>
              <a:xfrm rot="5400000">
                <a:off x="6939782" y="2594743"/>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4" name="Group 806"/>
            <p:cNvGrpSpPr/>
            <p:nvPr/>
          </p:nvGrpSpPr>
          <p:grpSpPr>
            <a:xfrm>
              <a:off x="6171308" y="4738347"/>
              <a:ext cx="1058118" cy="443253"/>
              <a:chOff x="89103" y="2438400"/>
              <a:chExt cx="1053897" cy="441485"/>
            </a:xfrm>
          </p:grpSpPr>
          <p:sp>
            <p:nvSpPr>
              <p:cNvPr id="1275" name="Freeform 722"/>
              <p:cNvSpPr>
                <a:spLocks/>
              </p:cNvSpPr>
              <p:nvPr/>
            </p:nvSpPr>
            <p:spPr bwMode="auto">
              <a:xfrm>
                <a:off x="619125" y="2438400"/>
                <a:ext cx="523875" cy="354013"/>
              </a:xfrm>
              <a:custGeom>
                <a:avLst/>
                <a:gdLst>
                  <a:gd name="T0" fmla="*/ 2147483647 w 467"/>
                  <a:gd name="T1" fmla="*/ 0 h 311"/>
                  <a:gd name="T2" fmla="*/ 2147483647 w 467"/>
                  <a:gd name="T3" fmla="*/ 2147483647 h 311"/>
                  <a:gd name="T4" fmla="*/ 0 w 467"/>
                  <a:gd name="T5" fmla="*/ 2147483647 h 311"/>
                  <a:gd name="T6" fmla="*/ 2147483647 w 467"/>
                  <a:gd name="T7" fmla="*/ 0 h 311"/>
                  <a:gd name="T8" fmla="*/ 0 60000 65536"/>
                  <a:gd name="T9" fmla="*/ 0 60000 65536"/>
                  <a:gd name="T10" fmla="*/ 0 60000 65536"/>
                  <a:gd name="T11" fmla="*/ 0 60000 65536"/>
                  <a:gd name="T12" fmla="*/ 0 w 467"/>
                  <a:gd name="T13" fmla="*/ 0 h 311"/>
                  <a:gd name="T14" fmla="*/ 467 w 467"/>
                  <a:gd name="T15" fmla="*/ 311 h 311"/>
                </a:gdLst>
                <a:ahLst/>
                <a:cxnLst>
                  <a:cxn ang="T8">
                    <a:pos x="T0" y="T1"/>
                  </a:cxn>
                  <a:cxn ang="T9">
                    <a:pos x="T2" y="T3"/>
                  </a:cxn>
                  <a:cxn ang="T10">
                    <a:pos x="T4" y="T5"/>
                  </a:cxn>
                  <a:cxn ang="T11">
                    <a:pos x="T6" y="T7"/>
                  </a:cxn>
                </a:cxnLst>
                <a:rect l="T12" t="T13" r="T14" b="T15"/>
                <a:pathLst>
                  <a:path w="467" h="311">
                    <a:moveTo>
                      <a:pt x="467" y="0"/>
                    </a:moveTo>
                    <a:lnTo>
                      <a:pt x="467" y="311"/>
                    </a:lnTo>
                    <a:lnTo>
                      <a:pt x="0" y="311"/>
                    </a:lnTo>
                    <a:lnTo>
                      <a:pt x="467" y="0"/>
                    </a:lnTo>
                    <a:close/>
                  </a:path>
                </a:pathLst>
              </a:custGeom>
              <a:solidFill>
                <a:srgbClr val="FFFFFF"/>
              </a:solidFill>
              <a:ln w="9525">
                <a:noFill/>
                <a:round/>
                <a:headEnd/>
                <a:tailEnd/>
              </a:ln>
            </p:spPr>
            <p:txBody>
              <a:bodyPr/>
              <a:lstStyle/>
              <a:p>
                <a:pPr fontAlgn="base">
                  <a:spcBef>
                    <a:spcPct val="0"/>
                  </a:spcBef>
                  <a:spcAft>
                    <a:spcPct val="0"/>
                  </a:spcAft>
                </a:pPr>
                <a:endParaRPr lang="en-US">
                  <a:solidFill>
                    <a:prstClr val="black"/>
                  </a:solidFill>
                </a:endParaRPr>
              </a:p>
            </p:txBody>
          </p:sp>
          <p:sp>
            <p:nvSpPr>
              <p:cNvPr id="1276" name="Rectangle 723"/>
              <p:cNvSpPr>
                <a:spLocks noChangeArrowheads="1"/>
              </p:cNvSpPr>
              <p:nvPr/>
            </p:nvSpPr>
            <p:spPr bwMode="auto">
              <a:xfrm>
                <a:off x="619125" y="2438400"/>
                <a:ext cx="522287" cy="354013"/>
              </a:xfrm>
              <a:prstGeom prst="rect">
                <a:avLst/>
              </a:prstGeom>
              <a:noFill/>
              <a:ln w="20638" cap="rnd">
                <a:solidFill>
                  <a:srgbClr val="000000"/>
                </a:solidFill>
                <a:miter lim="800000"/>
                <a:headEnd/>
                <a:tailEnd/>
              </a:ln>
            </p:spPr>
            <p:txBody>
              <a:bodyPr/>
              <a:lstStyle/>
              <a:p>
                <a:pPr fontAlgn="base">
                  <a:spcBef>
                    <a:spcPct val="0"/>
                  </a:spcBef>
                  <a:spcAft>
                    <a:spcPct val="0"/>
                  </a:spcAft>
                </a:pPr>
                <a:endParaRPr lang="en-US">
                  <a:solidFill>
                    <a:srgbClr val="000000"/>
                  </a:solidFill>
                  <a:latin typeface="Calibri" pitchFamily="34" charset="0"/>
                  <a:cs typeface="Arial" charset="0"/>
                </a:endParaRPr>
              </a:p>
            </p:txBody>
          </p:sp>
          <p:sp>
            <p:nvSpPr>
              <p:cNvPr id="1277" name="Freeform 724"/>
              <p:cNvSpPr>
                <a:spLocks/>
              </p:cNvSpPr>
              <p:nvPr/>
            </p:nvSpPr>
            <p:spPr bwMode="auto">
              <a:xfrm>
                <a:off x="698500" y="2492375"/>
                <a:ext cx="365125" cy="246063"/>
              </a:xfrm>
              <a:custGeom>
                <a:avLst/>
                <a:gdLst>
                  <a:gd name="T0" fmla="*/ 2147483647 w 326"/>
                  <a:gd name="T1" fmla="*/ 0 h 217"/>
                  <a:gd name="T2" fmla="*/ 2147483647 w 326"/>
                  <a:gd name="T3" fmla="*/ 2147483647 h 217"/>
                  <a:gd name="T4" fmla="*/ 0 w 326"/>
                  <a:gd name="T5" fmla="*/ 0 h 217"/>
                  <a:gd name="T6" fmla="*/ 0 w 326"/>
                  <a:gd name="T7" fmla="*/ 2147483647 h 217"/>
                  <a:gd name="T8" fmla="*/ 2147483647 w 326"/>
                  <a:gd name="T9" fmla="*/ 0 h 217"/>
                  <a:gd name="T10" fmla="*/ 0 60000 65536"/>
                  <a:gd name="T11" fmla="*/ 0 60000 65536"/>
                  <a:gd name="T12" fmla="*/ 0 60000 65536"/>
                  <a:gd name="T13" fmla="*/ 0 60000 65536"/>
                  <a:gd name="T14" fmla="*/ 0 60000 65536"/>
                  <a:gd name="T15" fmla="*/ 0 w 326"/>
                  <a:gd name="T16" fmla="*/ 0 h 217"/>
                  <a:gd name="T17" fmla="*/ 326 w 326"/>
                  <a:gd name="T18" fmla="*/ 217 h 217"/>
                </a:gdLst>
                <a:ahLst/>
                <a:cxnLst>
                  <a:cxn ang="T10">
                    <a:pos x="T0" y="T1"/>
                  </a:cxn>
                  <a:cxn ang="T11">
                    <a:pos x="T2" y="T3"/>
                  </a:cxn>
                  <a:cxn ang="T12">
                    <a:pos x="T4" y="T5"/>
                  </a:cxn>
                  <a:cxn ang="T13">
                    <a:pos x="T6" y="T7"/>
                  </a:cxn>
                  <a:cxn ang="T14">
                    <a:pos x="T8" y="T9"/>
                  </a:cxn>
                </a:cxnLst>
                <a:rect l="T15" t="T16" r="T17" b="T18"/>
                <a:pathLst>
                  <a:path w="326" h="217">
                    <a:moveTo>
                      <a:pt x="326" y="0"/>
                    </a:moveTo>
                    <a:lnTo>
                      <a:pt x="326" y="217"/>
                    </a:lnTo>
                    <a:lnTo>
                      <a:pt x="0" y="0"/>
                    </a:lnTo>
                    <a:lnTo>
                      <a:pt x="0" y="217"/>
                    </a:lnTo>
                    <a:lnTo>
                      <a:pt x="326" y="0"/>
                    </a:lnTo>
                    <a:close/>
                  </a:path>
                </a:pathLst>
              </a:custGeom>
              <a:noFill/>
              <a:ln w="20638" cap="rnd">
                <a:solidFill>
                  <a:srgbClr val="000000"/>
                </a:solidFill>
                <a:miter lim="800000"/>
                <a:headEnd/>
                <a:tailEnd/>
              </a:ln>
            </p:spPr>
            <p:txBody>
              <a:bodyPr/>
              <a:lstStyle/>
              <a:p>
                <a:pPr fontAlgn="base">
                  <a:spcBef>
                    <a:spcPct val="0"/>
                  </a:spcBef>
                  <a:spcAft>
                    <a:spcPct val="0"/>
                  </a:spcAft>
                </a:pPr>
                <a:endParaRPr lang="en-US">
                  <a:solidFill>
                    <a:prstClr val="black"/>
                  </a:solidFill>
                </a:endParaRPr>
              </a:p>
            </p:txBody>
          </p:sp>
          <p:sp>
            <p:nvSpPr>
              <p:cNvPr id="1278" name="Line 725"/>
              <p:cNvSpPr>
                <a:spLocks noChangeShapeType="1"/>
              </p:cNvSpPr>
              <p:nvPr/>
            </p:nvSpPr>
            <p:spPr bwMode="auto">
              <a:xfrm flipH="1">
                <a:off x="619125" y="2438400"/>
                <a:ext cx="523875" cy="354013"/>
              </a:xfrm>
              <a:prstGeom prst="line">
                <a:avLst/>
              </a:prstGeom>
              <a:noFill/>
              <a:ln w="20638">
                <a:solidFill>
                  <a:srgbClr val="000000"/>
                </a:solidFill>
                <a:round/>
                <a:headEnd/>
                <a:tailEnd/>
              </a:ln>
            </p:spPr>
            <p:txBody>
              <a:bodyPr/>
              <a:lstStyle/>
              <a:p>
                <a:pPr fontAlgn="base">
                  <a:spcBef>
                    <a:spcPct val="0"/>
                  </a:spcBef>
                  <a:spcAft>
                    <a:spcPct val="0"/>
                  </a:spcAft>
                </a:pPr>
                <a:endParaRPr lang="en-US">
                  <a:solidFill>
                    <a:prstClr val="black"/>
                  </a:solidFill>
                </a:endParaRPr>
              </a:p>
            </p:txBody>
          </p:sp>
          <p:sp>
            <p:nvSpPr>
              <p:cNvPr id="1279" name="Line 726"/>
              <p:cNvSpPr>
                <a:spLocks noChangeShapeType="1"/>
              </p:cNvSpPr>
              <p:nvPr/>
            </p:nvSpPr>
            <p:spPr bwMode="auto">
              <a:xfrm>
                <a:off x="881062" y="2463800"/>
                <a:ext cx="0" cy="274638"/>
              </a:xfrm>
              <a:prstGeom prst="line">
                <a:avLst/>
              </a:prstGeom>
              <a:noFill/>
              <a:ln w="20638">
                <a:solidFill>
                  <a:srgbClr val="000000"/>
                </a:solidFill>
                <a:round/>
                <a:headEnd/>
                <a:tailEnd/>
              </a:ln>
            </p:spPr>
            <p:txBody>
              <a:bodyPr/>
              <a:lstStyle/>
              <a:p>
                <a:pPr fontAlgn="base">
                  <a:spcBef>
                    <a:spcPct val="0"/>
                  </a:spcBef>
                  <a:spcAft>
                    <a:spcPct val="0"/>
                  </a:spcAft>
                </a:pPr>
                <a:endParaRPr lang="en-US">
                  <a:solidFill>
                    <a:prstClr val="black"/>
                  </a:solidFill>
                </a:endParaRPr>
              </a:p>
            </p:txBody>
          </p:sp>
          <p:sp>
            <p:nvSpPr>
              <p:cNvPr id="1280" name="Line 727"/>
              <p:cNvSpPr>
                <a:spLocks noChangeShapeType="1"/>
              </p:cNvSpPr>
              <p:nvPr/>
            </p:nvSpPr>
            <p:spPr bwMode="auto">
              <a:xfrm>
                <a:off x="815975" y="2738438"/>
                <a:ext cx="130175" cy="0"/>
              </a:xfrm>
              <a:prstGeom prst="line">
                <a:avLst/>
              </a:prstGeom>
              <a:noFill/>
              <a:ln w="20638">
                <a:solidFill>
                  <a:srgbClr val="000000"/>
                </a:solidFill>
                <a:round/>
                <a:headEnd/>
                <a:tailEnd/>
              </a:ln>
            </p:spPr>
            <p:txBody>
              <a:bodyPr/>
              <a:lstStyle/>
              <a:p>
                <a:pPr fontAlgn="base">
                  <a:spcBef>
                    <a:spcPct val="0"/>
                  </a:spcBef>
                  <a:spcAft>
                    <a:spcPct val="0"/>
                  </a:spcAft>
                </a:pPr>
                <a:endParaRPr lang="en-US">
                  <a:solidFill>
                    <a:prstClr val="black"/>
                  </a:solidFill>
                </a:endParaRPr>
              </a:p>
            </p:txBody>
          </p:sp>
          <p:grpSp>
            <p:nvGrpSpPr>
              <p:cNvPr id="1281" name="Group 732"/>
              <p:cNvGrpSpPr>
                <a:grpSpLocks/>
              </p:cNvGrpSpPr>
              <p:nvPr/>
            </p:nvGrpSpPr>
            <p:grpSpPr bwMode="auto">
              <a:xfrm>
                <a:off x="836612" y="2454275"/>
                <a:ext cx="87313" cy="74613"/>
                <a:chOff x="555" y="2284"/>
                <a:chExt cx="78" cy="65"/>
              </a:xfrm>
            </p:grpSpPr>
            <p:sp>
              <p:nvSpPr>
                <p:cNvPr id="1293" name="Freeform 733"/>
                <p:cNvSpPr>
                  <a:spLocks/>
                </p:cNvSpPr>
                <p:nvPr/>
              </p:nvSpPr>
              <p:spPr bwMode="auto">
                <a:xfrm>
                  <a:off x="555" y="2284"/>
                  <a:ext cx="78" cy="65"/>
                </a:xfrm>
                <a:custGeom>
                  <a:avLst/>
                  <a:gdLst>
                    <a:gd name="T0" fmla="*/ 0 w 78"/>
                    <a:gd name="T1" fmla="*/ 62 h 65"/>
                    <a:gd name="T2" fmla="*/ 0 w 78"/>
                    <a:gd name="T3" fmla="*/ 65 h 65"/>
                    <a:gd name="T4" fmla="*/ 39 w 78"/>
                    <a:gd name="T5" fmla="*/ 3 h 65"/>
                    <a:gd name="T6" fmla="*/ 78 w 78"/>
                    <a:gd name="T7" fmla="*/ 65 h 65"/>
                    <a:gd name="T8" fmla="*/ 78 w 78"/>
                    <a:gd name="T9" fmla="*/ 62 h 65"/>
                    <a:gd name="T10" fmla="*/ 39 w 78"/>
                    <a:gd name="T11" fmla="*/ 0 h 65"/>
                    <a:gd name="T12" fmla="*/ 0 w 78"/>
                    <a:gd name="T13" fmla="*/ 62 h 65"/>
                    <a:gd name="T14" fmla="*/ 0 60000 65536"/>
                    <a:gd name="T15" fmla="*/ 0 60000 65536"/>
                    <a:gd name="T16" fmla="*/ 0 60000 65536"/>
                    <a:gd name="T17" fmla="*/ 0 60000 65536"/>
                    <a:gd name="T18" fmla="*/ 0 60000 65536"/>
                    <a:gd name="T19" fmla="*/ 0 60000 65536"/>
                    <a:gd name="T20" fmla="*/ 0 60000 65536"/>
                    <a:gd name="T21" fmla="*/ 0 w 78"/>
                    <a:gd name="T22" fmla="*/ 0 h 65"/>
                    <a:gd name="T23" fmla="*/ 78 w 78"/>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5">
                      <a:moveTo>
                        <a:pt x="0" y="62"/>
                      </a:moveTo>
                      <a:lnTo>
                        <a:pt x="0" y="65"/>
                      </a:lnTo>
                      <a:lnTo>
                        <a:pt x="39" y="3"/>
                      </a:lnTo>
                      <a:lnTo>
                        <a:pt x="78" y="65"/>
                      </a:lnTo>
                      <a:lnTo>
                        <a:pt x="78" y="62"/>
                      </a:lnTo>
                      <a:lnTo>
                        <a:pt x="39" y="0"/>
                      </a:lnTo>
                      <a:lnTo>
                        <a:pt x="0" y="62"/>
                      </a:lnTo>
                      <a:close/>
                    </a:path>
                  </a:pathLst>
                </a:custGeom>
                <a:solidFill>
                  <a:srgbClr val="000000"/>
                </a:solidFill>
                <a:ln w="9525">
                  <a:solidFill>
                    <a:schemeClr val="bg1"/>
                  </a:solidFill>
                  <a:round/>
                  <a:headEnd/>
                  <a:tailEnd/>
                </a:ln>
              </p:spPr>
              <p:txBody>
                <a:bodyPr/>
                <a:lstStyle/>
                <a:p>
                  <a:pPr fontAlgn="base">
                    <a:spcBef>
                      <a:spcPct val="0"/>
                    </a:spcBef>
                    <a:spcAft>
                      <a:spcPct val="0"/>
                    </a:spcAft>
                  </a:pPr>
                  <a:endParaRPr lang="en-US">
                    <a:solidFill>
                      <a:prstClr val="black"/>
                    </a:solidFill>
                  </a:endParaRPr>
                </a:p>
              </p:txBody>
            </p:sp>
            <p:sp>
              <p:nvSpPr>
                <p:cNvPr id="1294" name="Freeform 734"/>
                <p:cNvSpPr>
                  <a:spLocks/>
                </p:cNvSpPr>
                <p:nvPr/>
              </p:nvSpPr>
              <p:spPr bwMode="auto">
                <a:xfrm>
                  <a:off x="555" y="2284"/>
                  <a:ext cx="78" cy="65"/>
                </a:xfrm>
                <a:custGeom>
                  <a:avLst/>
                  <a:gdLst>
                    <a:gd name="T0" fmla="*/ 0 w 78"/>
                    <a:gd name="T1" fmla="*/ 62 h 65"/>
                    <a:gd name="T2" fmla="*/ 0 w 78"/>
                    <a:gd name="T3" fmla="*/ 65 h 65"/>
                    <a:gd name="T4" fmla="*/ 39 w 78"/>
                    <a:gd name="T5" fmla="*/ 3 h 65"/>
                    <a:gd name="T6" fmla="*/ 78 w 78"/>
                    <a:gd name="T7" fmla="*/ 65 h 65"/>
                    <a:gd name="T8" fmla="*/ 78 w 78"/>
                    <a:gd name="T9" fmla="*/ 62 h 65"/>
                    <a:gd name="T10" fmla="*/ 39 w 78"/>
                    <a:gd name="T11" fmla="*/ 0 h 65"/>
                    <a:gd name="T12" fmla="*/ 0 w 78"/>
                    <a:gd name="T13" fmla="*/ 62 h 65"/>
                    <a:gd name="T14" fmla="*/ 0 60000 65536"/>
                    <a:gd name="T15" fmla="*/ 0 60000 65536"/>
                    <a:gd name="T16" fmla="*/ 0 60000 65536"/>
                    <a:gd name="T17" fmla="*/ 0 60000 65536"/>
                    <a:gd name="T18" fmla="*/ 0 60000 65536"/>
                    <a:gd name="T19" fmla="*/ 0 60000 65536"/>
                    <a:gd name="T20" fmla="*/ 0 60000 65536"/>
                    <a:gd name="T21" fmla="*/ 0 w 78"/>
                    <a:gd name="T22" fmla="*/ 0 h 65"/>
                    <a:gd name="T23" fmla="*/ 78 w 78"/>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5">
                      <a:moveTo>
                        <a:pt x="0" y="62"/>
                      </a:moveTo>
                      <a:lnTo>
                        <a:pt x="0" y="65"/>
                      </a:lnTo>
                      <a:lnTo>
                        <a:pt x="39" y="3"/>
                      </a:lnTo>
                      <a:lnTo>
                        <a:pt x="78" y="65"/>
                      </a:lnTo>
                      <a:lnTo>
                        <a:pt x="78" y="62"/>
                      </a:lnTo>
                      <a:lnTo>
                        <a:pt x="39" y="0"/>
                      </a:lnTo>
                      <a:lnTo>
                        <a:pt x="0" y="62"/>
                      </a:lnTo>
                      <a:close/>
                    </a:path>
                  </a:pathLst>
                </a:custGeom>
                <a:noFill/>
                <a:ln w="20638" cap="rnd">
                  <a:solidFill>
                    <a:schemeClr val="bg1"/>
                  </a:solidFill>
                  <a:miter lim="800000"/>
                  <a:headEnd/>
                  <a:tailEnd/>
                </a:ln>
              </p:spPr>
              <p:txBody>
                <a:bodyPr/>
                <a:lstStyle/>
                <a:p>
                  <a:pPr fontAlgn="base">
                    <a:spcBef>
                      <a:spcPct val="0"/>
                    </a:spcBef>
                    <a:spcAft>
                      <a:spcPct val="0"/>
                    </a:spcAft>
                  </a:pPr>
                  <a:endParaRPr lang="en-US">
                    <a:solidFill>
                      <a:prstClr val="black"/>
                    </a:solidFill>
                  </a:endParaRPr>
                </a:p>
              </p:txBody>
            </p:sp>
          </p:grpSp>
          <p:sp>
            <p:nvSpPr>
              <p:cNvPr id="1282" name="Freeform 735"/>
              <p:cNvSpPr>
                <a:spLocks/>
              </p:cNvSpPr>
              <p:nvPr/>
            </p:nvSpPr>
            <p:spPr bwMode="auto">
              <a:xfrm>
                <a:off x="619125" y="2438400"/>
                <a:ext cx="523875" cy="354013"/>
              </a:xfrm>
              <a:custGeom>
                <a:avLst/>
                <a:gdLst>
                  <a:gd name="T0" fmla="*/ 0 w 467"/>
                  <a:gd name="T1" fmla="*/ 2147483647 h 311"/>
                  <a:gd name="T2" fmla="*/ 0 w 467"/>
                  <a:gd name="T3" fmla="*/ 0 h 311"/>
                  <a:gd name="T4" fmla="*/ 2147483647 w 467"/>
                  <a:gd name="T5" fmla="*/ 0 h 311"/>
                  <a:gd name="T6" fmla="*/ 0 w 467"/>
                  <a:gd name="T7" fmla="*/ 2147483647 h 311"/>
                  <a:gd name="T8" fmla="*/ 0 60000 65536"/>
                  <a:gd name="T9" fmla="*/ 0 60000 65536"/>
                  <a:gd name="T10" fmla="*/ 0 60000 65536"/>
                  <a:gd name="T11" fmla="*/ 0 60000 65536"/>
                  <a:gd name="T12" fmla="*/ 0 w 467"/>
                  <a:gd name="T13" fmla="*/ 0 h 311"/>
                  <a:gd name="T14" fmla="*/ 467 w 467"/>
                  <a:gd name="T15" fmla="*/ 311 h 311"/>
                </a:gdLst>
                <a:ahLst/>
                <a:cxnLst>
                  <a:cxn ang="T8">
                    <a:pos x="T0" y="T1"/>
                  </a:cxn>
                  <a:cxn ang="T9">
                    <a:pos x="T2" y="T3"/>
                  </a:cxn>
                  <a:cxn ang="T10">
                    <a:pos x="T4" y="T5"/>
                  </a:cxn>
                  <a:cxn ang="T11">
                    <a:pos x="T6" y="T7"/>
                  </a:cxn>
                </a:cxnLst>
                <a:rect l="T12" t="T13" r="T14" b="T15"/>
                <a:pathLst>
                  <a:path w="467" h="311">
                    <a:moveTo>
                      <a:pt x="0" y="311"/>
                    </a:moveTo>
                    <a:lnTo>
                      <a:pt x="0" y="0"/>
                    </a:lnTo>
                    <a:lnTo>
                      <a:pt x="467" y="0"/>
                    </a:lnTo>
                    <a:lnTo>
                      <a:pt x="0" y="311"/>
                    </a:lnTo>
                    <a:close/>
                  </a:path>
                </a:pathLst>
              </a:custGeom>
              <a:solidFill>
                <a:schemeClr val="tx1"/>
              </a:solidFill>
              <a:ln w="9525">
                <a:noFill/>
                <a:round/>
                <a:headEnd/>
                <a:tailEnd/>
              </a:ln>
            </p:spPr>
            <p:txBody>
              <a:bodyPr/>
              <a:lstStyle/>
              <a:p>
                <a:pPr fontAlgn="base">
                  <a:spcBef>
                    <a:spcPct val="0"/>
                  </a:spcBef>
                  <a:spcAft>
                    <a:spcPct val="0"/>
                  </a:spcAft>
                </a:pPr>
                <a:endParaRPr lang="en-US">
                  <a:solidFill>
                    <a:prstClr val="black"/>
                  </a:solidFill>
                </a:endParaRPr>
              </a:p>
            </p:txBody>
          </p:sp>
          <p:sp>
            <p:nvSpPr>
              <p:cNvPr id="1283" name="Freeform 736"/>
              <p:cNvSpPr>
                <a:spLocks/>
              </p:cNvSpPr>
              <p:nvPr/>
            </p:nvSpPr>
            <p:spPr bwMode="auto">
              <a:xfrm>
                <a:off x="619125" y="2438400"/>
                <a:ext cx="523875" cy="354013"/>
              </a:xfrm>
              <a:custGeom>
                <a:avLst/>
                <a:gdLst>
                  <a:gd name="T0" fmla="*/ 2147483647 w 467"/>
                  <a:gd name="T1" fmla="*/ 0 h 311"/>
                  <a:gd name="T2" fmla="*/ 2147483647 w 467"/>
                  <a:gd name="T3" fmla="*/ 2147483647 h 311"/>
                  <a:gd name="T4" fmla="*/ 0 w 467"/>
                  <a:gd name="T5" fmla="*/ 2147483647 h 311"/>
                  <a:gd name="T6" fmla="*/ 2147483647 w 467"/>
                  <a:gd name="T7" fmla="*/ 0 h 311"/>
                  <a:gd name="T8" fmla="*/ 0 60000 65536"/>
                  <a:gd name="T9" fmla="*/ 0 60000 65536"/>
                  <a:gd name="T10" fmla="*/ 0 60000 65536"/>
                  <a:gd name="T11" fmla="*/ 0 60000 65536"/>
                  <a:gd name="T12" fmla="*/ 0 w 467"/>
                  <a:gd name="T13" fmla="*/ 0 h 311"/>
                  <a:gd name="T14" fmla="*/ 467 w 467"/>
                  <a:gd name="T15" fmla="*/ 311 h 311"/>
                </a:gdLst>
                <a:ahLst/>
                <a:cxnLst>
                  <a:cxn ang="T8">
                    <a:pos x="T0" y="T1"/>
                  </a:cxn>
                  <a:cxn ang="T9">
                    <a:pos x="T2" y="T3"/>
                  </a:cxn>
                  <a:cxn ang="T10">
                    <a:pos x="T4" y="T5"/>
                  </a:cxn>
                  <a:cxn ang="T11">
                    <a:pos x="T6" y="T7"/>
                  </a:cxn>
                </a:cxnLst>
                <a:rect l="T12" t="T13" r="T14" b="T15"/>
                <a:pathLst>
                  <a:path w="467" h="311">
                    <a:moveTo>
                      <a:pt x="467" y="0"/>
                    </a:moveTo>
                    <a:lnTo>
                      <a:pt x="467" y="311"/>
                    </a:lnTo>
                    <a:lnTo>
                      <a:pt x="0" y="311"/>
                    </a:lnTo>
                    <a:lnTo>
                      <a:pt x="467" y="0"/>
                    </a:lnTo>
                    <a:close/>
                  </a:path>
                </a:pathLst>
              </a:custGeom>
              <a:solidFill>
                <a:srgbClr val="FFFFFF"/>
              </a:solidFill>
              <a:ln w="9525">
                <a:noFill/>
                <a:round/>
                <a:headEnd/>
                <a:tailEnd/>
              </a:ln>
            </p:spPr>
            <p:txBody>
              <a:bodyPr/>
              <a:lstStyle/>
              <a:p>
                <a:pPr fontAlgn="base">
                  <a:spcBef>
                    <a:spcPct val="0"/>
                  </a:spcBef>
                  <a:spcAft>
                    <a:spcPct val="0"/>
                  </a:spcAft>
                </a:pPr>
                <a:endParaRPr lang="en-US">
                  <a:solidFill>
                    <a:prstClr val="black"/>
                  </a:solidFill>
                </a:endParaRPr>
              </a:p>
            </p:txBody>
          </p:sp>
          <p:sp>
            <p:nvSpPr>
              <p:cNvPr id="1284" name="Rectangle 737"/>
              <p:cNvSpPr>
                <a:spLocks noChangeArrowheads="1"/>
              </p:cNvSpPr>
              <p:nvPr/>
            </p:nvSpPr>
            <p:spPr bwMode="auto">
              <a:xfrm>
                <a:off x="619125" y="2438400"/>
                <a:ext cx="522287" cy="354013"/>
              </a:xfrm>
              <a:prstGeom prst="rect">
                <a:avLst/>
              </a:prstGeom>
              <a:noFill/>
              <a:ln w="28575" cap="rnd">
                <a:solidFill>
                  <a:schemeClr val="tx1"/>
                </a:solidFill>
                <a:miter lim="800000"/>
                <a:headEnd/>
                <a:tailEnd/>
              </a:ln>
            </p:spPr>
            <p:txBody>
              <a:bodyPr/>
              <a:lstStyle/>
              <a:p>
                <a:pPr fontAlgn="base">
                  <a:spcBef>
                    <a:spcPct val="0"/>
                  </a:spcBef>
                  <a:spcAft>
                    <a:spcPct val="0"/>
                  </a:spcAft>
                </a:pPr>
                <a:endParaRPr lang="en-US">
                  <a:solidFill>
                    <a:srgbClr val="000000"/>
                  </a:solidFill>
                  <a:latin typeface="Calibri" pitchFamily="34" charset="0"/>
                  <a:cs typeface="Arial" charset="0"/>
                </a:endParaRPr>
              </a:p>
            </p:txBody>
          </p:sp>
          <p:sp>
            <p:nvSpPr>
              <p:cNvPr id="1285" name="Freeform 738"/>
              <p:cNvSpPr>
                <a:spLocks/>
              </p:cNvSpPr>
              <p:nvPr/>
            </p:nvSpPr>
            <p:spPr bwMode="auto">
              <a:xfrm>
                <a:off x="698500" y="2505075"/>
                <a:ext cx="365125" cy="247650"/>
              </a:xfrm>
              <a:custGeom>
                <a:avLst/>
                <a:gdLst>
                  <a:gd name="T0" fmla="*/ 2147483647 w 326"/>
                  <a:gd name="T1" fmla="*/ 0 h 217"/>
                  <a:gd name="T2" fmla="*/ 2147483647 w 326"/>
                  <a:gd name="T3" fmla="*/ 2147483647 h 217"/>
                  <a:gd name="T4" fmla="*/ 0 w 326"/>
                  <a:gd name="T5" fmla="*/ 0 h 217"/>
                  <a:gd name="T6" fmla="*/ 0 w 326"/>
                  <a:gd name="T7" fmla="*/ 2147483647 h 217"/>
                  <a:gd name="T8" fmla="*/ 2147483647 w 326"/>
                  <a:gd name="T9" fmla="*/ 0 h 217"/>
                  <a:gd name="T10" fmla="*/ 0 60000 65536"/>
                  <a:gd name="T11" fmla="*/ 0 60000 65536"/>
                  <a:gd name="T12" fmla="*/ 0 60000 65536"/>
                  <a:gd name="T13" fmla="*/ 0 60000 65536"/>
                  <a:gd name="T14" fmla="*/ 0 60000 65536"/>
                  <a:gd name="T15" fmla="*/ 0 w 326"/>
                  <a:gd name="T16" fmla="*/ 0 h 217"/>
                  <a:gd name="T17" fmla="*/ 326 w 326"/>
                  <a:gd name="T18" fmla="*/ 217 h 217"/>
                </a:gdLst>
                <a:ahLst/>
                <a:cxnLst>
                  <a:cxn ang="T10">
                    <a:pos x="T0" y="T1"/>
                  </a:cxn>
                  <a:cxn ang="T11">
                    <a:pos x="T2" y="T3"/>
                  </a:cxn>
                  <a:cxn ang="T12">
                    <a:pos x="T4" y="T5"/>
                  </a:cxn>
                  <a:cxn ang="T13">
                    <a:pos x="T6" y="T7"/>
                  </a:cxn>
                  <a:cxn ang="T14">
                    <a:pos x="T8" y="T9"/>
                  </a:cxn>
                </a:cxnLst>
                <a:rect l="T15" t="T16" r="T17" b="T18"/>
                <a:pathLst>
                  <a:path w="326" h="217">
                    <a:moveTo>
                      <a:pt x="326" y="0"/>
                    </a:moveTo>
                    <a:lnTo>
                      <a:pt x="326" y="217"/>
                    </a:lnTo>
                    <a:lnTo>
                      <a:pt x="0" y="0"/>
                    </a:lnTo>
                    <a:lnTo>
                      <a:pt x="0" y="217"/>
                    </a:lnTo>
                    <a:lnTo>
                      <a:pt x="326" y="0"/>
                    </a:lnTo>
                    <a:close/>
                  </a:path>
                </a:pathLst>
              </a:custGeom>
              <a:noFill/>
              <a:ln w="20638" cap="rnd">
                <a:solidFill>
                  <a:srgbClr val="000000"/>
                </a:solidFill>
                <a:miter lim="800000"/>
                <a:headEnd/>
                <a:tailEnd/>
              </a:ln>
            </p:spPr>
            <p:txBody>
              <a:bodyPr/>
              <a:lstStyle/>
              <a:p>
                <a:pPr fontAlgn="base">
                  <a:spcBef>
                    <a:spcPct val="0"/>
                  </a:spcBef>
                  <a:spcAft>
                    <a:spcPct val="0"/>
                  </a:spcAft>
                </a:pPr>
                <a:endParaRPr lang="en-US">
                  <a:solidFill>
                    <a:prstClr val="black"/>
                  </a:solidFill>
                </a:endParaRPr>
              </a:p>
            </p:txBody>
          </p:sp>
          <p:sp>
            <p:nvSpPr>
              <p:cNvPr id="1286" name="Line 739"/>
              <p:cNvSpPr>
                <a:spLocks noChangeShapeType="1"/>
              </p:cNvSpPr>
              <p:nvPr/>
            </p:nvSpPr>
            <p:spPr bwMode="auto">
              <a:xfrm flipH="1">
                <a:off x="614362" y="2441575"/>
                <a:ext cx="523875" cy="354013"/>
              </a:xfrm>
              <a:prstGeom prst="line">
                <a:avLst/>
              </a:prstGeom>
              <a:noFill/>
              <a:ln w="20638">
                <a:solidFill>
                  <a:srgbClr val="000000"/>
                </a:solidFill>
                <a:round/>
                <a:headEnd/>
                <a:tailEnd/>
              </a:ln>
            </p:spPr>
            <p:txBody>
              <a:bodyPr/>
              <a:lstStyle/>
              <a:p>
                <a:pPr fontAlgn="base">
                  <a:spcBef>
                    <a:spcPct val="0"/>
                  </a:spcBef>
                  <a:spcAft>
                    <a:spcPct val="0"/>
                  </a:spcAft>
                </a:pPr>
                <a:endParaRPr lang="en-US">
                  <a:solidFill>
                    <a:prstClr val="black"/>
                  </a:solidFill>
                </a:endParaRPr>
              </a:p>
            </p:txBody>
          </p:sp>
          <p:sp>
            <p:nvSpPr>
              <p:cNvPr id="1287" name="Line 747"/>
              <p:cNvSpPr>
                <a:spLocks noChangeShapeType="1"/>
              </p:cNvSpPr>
              <p:nvPr/>
            </p:nvSpPr>
            <p:spPr bwMode="auto">
              <a:xfrm rot="21353639">
                <a:off x="706437" y="2492375"/>
                <a:ext cx="160338" cy="128588"/>
              </a:xfrm>
              <a:prstGeom prst="line">
                <a:avLst/>
              </a:prstGeom>
              <a:noFill/>
              <a:ln w="19050">
                <a:solidFill>
                  <a:schemeClr val="bg1"/>
                </a:solidFill>
                <a:round/>
                <a:headEnd/>
                <a:tailEnd/>
              </a:ln>
            </p:spPr>
            <p:txBody>
              <a:bodyPr anchor="ctr"/>
              <a:lstStyle/>
              <a:p>
                <a:pPr fontAlgn="base">
                  <a:spcBef>
                    <a:spcPct val="0"/>
                  </a:spcBef>
                  <a:spcAft>
                    <a:spcPct val="0"/>
                  </a:spcAft>
                </a:pPr>
                <a:endParaRPr lang="en-US">
                  <a:solidFill>
                    <a:prstClr val="black"/>
                  </a:solidFill>
                </a:endParaRPr>
              </a:p>
            </p:txBody>
          </p:sp>
          <p:sp>
            <p:nvSpPr>
              <p:cNvPr id="1288" name="Line 748"/>
              <p:cNvSpPr>
                <a:spLocks noChangeShapeType="1"/>
              </p:cNvSpPr>
              <p:nvPr/>
            </p:nvSpPr>
            <p:spPr bwMode="auto">
              <a:xfrm>
                <a:off x="701675" y="2493963"/>
                <a:ext cx="0" cy="273050"/>
              </a:xfrm>
              <a:prstGeom prst="line">
                <a:avLst/>
              </a:prstGeom>
              <a:noFill/>
              <a:ln w="19050">
                <a:solidFill>
                  <a:schemeClr val="bg1"/>
                </a:solidFill>
                <a:round/>
                <a:headEnd/>
                <a:tailEnd/>
              </a:ln>
            </p:spPr>
            <p:txBody>
              <a:bodyPr anchor="ctr"/>
              <a:lstStyle/>
              <a:p>
                <a:pPr fontAlgn="base">
                  <a:spcBef>
                    <a:spcPct val="0"/>
                  </a:spcBef>
                  <a:spcAft>
                    <a:spcPct val="0"/>
                  </a:spcAft>
                </a:pPr>
                <a:endParaRPr lang="en-US">
                  <a:solidFill>
                    <a:prstClr val="black"/>
                  </a:solidFill>
                </a:endParaRPr>
              </a:p>
            </p:txBody>
          </p:sp>
          <p:sp>
            <p:nvSpPr>
              <p:cNvPr id="1289" name="Line 750"/>
              <p:cNvSpPr>
                <a:spLocks noChangeShapeType="1"/>
              </p:cNvSpPr>
              <p:nvPr/>
            </p:nvSpPr>
            <p:spPr bwMode="auto">
              <a:xfrm rot="20875544">
                <a:off x="768350" y="2524125"/>
                <a:ext cx="106362" cy="109538"/>
              </a:xfrm>
              <a:prstGeom prst="line">
                <a:avLst/>
              </a:prstGeom>
              <a:noFill/>
              <a:ln w="19050">
                <a:solidFill>
                  <a:schemeClr val="bg1"/>
                </a:solidFill>
                <a:round/>
                <a:headEnd/>
                <a:tailEnd/>
              </a:ln>
            </p:spPr>
            <p:txBody>
              <a:bodyPr anchor="ctr"/>
              <a:lstStyle/>
              <a:p>
                <a:pPr fontAlgn="base">
                  <a:spcBef>
                    <a:spcPct val="0"/>
                  </a:spcBef>
                  <a:spcAft>
                    <a:spcPct val="0"/>
                  </a:spcAft>
                </a:pPr>
                <a:endParaRPr lang="en-US">
                  <a:solidFill>
                    <a:prstClr val="black"/>
                  </a:solidFill>
                </a:endParaRPr>
              </a:p>
            </p:txBody>
          </p:sp>
          <p:sp>
            <p:nvSpPr>
              <p:cNvPr id="1290" name="Rectangle 751"/>
              <p:cNvSpPr>
                <a:spLocks noChangeArrowheads="1"/>
              </p:cNvSpPr>
              <p:nvPr/>
            </p:nvSpPr>
            <p:spPr bwMode="auto">
              <a:xfrm>
                <a:off x="836612" y="2484438"/>
                <a:ext cx="149225" cy="127000"/>
              </a:xfrm>
              <a:prstGeom prst="rect">
                <a:avLst/>
              </a:prstGeom>
              <a:noFill/>
              <a:ln w="9525">
                <a:noFill/>
                <a:miter lim="800000"/>
                <a:headEnd/>
                <a:tailEnd/>
              </a:ln>
            </p:spPr>
            <p:txBody>
              <a:bodyPr wrap="none" lIns="0" tIns="0" rIns="0" bIns="0">
                <a:spAutoFit/>
              </a:bodyPr>
              <a:lstStyle/>
              <a:p>
                <a:pPr algn="ctr" fontAlgn="base">
                  <a:lnSpc>
                    <a:spcPct val="80000"/>
                  </a:lnSpc>
                  <a:spcBef>
                    <a:spcPct val="50000"/>
                  </a:spcBef>
                  <a:spcAft>
                    <a:spcPct val="0"/>
                  </a:spcAft>
                </a:pPr>
                <a:r>
                  <a:rPr lang="en-US" sz="1000" b="1">
                    <a:solidFill>
                      <a:srgbClr val="FFFFFF"/>
                    </a:solidFill>
                    <a:latin typeface="Calibri" pitchFamily="34" charset="0"/>
                    <a:cs typeface="Arial" charset="0"/>
                  </a:rPr>
                  <a:t>AR</a:t>
                </a:r>
              </a:p>
            </p:txBody>
          </p:sp>
          <p:sp>
            <p:nvSpPr>
              <p:cNvPr id="1291" name="Rectangle 751"/>
              <p:cNvSpPr>
                <a:spLocks noChangeArrowheads="1"/>
              </p:cNvSpPr>
              <p:nvPr/>
            </p:nvSpPr>
            <p:spPr bwMode="auto">
              <a:xfrm>
                <a:off x="847725" y="2676525"/>
                <a:ext cx="93662" cy="122238"/>
              </a:xfrm>
              <a:prstGeom prst="rect">
                <a:avLst/>
              </a:prstGeom>
              <a:noFill/>
              <a:ln w="9525">
                <a:noFill/>
                <a:miter lim="800000"/>
                <a:headEnd/>
                <a:tailEnd/>
              </a:ln>
            </p:spPr>
            <p:txBody>
              <a:bodyPr wrap="none" lIns="0" tIns="0" rIns="0" bIns="0">
                <a:spAutoFit/>
              </a:bodyPr>
              <a:lstStyle/>
              <a:p>
                <a:pPr algn="ctr" fontAlgn="base">
                  <a:lnSpc>
                    <a:spcPct val="80000"/>
                  </a:lnSpc>
                  <a:spcBef>
                    <a:spcPct val="50000"/>
                  </a:spcBef>
                  <a:spcAft>
                    <a:spcPct val="0"/>
                  </a:spcAft>
                </a:pPr>
                <a:r>
                  <a:rPr lang="en-US" sz="1000" b="1" dirty="0">
                    <a:solidFill>
                      <a:srgbClr val="000000"/>
                    </a:solidFill>
                    <a:latin typeface="Calibri" pitchFamily="34" charset="0"/>
                    <a:cs typeface="Arial" charset="0"/>
                  </a:rPr>
                  <a:t>H</a:t>
                </a:r>
              </a:p>
            </p:txBody>
          </p:sp>
          <p:sp>
            <p:nvSpPr>
              <p:cNvPr id="1292" name="TextBox 429"/>
              <p:cNvSpPr txBox="1">
                <a:spLocks noChangeArrowheads="1"/>
              </p:cNvSpPr>
              <p:nvPr/>
            </p:nvSpPr>
            <p:spPr bwMode="auto">
              <a:xfrm>
                <a:off x="89103" y="2603991"/>
                <a:ext cx="573502" cy="275894"/>
              </a:xfrm>
              <a:prstGeom prst="rect">
                <a:avLst/>
              </a:prstGeom>
              <a:noFill/>
              <a:ln w="9525">
                <a:noFill/>
                <a:miter lim="800000"/>
                <a:headEnd/>
                <a:tailEnd/>
              </a:ln>
            </p:spPr>
            <p:txBody>
              <a:bodyPr wrap="none">
                <a:spAutoFit/>
              </a:bodyPr>
              <a:lstStyle/>
              <a:p>
                <a:pPr fontAlgn="base">
                  <a:spcBef>
                    <a:spcPct val="0"/>
                  </a:spcBef>
                  <a:spcAft>
                    <a:spcPct val="0"/>
                  </a:spcAft>
                </a:pPr>
                <a:r>
                  <a:rPr lang="en-US" sz="1200" b="1" dirty="0" smtClean="0">
                    <a:solidFill>
                      <a:srgbClr val="000000"/>
                    </a:solidFill>
                    <a:latin typeface="Arial" pitchFamily="34" charset="0"/>
                    <a:cs typeface="Arial" pitchFamily="34" charset="0"/>
                  </a:rPr>
                  <a:t>4-227</a:t>
                </a:r>
                <a:endParaRPr lang="en-US" sz="1200" b="1" dirty="0">
                  <a:solidFill>
                    <a:srgbClr val="000000"/>
                  </a:solidFill>
                  <a:latin typeface="Arial" pitchFamily="34" charset="0"/>
                  <a:cs typeface="Arial" pitchFamily="34" charset="0"/>
                </a:endParaRPr>
              </a:p>
            </p:txBody>
          </p:sp>
        </p:grpSp>
      </p:grpSp>
      <p:grpSp>
        <p:nvGrpSpPr>
          <p:cNvPr id="1297" name="Group 828"/>
          <p:cNvGrpSpPr/>
          <p:nvPr/>
        </p:nvGrpSpPr>
        <p:grpSpPr>
          <a:xfrm>
            <a:off x="4772856" y="2029334"/>
            <a:ext cx="916215" cy="723900"/>
            <a:chOff x="6346498" y="1865612"/>
            <a:chExt cx="916215" cy="723900"/>
          </a:xfrm>
        </p:grpSpPr>
        <p:grpSp>
          <p:nvGrpSpPr>
            <p:cNvPr id="1298" name="Group 110"/>
            <p:cNvGrpSpPr/>
            <p:nvPr/>
          </p:nvGrpSpPr>
          <p:grpSpPr>
            <a:xfrm>
              <a:off x="6346498" y="1865612"/>
              <a:ext cx="916215" cy="723900"/>
              <a:chOff x="5429250" y="2286000"/>
              <a:chExt cx="916215" cy="723900"/>
            </a:xfrm>
          </p:grpSpPr>
          <p:grpSp>
            <p:nvGrpSpPr>
              <p:cNvPr id="1300" name="Group 37"/>
              <p:cNvGrpSpPr/>
              <p:nvPr/>
            </p:nvGrpSpPr>
            <p:grpSpPr>
              <a:xfrm>
                <a:off x="5912419" y="2286000"/>
                <a:ext cx="152400" cy="152400"/>
                <a:chOff x="3019425" y="383977"/>
                <a:chExt cx="152400" cy="152400"/>
              </a:xfrm>
            </p:grpSpPr>
            <p:cxnSp>
              <p:nvCxnSpPr>
                <p:cNvPr id="1311" name="Straight Connector 1310"/>
                <p:cNvCxnSpPr/>
                <p:nvPr/>
              </p:nvCxnSpPr>
              <p:spPr>
                <a:xfrm rot="16200000" flipH="1">
                  <a:off x="3019425" y="383977"/>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2" name="Straight Connector 1311"/>
                <p:cNvCxnSpPr/>
                <p:nvPr/>
              </p:nvCxnSpPr>
              <p:spPr>
                <a:xfrm flipH="1">
                  <a:off x="3019425" y="383977"/>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01" name="TextBox 1300"/>
              <p:cNvSpPr txBox="1"/>
              <p:nvPr/>
            </p:nvSpPr>
            <p:spPr>
              <a:xfrm>
                <a:off x="5429250" y="2702123"/>
                <a:ext cx="284052" cy="307777"/>
              </a:xfrm>
              <a:prstGeom prst="rect">
                <a:avLst/>
              </a:prstGeom>
              <a:noFill/>
            </p:spPr>
            <p:txBody>
              <a:bodyPr wrap="none" rtlCol="0">
                <a:spAutoFit/>
              </a:bodyPr>
              <a:lstStyle/>
              <a:p>
                <a:r>
                  <a:rPr lang="en-US" sz="1400" b="1" dirty="0" smtClean="0">
                    <a:latin typeface="Arial" pitchFamily="34" charset="0"/>
                    <a:cs typeface="Arial" pitchFamily="34" charset="0"/>
                  </a:rPr>
                  <a:t>1</a:t>
                </a:r>
                <a:endParaRPr lang="en-US" sz="1400" b="1" dirty="0">
                  <a:latin typeface="Arial" pitchFamily="34" charset="0"/>
                  <a:cs typeface="Arial" pitchFamily="34" charset="0"/>
                </a:endParaRPr>
              </a:p>
            </p:txBody>
          </p:sp>
          <p:grpSp>
            <p:nvGrpSpPr>
              <p:cNvPr id="1302" name="Group 109"/>
              <p:cNvGrpSpPr/>
              <p:nvPr/>
            </p:nvGrpSpPr>
            <p:grpSpPr>
              <a:xfrm>
                <a:off x="5657850" y="2454473"/>
                <a:ext cx="687615" cy="457200"/>
                <a:chOff x="6069524" y="2454473"/>
                <a:chExt cx="687615" cy="457200"/>
              </a:xfrm>
            </p:grpSpPr>
            <p:grpSp>
              <p:nvGrpSpPr>
                <p:cNvPr id="1303" name="Group 18"/>
                <p:cNvGrpSpPr/>
                <p:nvPr/>
              </p:nvGrpSpPr>
              <p:grpSpPr>
                <a:xfrm>
                  <a:off x="6069524" y="2454473"/>
                  <a:ext cx="687615" cy="457200"/>
                  <a:chOff x="2969985" y="685800"/>
                  <a:chExt cx="687615" cy="457200"/>
                </a:xfrm>
              </p:grpSpPr>
              <p:grpSp>
                <p:nvGrpSpPr>
                  <p:cNvPr id="1307" name="Group 6"/>
                  <p:cNvGrpSpPr/>
                  <p:nvPr/>
                </p:nvGrpSpPr>
                <p:grpSpPr>
                  <a:xfrm>
                    <a:off x="2969985" y="685800"/>
                    <a:ext cx="685800" cy="457200"/>
                    <a:chOff x="2969985" y="685800"/>
                    <a:chExt cx="685800" cy="457200"/>
                  </a:xfrm>
                </p:grpSpPr>
                <p:sp>
                  <p:nvSpPr>
                    <p:cNvPr id="1309" name="Right Triangle 1308"/>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8"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4" name="Group 108"/>
                <p:cNvGrpSpPr/>
                <p:nvPr/>
              </p:nvGrpSpPr>
              <p:grpSpPr>
                <a:xfrm>
                  <a:off x="6175206" y="2568773"/>
                  <a:ext cx="476250" cy="228601"/>
                  <a:chOff x="6705600" y="2514600"/>
                  <a:chExt cx="476250" cy="228601"/>
                </a:xfrm>
              </p:grpSpPr>
              <p:sp>
                <p:nvSpPr>
                  <p:cNvPr id="1305" name="Isosceles Triangle 1304"/>
                  <p:cNvSpPr/>
                  <p:nvPr/>
                </p:nvSpPr>
                <p:spPr>
                  <a:xfrm rot="5400000">
                    <a:off x="6705600" y="2514600"/>
                    <a:ext cx="228600" cy="228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6" name="Isosceles Triangle 1305"/>
                  <p:cNvSpPr/>
                  <p:nvPr/>
                </p:nvSpPr>
                <p:spPr>
                  <a:xfrm rot="16200000" flipH="1">
                    <a:off x="6953250" y="2514601"/>
                    <a:ext cx="228600" cy="2286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299" name="TextBox 1298"/>
            <p:cNvSpPr txBox="1"/>
            <p:nvPr/>
          </p:nvSpPr>
          <p:spPr>
            <a:xfrm>
              <a:off x="6756070" y="2258704"/>
              <a:ext cx="295274" cy="276999"/>
            </a:xfrm>
            <a:prstGeom prst="rect">
              <a:avLst/>
            </a:prstGeom>
            <a:noFill/>
          </p:spPr>
          <p:txBody>
            <a:bodyPr wrap="none" rtlCol="0">
              <a:spAutoFit/>
            </a:bodyPr>
            <a:lstStyle/>
            <a:p>
              <a:r>
                <a:rPr lang="en-US" sz="1200" b="1" dirty="0" smtClean="0">
                  <a:latin typeface="Arial" pitchFamily="34" charset="0"/>
                  <a:cs typeface="Arial" pitchFamily="34" charset="0"/>
                </a:rPr>
                <a:t>H</a:t>
              </a:r>
              <a:endParaRPr lang="en-US" sz="1200" b="1" dirty="0">
                <a:latin typeface="Arial" pitchFamily="34" charset="0"/>
                <a:cs typeface="Arial" pitchFamily="34" charset="0"/>
              </a:endParaRPr>
            </a:p>
          </p:txBody>
        </p:sp>
      </p:grpSp>
      <p:sp>
        <p:nvSpPr>
          <p:cNvPr id="1313" name="Rectangle 3"/>
          <p:cNvSpPr/>
          <p:nvPr/>
        </p:nvSpPr>
        <p:spPr>
          <a:xfrm>
            <a:off x="7225352" y="2167217"/>
            <a:ext cx="685800" cy="457200"/>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4" name="Oval 1313"/>
          <p:cNvSpPr/>
          <p:nvPr/>
        </p:nvSpPr>
        <p:spPr>
          <a:xfrm>
            <a:off x="7519985" y="2329784"/>
            <a:ext cx="105308" cy="1053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5" name="Straight Connector 1314"/>
          <p:cNvCxnSpPr/>
          <p:nvPr/>
        </p:nvCxnSpPr>
        <p:spPr>
          <a:xfrm rot="16200000" flipH="1">
            <a:off x="7496178" y="2014176"/>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6" name="Straight Connector 1315"/>
          <p:cNvCxnSpPr/>
          <p:nvPr/>
        </p:nvCxnSpPr>
        <p:spPr>
          <a:xfrm flipH="1">
            <a:off x="7496178" y="2014176"/>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17" name="TextBox 1316"/>
          <p:cNvSpPr txBox="1"/>
          <p:nvPr/>
        </p:nvSpPr>
        <p:spPr>
          <a:xfrm>
            <a:off x="6705600" y="2465509"/>
            <a:ext cx="635110" cy="215444"/>
          </a:xfrm>
          <a:prstGeom prst="rect">
            <a:avLst/>
          </a:prstGeom>
          <a:noFill/>
        </p:spPr>
        <p:txBody>
          <a:bodyPr wrap="none" rtlCol="0">
            <a:spAutoFit/>
          </a:bodyPr>
          <a:lstStyle/>
          <a:p>
            <a:r>
              <a:rPr lang="en-US" sz="800" b="1" dirty="0" smtClean="0">
                <a:latin typeface="Arial" pitchFamily="34" charset="0"/>
                <a:cs typeface="Arial" pitchFamily="34" charset="0"/>
              </a:rPr>
              <a:t>DIVARTY</a:t>
            </a:r>
            <a:endParaRPr lang="en-US" sz="800" b="1" dirty="0">
              <a:latin typeface="Arial" pitchFamily="34" charset="0"/>
              <a:cs typeface="Arial" pitchFamily="34" charset="0"/>
            </a:endParaRPr>
          </a:p>
        </p:txBody>
      </p:sp>
      <p:grpSp>
        <p:nvGrpSpPr>
          <p:cNvPr id="1318" name="Group 605"/>
          <p:cNvGrpSpPr/>
          <p:nvPr/>
        </p:nvGrpSpPr>
        <p:grpSpPr>
          <a:xfrm>
            <a:off x="3916825" y="2048770"/>
            <a:ext cx="719139" cy="614363"/>
            <a:chOff x="5689921" y="1900237"/>
            <a:chExt cx="719139" cy="614363"/>
          </a:xfrm>
        </p:grpSpPr>
        <p:sp>
          <p:nvSpPr>
            <p:cNvPr id="1319" name="Rectangle 3"/>
            <p:cNvSpPr/>
            <p:nvPr/>
          </p:nvSpPr>
          <p:spPr>
            <a:xfrm>
              <a:off x="5704210" y="20574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0" name="Right Triangle 1319"/>
            <p:cNvSpPr/>
            <p:nvPr/>
          </p:nvSpPr>
          <p:spPr>
            <a:xfrm flipV="1">
              <a:off x="5723260" y="20574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1" name="AutoShape 571"/>
            <p:cNvSpPr>
              <a:spLocks noChangeArrowheads="1"/>
            </p:cNvSpPr>
            <p:nvPr/>
          </p:nvSpPr>
          <p:spPr bwMode="auto">
            <a:xfrm rot="10800000" flipV="1">
              <a:off x="5694684" y="2057412"/>
              <a:ext cx="694908" cy="439983"/>
            </a:xfrm>
            <a:prstGeom prst="rtTriangle">
              <a:avLst/>
            </a:prstGeom>
            <a:solidFill>
              <a:schemeClr val="bg1"/>
            </a:solidFill>
            <a:ln w="9525">
              <a:noFill/>
              <a:miter lim="800000"/>
              <a:headEnd/>
              <a:tailEnd/>
            </a:ln>
          </p:spPr>
          <p:txBody>
            <a:bodyPr wrap="none" anchor="ctr"/>
            <a:lstStyle/>
            <a:p>
              <a:endParaRPr lang="en-US" dirty="0">
                <a:solidFill>
                  <a:srgbClr val="000000"/>
                </a:solidFill>
                <a:latin typeface=" Arial"/>
                <a:cs typeface="Arial" pitchFamily="34" charset="0"/>
              </a:endParaRPr>
            </a:p>
          </p:txBody>
        </p:sp>
        <p:sp>
          <p:nvSpPr>
            <p:cNvPr id="1322" name="Line 567"/>
            <p:cNvSpPr>
              <a:spLocks noChangeShapeType="1"/>
            </p:cNvSpPr>
            <p:nvPr/>
          </p:nvSpPr>
          <p:spPr bwMode="auto">
            <a:xfrm flipV="1">
              <a:off x="5689921" y="2052649"/>
              <a:ext cx="706116" cy="455791"/>
            </a:xfrm>
            <a:prstGeom prst="line">
              <a:avLst/>
            </a:prstGeom>
            <a:noFill/>
            <a:ln w="19050">
              <a:solidFill>
                <a:schemeClr val="tx1"/>
              </a:solidFill>
              <a:round/>
              <a:headEnd/>
              <a:tailEnd/>
            </a:ln>
          </p:spPr>
          <p:txBody>
            <a:bodyPr wrap="none" anchor="ctr"/>
            <a:lstStyle/>
            <a:p>
              <a:endParaRPr lang="en-US" dirty="0">
                <a:solidFill>
                  <a:srgbClr val="000000"/>
                </a:solidFill>
                <a:latin typeface=" Arial"/>
                <a:cs typeface="Arial" pitchFamily="34" charset="0"/>
              </a:endParaRPr>
            </a:p>
          </p:txBody>
        </p:sp>
        <p:sp>
          <p:nvSpPr>
            <p:cNvPr id="1323" name="Oval 568"/>
            <p:cNvSpPr>
              <a:spLocks noChangeArrowheads="1"/>
            </p:cNvSpPr>
            <p:nvPr/>
          </p:nvSpPr>
          <p:spPr bwMode="auto">
            <a:xfrm>
              <a:off x="5876817" y="2057412"/>
              <a:ext cx="341850" cy="152809"/>
            </a:xfrm>
            <a:prstGeom prst="ellipse">
              <a:avLst/>
            </a:prstGeom>
            <a:noFill/>
            <a:ln w="28575">
              <a:solidFill>
                <a:schemeClr val="tx1"/>
              </a:solidFill>
              <a:round/>
              <a:headEnd/>
              <a:tailEnd/>
            </a:ln>
          </p:spPr>
          <p:txBody>
            <a:bodyPr/>
            <a:lstStyle/>
            <a:p>
              <a:endParaRPr lang="en-US" dirty="0">
                <a:solidFill>
                  <a:srgbClr val="000000"/>
                </a:solidFill>
                <a:latin typeface=" Arial"/>
                <a:cs typeface="Arial" pitchFamily="34" charset="0"/>
              </a:endParaRPr>
            </a:p>
          </p:txBody>
        </p:sp>
        <p:sp>
          <p:nvSpPr>
            <p:cNvPr id="1324" name="Oval 1323"/>
            <p:cNvSpPr/>
            <p:nvPr/>
          </p:nvSpPr>
          <p:spPr>
            <a:xfrm>
              <a:off x="5893482" y="2376019"/>
              <a:ext cx="90757" cy="76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sp>
          <p:nvSpPr>
            <p:cNvPr id="1325" name="Oval 1324"/>
            <p:cNvSpPr/>
            <p:nvPr/>
          </p:nvSpPr>
          <p:spPr>
            <a:xfrm>
              <a:off x="6003281" y="2376019"/>
              <a:ext cx="90757" cy="76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sp>
          <p:nvSpPr>
            <p:cNvPr id="1326" name="Oval 1325"/>
            <p:cNvSpPr/>
            <p:nvPr/>
          </p:nvSpPr>
          <p:spPr>
            <a:xfrm>
              <a:off x="6123042" y="2376019"/>
              <a:ext cx="90757" cy="76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cxnSp>
          <p:nvCxnSpPr>
            <p:cNvPr id="1327" name="Straight Connector 1326"/>
            <p:cNvCxnSpPr/>
            <p:nvPr/>
          </p:nvCxnSpPr>
          <p:spPr>
            <a:xfrm>
              <a:off x="5694684" y="2057400"/>
              <a:ext cx="682877" cy="4384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8" name="Straight Connector 1327"/>
            <p:cNvCxnSpPr/>
            <p:nvPr/>
          </p:nvCxnSpPr>
          <p:spPr>
            <a:xfrm rot="5400000">
              <a:off x="5890762" y="1970863"/>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9" name="Straight Connector 1328"/>
            <p:cNvCxnSpPr/>
            <p:nvPr/>
          </p:nvCxnSpPr>
          <p:spPr>
            <a:xfrm rot="5400000">
              <a:off x="5977072" y="1970863"/>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0" name="Straight Connector 1329"/>
            <p:cNvCxnSpPr/>
            <p:nvPr/>
          </p:nvCxnSpPr>
          <p:spPr>
            <a:xfrm rot="5400000">
              <a:off x="6062782" y="1970855"/>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31" name="Straight Connector 1330"/>
          <p:cNvCxnSpPr/>
          <p:nvPr/>
        </p:nvCxnSpPr>
        <p:spPr>
          <a:xfrm rot="5400000">
            <a:off x="7496175" y="1799725"/>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2" name="TextBox 1331"/>
          <p:cNvSpPr txBox="1"/>
          <p:nvPr/>
        </p:nvSpPr>
        <p:spPr>
          <a:xfrm>
            <a:off x="3711912" y="2440654"/>
            <a:ext cx="284052" cy="307777"/>
          </a:xfrm>
          <a:prstGeom prst="rect">
            <a:avLst/>
          </a:prstGeom>
          <a:noFill/>
        </p:spPr>
        <p:txBody>
          <a:bodyPr wrap="none" rtlCol="0">
            <a:spAutoFit/>
          </a:bodyPr>
          <a:lstStyle/>
          <a:p>
            <a:r>
              <a:rPr lang="en-US" sz="1400" b="1" dirty="0" smtClean="0">
                <a:latin typeface="Arial" pitchFamily="34" charset="0"/>
                <a:cs typeface="Arial" pitchFamily="34" charset="0"/>
              </a:rPr>
              <a:t>3</a:t>
            </a:r>
            <a:endParaRPr lang="en-US" sz="1400" b="1" dirty="0">
              <a:latin typeface="Arial" pitchFamily="34" charset="0"/>
              <a:cs typeface="Arial" pitchFamily="34" charset="0"/>
            </a:endParaRPr>
          </a:p>
        </p:txBody>
      </p:sp>
      <p:grpSp>
        <p:nvGrpSpPr>
          <p:cNvPr id="1333" name="Group 780"/>
          <p:cNvGrpSpPr/>
          <p:nvPr/>
        </p:nvGrpSpPr>
        <p:grpSpPr>
          <a:xfrm>
            <a:off x="3666288" y="2725952"/>
            <a:ext cx="910700" cy="594065"/>
            <a:chOff x="3956576" y="2678164"/>
            <a:chExt cx="910700" cy="594065"/>
          </a:xfrm>
        </p:grpSpPr>
        <p:sp>
          <p:nvSpPr>
            <p:cNvPr id="1334" name="Rectangle 3"/>
            <p:cNvSpPr/>
            <p:nvPr/>
          </p:nvSpPr>
          <p:spPr>
            <a:xfrm>
              <a:off x="4291007" y="2819400"/>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 name="TextBox 1334"/>
            <p:cNvSpPr txBox="1"/>
            <p:nvPr/>
          </p:nvSpPr>
          <p:spPr>
            <a:xfrm>
              <a:off x="3956576" y="2995230"/>
              <a:ext cx="405880" cy="276999"/>
            </a:xfrm>
            <a:prstGeom prst="rect">
              <a:avLst/>
            </a:prstGeom>
            <a:noFill/>
          </p:spPr>
          <p:txBody>
            <a:bodyPr wrap="none" rtlCol="0">
              <a:spAutoFit/>
            </a:bodyPr>
            <a:lstStyle/>
            <a:p>
              <a:r>
                <a:rPr lang="en-US" sz="1200" b="1" dirty="0" smtClean="0">
                  <a:latin typeface="Arial" pitchFamily="34" charset="0"/>
                  <a:cs typeface="Arial" pitchFamily="34" charset="0"/>
                </a:rPr>
                <a:t>1-3</a:t>
              </a:r>
              <a:endParaRPr lang="en-US" sz="1200" b="1" dirty="0">
                <a:latin typeface="Arial" pitchFamily="34" charset="0"/>
                <a:cs typeface="Arial" pitchFamily="34" charset="0"/>
              </a:endParaRPr>
            </a:p>
          </p:txBody>
        </p:sp>
        <p:sp>
          <p:nvSpPr>
            <p:cNvPr id="1336" name="Right Triangle 1335"/>
            <p:cNvSpPr/>
            <p:nvPr/>
          </p:nvSpPr>
          <p:spPr>
            <a:xfrm flipV="1">
              <a:off x="4300541" y="2828926"/>
              <a:ext cx="564948" cy="376629"/>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7" name="Straight Connector 1336"/>
            <p:cNvCxnSpPr/>
            <p:nvPr/>
          </p:nvCxnSpPr>
          <p:spPr>
            <a:xfrm rot="5400000" flipH="1" flipV="1">
              <a:off x="4375087" y="2725803"/>
              <a:ext cx="381000" cy="56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8" name="Straight Connector 1337"/>
            <p:cNvCxnSpPr/>
            <p:nvPr/>
          </p:nvCxnSpPr>
          <p:spPr>
            <a:xfrm flipH="1" flipV="1">
              <a:off x="4292469" y="2814637"/>
              <a:ext cx="574807" cy="3810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9" name="Straight Connector 1338"/>
            <p:cNvCxnSpPr/>
            <p:nvPr/>
          </p:nvCxnSpPr>
          <p:spPr>
            <a:xfrm rot="5400000">
              <a:off x="4463278" y="27487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0" name="Straight Connector 1339"/>
            <p:cNvCxnSpPr/>
            <p:nvPr/>
          </p:nvCxnSpPr>
          <p:spPr>
            <a:xfrm rot="5400000">
              <a:off x="4549588" y="27487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1" name="Oval 568"/>
            <p:cNvSpPr>
              <a:spLocks noChangeArrowheads="1"/>
            </p:cNvSpPr>
            <p:nvPr/>
          </p:nvSpPr>
          <p:spPr bwMode="auto">
            <a:xfrm>
              <a:off x="4452941" y="2814637"/>
              <a:ext cx="260887" cy="123822"/>
            </a:xfrm>
            <a:prstGeom prst="ellipse">
              <a:avLst/>
            </a:prstGeom>
            <a:noFill/>
            <a:ln w="28575">
              <a:solidFill>
                <a:schemeClr val="tx1"/>
              </a:solidFill>
              <a:round/>
              <a:headEnd/>
              <a:tailEnd/>
            </a:ln>
          </p:spPr>
          <p:txBody>
            <a:bodyPr/>
            <a:lstStyle/>
            <a:p>
              <a:endParaRPr lang="en-US" dirty="0">
                <a:solidFill>
                  <a:srgbClr val="000000"/>
                </a:solidFill>
                <a:latin typeface=" Arial"/>
                <a:cs typeface="Arial" pitchFamily="34" charset="0"/>
              </a:endParaRPr>
            </a:p>
          </p:txBody>
        </p:sp>
        <p:sp>
          <p:nvSpPr>
            <p:cNvPr id="1342" name="Oval 1341"/>
            <p:cNvSpPr/>
            <p:nvPr/>
          </p:nvSpPr>
          <p:spPr>
            <a:xfrm>
              <a:off x="4483682" y="3086096"/>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sp>
          <p:nvSpPr>
            <p:cNvPr id="1343" name="Oval 1342"/>
            <p:cNvSpPr/>
            <p:nvPr/>
          </p:nvSpPr>
          <p:spPr>
            <a:xfrm>
              <a:off x="4555111" y="3087999"/>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sp>
          <p:nvSpPr>
            <p:cNvPr id="1344" name="Oval 1343"/>
            <p:cNvSpPr/>
            <p:nvPr/>
          </p:nvSpPr>
          <p:spPr>
            <a:xfrm>
              <a:off x="4624385" y="3086096"/>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grpSp>
      <p:grpSp>
        <p:nvGrpSpPr>
          <p:cNvPr id="1345" name="Group 781"/>
          <p:cNvGrpSpPr/>
          <p:nvPr/>
        </p:nvGrpSpPr>
        <p:grpSpPr>
          <a:xfrm>
            <a:off x="3662590" y="3373648"/>
            <a:ext cx="906023" cy="594065"/>
            <a:chOff x="3959466" y="2678164"/>
            <a:chExt cx="906023" cy="594065"/>
          </a:xfrm>
        </p:grpSpPr>
        <p:sp>
          <p:nvSpPr>
            <p:cNvPr id="1346" name="Rectangle 3"/>
            <p:cNvSpPr/>
            <p:nvPr/>
          </p:nvSpPr>
          <p:spPr>
            <a:xfrm>
              <a:off x="4291007" y="2819400"/>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7" name="TextBox 1346"/>
            <p:cNvSpPr txBox="1"/>
            <p:nvPr/>
          </p:nvSpPr>
          <p:spPr>
            <a:xfrm>
              <a:off x="3959466" y="2995230"/>
              <a:ext cx="405880" cy="276999"/>
            </a:xfrm>
            <a:prstGeom prst="rect">
              <a:avLst/>
            </a:prstGeom>
            <a:noFill/>
          </p:spPr>
          <p:txBody>
            <a:bodyPr wrap="none" rtlCol="0">
              <a:spAutoFit/>
            </a:bodyPr>
            <a:lstStyle/>
            <a:p>
              <a:r>
                <a:rPr lang="en-US" sz="1200" b="1" dirty="0" smtClean="0">
                  <a:latin typeface="Arial" pitchFamily="34" charset="0"/>
                  <a:cs typeface="Arial" pitchFamily="34" charset="0"/>
                </a:rPr>
                <a:t>2-3</a:t>
              </a:r>
              <a:endParaRPr lang="en-US" sz="1200" b="1" dirty="0">
                <a:latin typeface="Arial" pitchFamily="34" charset="0"/>
                <a:cs typeface="Arial" pitchFamily="34" charset="0"/>
              </a:endParaRPr>
            </a:p>
          </p:txBody>
        </p:sp>
        <p:sp>
          <p:nvSpPr>
            <p:cNvPr id="1348" name="Right Triangle 1347"/>
            <p:cNvSpPr/>
            <p:nvPr/>
          </p:nvSpPr>
          <p:spPr>
            <a:xfrm flipV="1">
              <a:off x="4300541" y="2828926"/>
              <a:ext cx="564948" cy="376629"/>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9" name="Straight Connector 1348"/>
            <p:cNvCxnSpPr/>
            <p:nvPr/>
          </p:nvCxnSpPr>
          <p:spPr>
            <a:xfrm rot="5400000" flipH="1" flipV="1">
              <a:off x="4375087" y="2725803"/>
              <a:ext cx="381000" cy="56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0" name="Straight Connector 1349"/>
            <p:cNvCxnSpPr/>
            <p:nvPr/>
          </p:nvCxnSpPr>
          <p:spPr>
            <a:xfrm flipH="1" flipV="1">
              <a:off x="4287706" y="2814637"/>
              <a:ext cx="574807" cy="3810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1" name="Straight Connector 1350"/>
            <p:cNvCxnSpPr/>
            <p:nvPr/>
          </p:nvCxnSpPr>
          <p:spPr>
            <a:xfrm rot="5400000">
              <a:off x="4468041" y="27487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2" name="Straight Connector 1351"/>
            <p:cNvCxnSpPr/>
            <p:nvPr/>
          </p:nvCxnSpPr>
          <p:spPr>
            <a:xfrm rot="5400000">
              <a:off x="4554351" y="27487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53" name="Oval 568"/>
            <p:cNvSpPr>
              <a:spLocks noChangeArrowheads="1"/>
            </p:cNvSpPr>
            <p:nvPr/>
          </p:nvSpPr>
          <p:spPr bwMode="auto">
            <a:xfrm>
              <a:off x="4452941" y="2814637"/>
              <a:ext cx="260887" cy="123822"/>
            </a:xfrm>
            <a:prstGeom prst="ellipse">
              <a:avLst/>
            </a:prstGeom>
            <a:noFill/>
            <a:ln w="28575">
              <a:solidFill>
                <a:schemeClr val="tx1"/>
              </a:solidFill>
              <a:round/>
              <a:headEnd/>
              <a:tailEnd/>
            </a:ln>
          </p:spPr>
          <p:txBody>
            <a:bodyPr/>
            <a:lstStyle/>
            <a:p>
              <a:endParaRPr lang="en-US" dirty="0">
                <a:solidFill>
                  <a:srgbClr val="000000"/>
                </a:solidFill>
                <a:latin typeface=" Arial"/>
                <a:cs typeface="Arial" pitchFamily="34" charset="0"/>
              </a:endParaRPr>
            </a:p>
          </p:txBody>
        </p:sp>
        <p:sp>
          <p:nvSpPr>
            <p:cNvPr id="1354" name="Oval 1353"/>
            <p:cNvSpPr/>
            <p:nvPr/>
          </p:nvSpPr>
          <p:spPr>
            <a:xfrm>
              <a:off x="4478919" y="3081333"/>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sp>
          <p:nvSpPr>
            <p:cNvPr id="1355" name="Oval 1354"/>
            <p:cNvSpPr/>
            <p:nvPr/>
          </p:nvSpPr>
          <p:spPr>
            <a:xfrm>
              <a:off x="4550348" y="3083236"/>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sp>
          <p:nvSpPr>
            <p:cNvPr id="1356" name="Oval 1355"/>
            <p:cNvSpPr/>
            <p:nvPr/>
          </p:nvSpPr>
          <p:spPr>
            <a:xfrm>
              <a:off x="4619622" y="3081333"/>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grpSp>
      <p:grpSp>
        <p:nvGrpSpPr>
          <p:cNvPr id="1357" name="Group 843"/>
          <p:cNvGrpSpPr/>
          <p:nvPr/>
        </p:nvGrpSpPr>
        <p:grpSpPr>
          <a:xfrm>
            <a:off x="3662598" y="3964188"/>
            <a:ext cx="906015" cy="594065"/>
            <a:chOff x="3959474" y="2678164"/>
            <a:chExt cx="906015" cy="594065"/>
          </a:xfrm>
        </p:grpSpPr>
        <p:sp>
          <p:nvSpPr>
            <p:cNvPr id="1358" name="Rectangle 3"/>
            <p:cNvSpPr/>
            <p:nvPr/>
          </p:nvSpPr>
          <p:spPr>
            <a:xfrm>
              <a:off x="4291007" y="2819400"/>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9" name="TextBox 1358"/>
            <p:cNvSpPr txBox="1"/>
            <p:nvPr/>
          </p:nvSpPr>
          <p:spPr>
            <a:xfrm>
              <a:off x="3959474" y="2995230"/>
              <a:ext cx="405880" cy="276999"/>
            </a:xfrm>
            <a:prstGeom prst="rect">
              <a:avLst/>
            </a:prstGeom>
            <a:noFill/>
          </p:spPr>
          <p:txBody>
            <a:bodyPr wrap="none" rtlCol="0">
              <a:spAutoFit/>
            </a:bodyPr>
            <a:lstStyle/>
            <a:p>
              <a:r>
                <a:rPr lang="en-US" sz="1200" b="1" dirty="0" smtClean="0">
                  <a:latin typeface="Arial" pitchFamily="34" charset="0"/>
                  <a:cs typeface="Arial" pitchFamily="34" charset="0"/>
                </a:rPr>
                <a:t>3-3</a:t>
              </a:r>
              <a:endParaRPr lang="en-US" sz="1200" b="1" dirty="0">
                <a:latin typeface="Arial" pitchFamily="34" charset="0"/>
                <a:cs typeface="Arial" pitchFamily="34" charset="0"/>
              </a:endParaRPr>
            </a:p>
          </p:txBody>
        </p:sp>
        <p:sp>
          <p:nvSpPr>
            <p:cNvPr id="1360" name="Right Triangle 1359"/>
            <p:cNvSpPr/>
            <p:nvPr/>
          </p:nvSpPr>
          <p:spPr>
            <a:xfrm flipV="1">
              <a:off x="4300541" y="2828926"/>
              <a:ext cx="564948" cy="376629"/>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1" name="Straight Connector 1360"/>
            <p:cNvCxnSpPr/>
            <p:nvPr/>
          </p:nvCxnSpPr>
          <p:spPr>
            <a:xfrm rot="5400000" flipH="1" flipV="1">
              <a:off x="4375087" y="2725803"/>
              <a:ext cx="381000" cy="56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2" name="Straight Connector 1361"/>
            <p:cNvCxnSpPr/>
            <p:nvPr/>
          </p:nvCxnSpPr>
          <p:spPr>
            <a:xfrm flipH="1" flipV="1">
              <a:off x="4287706" y="2819400"/>
              <a:ext cx="574807" cy="3810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3" name="Straight Connector 1362"/>
            <p:cNvCxnSpPr/>
            <p:nvPr/>
          </p:nvCxnSpPr>
          <p:spPr>
            <a:xfrm rot="5400000">
              <a:off x="4468041" y="27487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4" name="Straight Connector 1363"/>
            <p:cNvCxnSpPr/>
            <p:nvPr/>
          </p:nvCxnSpPr>
          <p:spPr>
            <a:xfrm rot="5400000">
              <a:off x="4554351" y="27487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65" name="Oval 568"/>
            <p:cNvSpPr>
              <a:spLocks noChangeArrowheads="1"/>
            </p:cNvSpPr>
            <p:nvPr/>
          </p:nvSpPr>
          <p:spPr bwMode="auto">
            <a:xfrm>
              <a:off x="4452941" y="2814637"/>
              <a:ext cx="260887" cy="123822"/>
            </a:xfrm>
            <a:prstGeom prst="ellipse">
              <a:avLst/>
            </a:prstGeom>
            <a:noFill/>
            <a:ln w="28575">
              <a:solidFill>
                <a:schemeClr val="tx1"/>
              </a:solidFill>
              <a:round/>
              <a:headEnd/>
              <a:tailEnd/>
            </a:ln>
          </p:spPr>
          <p:txBody>
            <a:bodyPr/>
            <a:lstStyle/>
            <a:p>
              <a:endParaRPr lang="en-US" dirty="0">
                <a:solidFill>
                  <a:srgbClr val="000000"/>
                </a:solidFill>
                <a:latin typeface=" Arial"/>
                <a:cs typeface="Arial" pitchFamily="34" charset="0"/>
              </a:endParaRPr>
            </a:p>
          </p:txBody>
        </p:sp>
        <p:sp>
          <p:nvSpPr>
            <p:cNvPr id="1366" name="Oval 1365"/>
            <p:cNvSpPr/>
            <p:nvPr/>
          </p:nvSpPr>
          <p:spPr>
            <a:xfrm>
              <a:off x="4488445" y="3076570"/>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sp>
          <p:nvSpPr>
            <p:cNvPr id="1367" name="Oval 1366"/>
            <p:cNvSpPr/>
            <p:nvPr/>
          </p:nvSpPr>
          <p:spPr>
            <a:xfrm>
              <a:off x="4559874" y="3078473"/>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sp>
          <p:nvSpPr>
            <p:cNvPr id="1368" name="Oval 1367"/>
            <p:cNvSpPr/>
            <p:nvPr/>
          </p:nvSpPr>
          <p:spPr>
            <a:xfrm>
              <a:off x="4629148" y="3076570"/>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grpSp>
      <p:sp>
        <p:nvSpPr>
          <p:cNvPr id="1369" name="Rectangle 3"/>
          <p:cNvSpPr/>
          <p:nvPr/>
        </p:nvSpPr>
        <p:spPr>
          <a:xfrm>
            <a:off x="4003657" y="4676928"/>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0" name="TextBox 1369"/>
          <p:cNvSpPr txBox="1"/>
          <p:nvPr/>
        </p:nvSpPr>
        <p:spPr>
          <a:xfrm>
            <a:off x="3672116" y="4852758"/>
            <a:ext cx="405880" cy="276999"/>
          </a:xfrm>
          <a:prstGeom prst="rect">
            <a:avLst/>
          </a:prstGeom>
          <a:noFill/>
        </p:spPr>
        <p:txBody>
          <a:bodyPr wrap="none" rtlCol="0">
            <a:spAutoFit/>
          </a:bodyPr>
          <a:lstStyle/>
          <a:p>
            <a:r>
              <a:rPr lang="en-US" sz="1200" b="1" dirty="0" smtClean="0">
                <a:latin typeface="Arial" pitchFamily="34" charset="0"/>
                <a:cs typeface="Arial" pitchFamily="34" charset="0"/>
              </a:rPr>
              <a:t>4-3</a:t>
            </a:r>
            <a:endParaRPr lang="en-US" sz="1200" b="1" dirty="0">
              <a:latin typeface="Arial" pitchFamily="34" charset="0"/>
              <a:cs typeface="Arial" pitchFamily="34" charset="0"/>
            </a:endParaRPr>
          </a:p>
        </p:txBody>
      </p:sp>
      <p:sp>
        <p:nvSpPr>
          <p:cNvPr id="1371" name="Right Triangle 1370"/>
          <p:cNvSpPr/>
          <p:nvPr/>
        </p:nvSpPr>
        <p:spPr>
          <a:xfrm flipV="1">
            <a:off x="4013191" y="4686454"/>
            <a:ext cx="564948" cy="376629"/>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2" name="Straight Connector 1371"/>
          <p:cNvCxnSpPr/>
          <p:nvPr/>
        </p:nvCxnSpPr>
        <p:spPr>
          <a:xfrm rot="5400000" flipH="1" flipV="1">
            <a:off x="4087737" y="4583331"/>
            <a:ext cx="381000" cy="568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3" name="Straight Connector 1372"/>
          <p:cNvCxnSpPr/>
          <p:nvPr/>
        </p:nvCxnSpPr>
        <p:spPr>
          <a:xfrm rot="5400000">
            <a:off x="4175928" y="4606310"/>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4" name="Straight Connector 1373"/>
          <p:cNvCxnSpPr/>
          <p:nvPr/>
        </p:nvCxnSpPr>
        <p:spPr>
          <a:xfrm rot="5400000">
            <a:off x="4262238" y="4606310"/>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75" name="Oval 568"/>
          <p:cNvSpPr>
            <a:spLocks noChangeArrowheads="1"/>
          </p:cNvSpPr>
          <p:nvPr/>
        </p:nvSpPr>
        <p:spPr bwMode="auto">
          <a:xfrm>
            <a:off x="4165591" y="4672165"/>
            <a:ext cx="260887" cy="123822"/>
          </a:xfrm>
          <a:prstGeom prst="ellipse">
            <a:avLst/>
          </a:prstGeom>
          <a:noFill/>
          <a:ln w="28575">
            <a:solidFill>
              <a:schemeClr val="tx1"/>
            </a:solidFill>
            <a:round/>
            <a:headEnd/>
            <a:tailEnd/>
          </a:ln>
        </p:spPr>
        <p:txBody>
          <a:bodyPr/>
          <a:lstStyle/>
          <a:p>
            <a:endParaRPr lang="en-US" dirty="0">
              <a:solidFill>
                <a:srgbClr val="000000"/>
              </a:solidFill>
              <a:latin typeface=" Arial"/>
              <a:cs typeface="Arial" pitchFamily="34" charset="0"/>
            </a:endParaRPr>
          </a:p>
        </p:txBody>
      </p:sp>
      <p:sp>
        <p:nvSpPr>
          <p:cNvPr id="1376" name="Rectangle 3"/>
          <p:cNvSpPr/>
          <p:nvPr/>
        </p:nvSpPr>
        <p:spPr>
          <a:xfrm>
            <a:off x="7291835" y="4495479"/>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7" name="Straight Connector 1376"/>
          <p:cNvCxnSpPr/>
          <p:nvPr/>
        </p:nvCxnSpPr>
        <p:spPr>
          <a:xfrm rot="5400000">
            <a:off x="1752215" y="5237968"/>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8" name="Straight Connector 1377"/>
          <p:cNvCxnSpPr/>
          <p:nvPr/>
        </p:nvCxnSpPr>
        <p:spPr>
          <a:xfrm rot="5400000">
            <a:off x="1838525" y="5237968"/>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79" name="TextBox 1378"/>
          <p:cNvSpPr txBox="1"/>
          <p:nvPr/>
        </p:nvSpPr>
        <p:spPr>
          <a:xfrm>
            <a:off x="6705600" y="4634365"/>
            <a:ext cx="734565" cy="276999"/>
          </a:xfrm>
          <a:prstGeom prst="rect">
            <a:avLst/>
          </a:prstGeom>
          <a:noFill/>
        </p:spPr>
        <p:txBody>
          <a:bodyPr wrap="square" rtlCol="0">
            <a:spAutoFit/>
          </a:bodyPr>
          <a:lstStyle/>
          <a:p>
            <a:r>
              <a:rPr lang="en-US" sz="1200" b="1" dirty="0" smtClean="0">
                <a:latin typeface="Arial" pitchFamily="34" charset="0"/>
                <a:cs typeface="Arial" pitchFamily="34" charset="0"/>
              </a:rPr>
              <a:t>  Fires</a:t>
            </a:r>
          </a:p>
        </p:txBody>
      </p:sp>
      <p:sp>
        <p:nvSpPr>
          <p:cNvPr id="1380" name="Rectangle 3"/>
          <p:cNvSpPr/>
          <p:nvPr/>
        </p:nvSpPr>
        <p:spPr>
          <a:xfrm>
            <a:off x="4007059" y="5984509"/>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1" name="Right Triangle 1380"/>
          <p:cNvSpPr/>
          <p:nvPr/>
        </p:nvSpPr>
        <p:spPr>
          <a:xfrm flipV="1">
            <a:off x="4016585" y="5989272"/>
            <a:ext cx="564948" cy="376629"/>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2" name="Straight Connector 1381"/>
          <p:cNvCxnSpPr/>
          <p:nvPr/>
        </p:nvCxnSpPr>
        <p:spPr>
          <a:xfrm rot="5400000">
            <a:off x="4178745" y="5913891"/>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3" name="Straight Connector 1382"/>
          <p:cNvCxnSpPr/>
          <p:nvPr/>
        </p:nvCxnSpPr>
        <p:spPr>
          <a:xfrm rot="5400000">
            <a:off x="4265055" y="5913891"/>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84" name="TextBox 1383"/>
          <p:cNvSpPr txBox="1"/>
          <p:nvPr/>
        </p:nvSpPr>
        <p:spPr>
          <a:xfrm>
            <a:off x="4000511" y="6027760"/>
            <a:ext cx="609600" cy="276999"/>
          </a:xfrm>
          <a:prstGeom prst="rect">
            <a:avLst/>
          </a:prstGeom>
          <a:noFill/>
        </p:spPr>
        <p:txBody>
          <a:bodyPr wrap="square" rtlCol="0">
            <a:spAutoFit/>
          </a:bodyPr>
          <a:lstStyle/>
          <a:p>
            <a:r>
              <a:rPr lang="en-US" sz="1200" b="1" dirty="0">
                <a:solidFill>
                  <a:prstClr val="black"/>
                </a:solidFill>
                <a:latin typeface=" Arial"/>
              </a:rPr>
              <a:t>SUST</a:t>
            </a:r>
          </a:p>
        </p:txBody>
      </p:sp>
      <p:sp>
        <p:nvSpPr>
          <p:cNvPr id="1385" name="TextBox 1384"/>
          <p:cNvSpPr txBox="1"/>
          <p:nvPr/>
        </p:nvSpPr>
        <p:spPr>
          <a:xfrm>
            <a:off x="3590929" y="6118257"/>
            <a:ext cx="533400" cy="276999"/>
          </a:xfrm>
          <a:prstGeom prst="rect">
            <a:avLst/>
          </a:prstGeom>
          <a:noFill/>
        </p:spPr>
        <p:txBody>
          <a:bodyPr wrap="square" rtlCol="0">
            <a:spAutoFit/>
          </a:bodyPr>
          <a:lstStyle/>
          <a:p>
            <a:r>
              <a:rPr lang="en-US" sz="1200" b="1" dirty="0" smtClean="0">
                <a:solidFill>
                  <a:prstClr val="black"/>
                </a:solidFill>
                <a:latin typeface=" Arial"/>
              </a:rPr>
              <a:t>SPT</a:t>
            </a:r>
            <a:endParaRPr lang="en-US" sz="1200" b="1" dirty="0">
              <a:solidFill>
                <a:prstClr val="black"/>
              </a:solidFill>
              <a:latin typeface=" Arial"/>
            </a:endParaRPr>
          </a:p>
        </p:txBody>
      </p:sp>
      <p:grpSp>
        <p:nvGrpSpPr>
          <p:cNvPr id="1386" name="Group 1005"/>
          <p:cNvGrpSpPr/>
          <p:nvPr/>
        </p:nvGrpSpPr>
        <p:grpSpPr>
          <a:xfrm>
            <a:off x="-66675" y="4545222"/>
            <a:ext cx="985153" cy="598436"/>
            <a:chOff x="438150" y="3440164"/>
            <a:chExt cx="985153" cy="598436"/>
          </a:xfrm>
        </p:grpSpPr>
        <p:grpSp>
          <p:nvGrpSpPr>
            <p:cNvPr id="1387" name="Group 291"/>
            <p:cNvGrpSpPr/>
            <p:nvPr/>
          </p:nvGrpSpPr>
          <p:grpSpPr>
            <a:xfrm>
              <a:off x="1088276" y="3440164"/>
              <a:ext cx="86310" cy="141236"/>
              <a:chOff x="1057275" y="2373364"/>
              <a:chExt cx="86310" cy="141236"/>
            </a:xfrm>
          </p:grpSpPr>
          <p:cxnSp>
            <p:nvCxnSpPr>
              <p:cNvPr id="1398" name="Straight Connector 1397"/>
              <p:cNvCxnSpPr/>
              <p:nvPr/>
            </p:nvCxnSpPr>
            <p:spPr>
              <a:xfrm rot="5400000">
                <a:off x="98665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9" name="Straight Connector 1398"/>
              <p:cNvCxnSpPr/>
              <p:nvPr/>
            </p:nvCxnSpPr>
            <p:spPr>
              <a:xfrm rot="5400000">
                <a:off x="107296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88" name="Group 18"/>
            <p:cNvGrpSpPr/>
            <p:nvPr/>
          </p:nvGrpSpPr>
          <p:grpSpPr>
            <a:xfrm>
              <a:off x="856860" y="3585771"/>
              <a:ext cx="566443" cy="376629"/>
              <a:chOff x="2969985" y="685800"/>
              <a:chExt cx="687615" cy="457200"/>
            </a:xfrm>
          </p:grpSpPr>
          <p:grpSp>
            <p:nvGrpSpPr>
              <p:cNvPr id="1394" name="Group 283"/>
              <p:cNvGrpSpPr/>
              <p:nvPr/>
            </p:nvGrpSpPr>
            <p:grpSpPr>
              <a:xfrm>
                <a:off x="2969985" y="685800"/>
                <a:ext cx="685800" cy="457200"/>
                <a:chOff x="2969985" y="685800"/>
                <a:chExt cx="685800" cy="457200"/>
              </a:xfrm>
            </p:grpSpPr>
            <p:sp>
              <p:nvSpPr>
                <p:cNvPr id="1396" name="Right Triangle 1395"/>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7"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5"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89" name="TextBox 1388"/>
            <p:cNvSpPr txBox="1"/>
            <p:nvPr/>
          </p:nvSpPr>
          <p:spPr>
            <a:xfrm>
              <a:off x="438150" y="3761601"/>
              <a:ext cx="490840" cy="276999"/>
            </a:xfrm>
            <a:prstGeom prst="rect">
              <a:avLst/>
            </a:prstGeom>
            <a:noFill/>
          </p:spPr>
          <p:txBody>
            <a:bodyPr wrap="none" rtlCol="0">
              <a:spAutoFit/>
            </a:bodyPr>
            <a:lstStyle/>
            <a:p>
              <a:r>
                <a:rPr lang="en-US" sz="1200" b="1" dirty="0" smtClean="0">
                  <a:latin typeface="Arial" pitchFamily="34" charset="0"/>
                  <a:cs typeface="Arial" pitchFamily="34" charset="0"/>
                </a:rPr>
                <a:t>2-12</a:t>
              </a:r>
              <a:endParaRPr lang="en-US" sz="1200" b="1" dirty="0">
                <a:latin typeface="Arial" pitchFamily="34" charset="0"/>
                <a:cs typeface="Arial" pitchFamily="34" charset="0"/>
              </a:endParaRPr>
            </a:p>
          </p:txBody>
        </p:sp>
        <p:grpSp>
          <p:nvGrpSpPr>
            <p:cNvPr id="1390" name="Group 295"/>
            <p:cNvGrpSpPr/>
            <p:nvPr/>
          </p:nvGrpSpPr>
          <p:grpSpPr>
            <a:xfrm>
              <a:off x="950456" y="3657600"/>
              <a:ext cx="381000" cy="228600"/>
              <a:chOff x="951138" y="3001735"/>
              <a:chExt cx="458108" cy="274865"/>
            </a:xfrm>
          </p:grpSpPr>
          <p:sp>
            <p:nvSpPr>
              <p:cNvPr id="1391" name="Oval 1390"/>
              <p:cNvSpPr/>
              <p:nvPr/>
            </p:nvSpPr>
            <p:spPr>
              <a:xfrm>
                <a:off x="951138" y="3001735"/>
                <a:ext cx="458108" cy="2748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392" name="Straight Connector 1391"/>
              <p:cNvCxnSpPr/>
              <p:nvPr/>
            </p:nvCxnSpPr>
            <p:spPr>
              <a:xfrm rot="5400000" flipH="1" flipV="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3" name="Straight Connector 1392"/>
              <p:cNvCxnSpPr/>
              <p:nvPr/>
            </p:nvCxnSpPr>
            <p:spPr>
              <a:xfrm rot="16200000" flipH="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00" name="Group 1019"/>
          <p:cNvGrpSpPr/>
          <p:nvPr/>
        </p:nvGrpSpPr>
        <p:grpSpPr>
          <a:xfrm>
            <a:off x="1246172" y="3964548"/>
            <a:ext cx="918478" cy="598436"/>
            <a:chOff x="504825" y="3440164"/>
            <a:chExt cx="918478" cy="598436"/>
          </a:xfrm>
        </p:grpSpPr>
        <p:grpSp>
          <p:nvGrpSpPr>
            <p:cNvPr id="1401" name="Group 291"/>
            <p:cNvGrpSpPr/>
            <p:nvPr/>
          </p:nvGrpSpPr>
          <p:grpSpPr>
            <a:xfrm>
              <a:off x="1088276" y="3440164"/>
              <a:ext cx="86310" cy="141236"/>
              <a:chOff x="1057275" y="2373364"/>
              <a:chExt cx="86310" cy="141236"/>
            </a:xfrm>
          </p:grpSpPr>
          <p:cxnSp>
            <p:nvCxnSpPr>
              <p:cNvPr id="1412" name="Straight Connector 1411"/>
              <p:cNvCxnSpPr/>
              <p:nvPr/>
            </p:nvCxnSpPr>
            <p:spPr>
              <a:xfrm rot="5400000">
                <a:off x="98665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3" name="Straight Connector 1412"/>
              <p:cNvCxnSpPr/>
              <p:nvPr/>
            </p:nvCxnSpPr>
            <p:spPr>
              <a:xfrm rot="5400000">
                <a:off x="107296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02" name="Group 18"/>
            <p:cNvGrpSpPr/>
            <p:nvPr/>
          </p:nvGrpSpPr>
          <p:grpSpPr>
            <a:xfrm>
              <a:off x="856860" y="3585771"/>
              <a:ext cx="566443" cy="376629"/>
              <a:chOff x="2969985" y="685800"/>
              <a:chExt cx="687615" cy="457200"/>
            </a:xfrm>
          </p:grpSpPr>
          <p:grpSp>
            <p:nvGrpSpPr>
              <p:cNvPr id="1408" name="Group 283"/>
              <p:cNvGrpSpPr/>
              <p:nvPr/>
            </p:nvGrpSpPr>
            <p:grpSpPr>
              <a:xfrm>
                <a:off x="2969985" y="685800"/>
                <a:ext cx="685800" cy="457200"/>
                <a:chOff x="2969985" y="685800"/>
                <a:chExt cx="685800" cy="457200"/>
              </a:xfrm>
            </p:grpSpPr>
            <p:sp>
              <p:nvSpPr>
                <p:cNvPr id="1410" name="Right Triangle 1409"/>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1"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9"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3" name="TextBox 1402"/>
            <p:cNvSpPr txBox="1"/>
            <p:nvPr/>
          </p:nvSpPr>
          <p:spPr>
            <a:xfrm>
              <a:off x="504825" y="3761601"/>
              <a:ext cx="405880" cy="276999"/>
            </a:xfrm>
            <a:prstGeom prst="rect">
              <a:avLst/>
            </a:prstGeom>
            <a:noFill/>
          </p:spPr>
          <p:txBody>
            <a:bodyPr wrap="none" rtlCol="0">
              <a:spAutoFit/>
            </a:bodyPr>
            <a:lstStyle/>
            <a:p>
              <a:r>
                <a:rPr lang="en-US" sz="1200" b="1" dirty="0" smtClean="0">
                  <a:latin typeface="Arial" pitchFamily="34" charset="0"/>
                  <a:cs typeface="Arial" pitchFamily="34" charset="0"/>
                </a:rPr>
                <a:t>1-8</a:t>
              </a:r>
              <a:endParaRPr lang="en-US" sz="1200" b="1" dirty="0">
                <a:latin typeface="Arial" pitchFamily="34" charset="0"/>
                <a:cs typeface="Arial" pitchFamily="34" charset="0"/>
              </a:endParaRPr>
            </a:p>
          </p:txBody>
        </p:sp>
        <p:grpSp>
          <p:nvGrpSpPr>
            <p:cNvPr id="1404" name="Group 295"/>
            <p:cNvGrpSpPr/>
            <p:nvPr/>
          </p:nvGrpSpPr>
          <p:grpSpPr>
            <a:xfrm>
              <a:off x="950456" y="3657600"/>
              <a:ext cx="381000" cy="228600"/>
              <a:chOff x="951138" y="3001735"/>
              <a:chExt cx="458108" cy="274865"/>
            </a:xfrm>
          </p:grpSpPr>
          <p:sp>
            <p:nvSpPr>
              <p:cNvPr id="1405" name="Oval 1404"/>
              <p:cNvSpPr/>
              <p:nvPr/>
            </p:nvSpPr>
            <p:spPr>
              <a:xfrm>
                <a:off x="951138" y="3001735"/>
                <a:ext cx="458108" cy="2748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406" name="Straight Connector 1405"/>
              <p:cNvCxnSpPr/>
              <p:nvPr/>
            </p:nvCxnSpPr>
            <p:spPr>
              <a:xfrm rot="5400000" flipH="1" flipV="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7" name="Straight Connector 1406"/>
              <p:cNvCxnSpPr/>
              <p:nvPr/>
            </p:nvCxnSpPr>
            <p:spPr>
              <a:xfrm rot="16200000" flipH="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14" name="Group 1033"/>
          <p:cNvGrpSpPr/>
          <p:nvPr/>
        </p:nvGrpSpPr>
        <p:grpSpPr>
          <a:xfrm>
            <a:off x="2448650" y="4542096"/>
            <a:ext cx="918478" cy="598436"/>
            <a:chOff x="504825" y="3440164"/>
            <a:chExt cx="918478" cy="598436"/>
          </a:xfrm>
        </p:grpSpPr>
        <p:grpSp>
          <p:nvGrpSpPr>
            <p:cNvPr id="1415" name="Group 291"/>
            <p:cNvGrpSpPr/>
            <p:nvPr/>
          </p:nvGrpSpPr>
          <p:grpSpPr>
            <a:xfrm>
              <a:off x="1088276" y="3440164"/>
              <a:ext cx="86310" cy="141236"/>
              <a:chOff x="1057275" y="2373364"/>
              <a:chExt cx="86310" cy="141236"/>
            </a:xfrm>
          </p:grpSpPr>
          <p:cxnSp>
            <p:nvCxnSpPr>
              <p:cNvPr id="1426" name="Straight Connector 1425"/>
              <p:cNvCxnSpPr/>
              <p:nvPr/>
            </p:nvCxnSpPr>
            <p:spPr>
              <a:xfrm rot="5400000">
                <a:off x="98665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7" name="Straight Connector 1426"/>
              <p:cNvCxnSpPr/>
              <p:nvPr/>
            </p:nvCxnSpPr>
            <p:spPr>
              <a:xfrm rot="5400000">
                <a:off x="1072967" y="2443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6" name="Group 18"/>
            <p:cNvGrpSpPr/>
            <p:nvPr/>
          </p:nvGrpSpPr>
          <p:grpSpPr>
            <a:xfrm>
              <a:off x="856860" y="3585771"/>
              <a:ext cx="566443" cy="376629"/>
              <a:chOff x="2969985" y="685800"/>
              <a:chExt cx="687615" cy="457200"/>
            </a:xfrm>
          </p:grpSpPr>
          <p:grpSp>
            <p:nvGrpSpPr>
              <p:cNvPr id="1422" name="Group 283"/>
              <p:cNvGrpSpPr/>
              <p:nvPr/>
            </p:nvGrpSpPr>
            <p:grpSpPr>
              <a:xfrm>
                <a:off x="2969985" y="685800"/>
                <a:ext cx="685800" cy="457200"/>
                <a:chOff x="2969985" y="685800"/>
                <a:chExt cx="685800" cy="457200"/>
              </a:xfrm>
            </p:grpSpPr>
            <p:sp>
              <p:nvSpPr>
                <p:cNvPr id="1424" name="Right Triangle 1423"/>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5" name="Right Triangle 5"/>
                <p:cNvSpPr/>
                <p:nvPr/>
              </p:nvSpPr>
              <p:spPr>
                <a:xfrm rot="10800000" flipV="1">
                  <a:off x="2969985" y="685800"/>
                  <a:ext cx="685800" cy="457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3" name="Rectangle 3"/>
              <p:cNvSpPr/>
              <p:nvPr/>
            </p:nvSpPr>
            <p:spPr>
              <a:xfrm>
                <a:off x="2971800" y="685800"/>
                <a:ext cx="685800" cy="457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7" name="TextBox 1416"/>
            <p:cNvSpPr txBox="1"/>
            <p:nvPr/>
          </p:nvSpPr>
          <p:spPr>
            <a:xfrm>
              <a:off x="504825" y="3761601"/>
              <a:ext cx="405880" cy="276999"/>
            </a:xfrm>
            <a:prstGeom prst="rect">
              <a:avLst/>
            </a:prstGeom>
            <a:noFill/>
          </p:spPr>
          <p:txBody>
            <a:bodyPr wrap="none" rtlCol="0">
              <a:spAutoFit/>
            </a:bodyPr>
            <a:lstStyle/>
            <a:p>
              <a:r>
                <a:rPr lang="en-US" sz="1200" b="1" dirty="0" smtClean="0">
                  <a:latin typeface="Arial" pitchFamily="34" charset="0"/>
                  <a:cs typeface="Arial" pitchFamily="34" charset="0"/>
                </a:rPr>
                <a:t>2-7</a:t>
              </a:r>
              <a:endParaRPr lang="en-US" sz="1200" b="1" dirty="0">
                <a:latin typeface="Arial" pitchFamily="34" charset="0"/>
                <a:cs typeface="Arial" pitchFamily="34" charset="0"/>
              </a:endParaRPr>
            </a:p>
          </p:txBody>
        </p:sp>
        <p:grpSp>
          <p:nvGrpSpPr>
            <p:cNvPr id="1418" name="Group 295"/>
            <p:cNvGrpSpPr/>
            <p:nvPr/>
          </p:nvGrpSpPr>
          <p:grpSpPr>
            <a:xfrm>
              <a:off x="950456" y="3657600"/>
              <a:ext cx="381000" cy="228600"/>
              <a:chOff x="951138" y="3001735"/>
              <a:chExt cx="458108" cy="274865"/>
            </a:xfrm>
          </p:grpSpPr>
          <p:sp>
            <p:nvSpPr>
              <p:cNvPr id="1419" name="Oval 1418"/>
              <p:cNvSpPr/>
              <p:nvPr/>
            </p:nvSpPr>
            <p:spPr>
              <a:xfrm>
                <a:off x="951138" y="3001735"/>
                <a:ext cx="458108" cy="27486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420" name="Straight Connector 1419"/>
              <p:cNvCxnSpPr/>
              <p:nvPr/>
            </p:nvCxnSpPr>
            <p:spPr>
              <a:xfrm rot="5400000" flipH="1" flipV="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1" name="Straight Connector 1420"/>
              <p:cNvCxnSpPr/>
              <p:nvPr/>
            </p:nvCxnSpPr>
            <p:spPr>
              <a:xfrm rot="16200000" flipH="1">
                <a:off x="1083013" y="2977201"/>
                <a:ext cx="194358" cy="323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28" name="Oval 1427"/>
          <p:cNvSpPr/>
          <p:nvPr/>
        </p:nvSpPr>
        <p:spPr>
          <a:xfrm>
            <a:off x="442686" y="5401845"/>
            <a:ext cx="3810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429" name="Group 1048"/>
          <p:cNvGrpSpPr/>
          <p:nvPr/>
        </p:nvGrpSpPr>
        <p:grpSpPr>
          <a:xfrm>
            <a:off x="2577011" y="5160659"/>
            <a:ext cx="778529" cy="598436"/>
            <a:chOff x="597149" y="5573764"/>
            <a:chExt cx="778529" cy="598436"/>
          </a:xfrm>
        </p:grpSpPr>
        <p:cxnSp>
          <p:nvCxnSpPr>
            <p:cNvPr id="1430" name="Straight Connector 1429"/>
            <p:cNvCxnSpPr/>
            <p:nvPr/>
          </p:nvCxnSpPr>
          <p:spPr>
            <a:xfrm rot="5400000">
              <a:off x="974796" y="56443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1" name="Straight Connector 1430"/>
            <p:cNvCxnSpPr/>
            <p:nvPr/>
          </p:nvCxnSpPr>
          <p:spPr>
            <a:xfrm rot="5400000">
              <a:off x="1061106" y="56443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32" name="Group 283"/>
            <p:cNvGrpSpPr/>
            <p:nvPr/>
          </p:nvGrpSpPr>
          <p:grpSpPr>
            <a:xfrm>
              <a:off x="809245" y="5710934"/>
              <a:ext cx="564948" cy="386154"/>
              <a:chOff x="2969985" y="674237"/>
              <a:chExt cx="685800" cy="468763"/>
            </a:xfrm>
          </p:grpSpPr>
          <p:sp>
            <p:nvSpPr>
              <p:cNvPr id="1435" name="Right Triangle 1434"/>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6" name="Right Triangle 5"/>
              <p:cNvSpPr/>
              <p:nvPr/>
            </p:nvSpPr>
            <p:spPr>
              <a:xfrm rot="10800000" flipV="1">
                <a:off x="2969985" y="674237"/>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3" name="Rectangle 3"/>
            <p:cNvSpPr/>
            <p:nvPr/>
          </p:nvSpPr>
          <p:spPr>
            <a:xfrm>
              <a:off x="810730" y="5719371"/>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 name="TextBox 1433"/>
            <p:cNvSpPr txBox="1"/>
            <p:nvPr/>
          </p:nvSpPr>
          <p:spPr>
            <a:xfrm>
              <a:off x="597149" y="5895201"/>
              <a:ext cx="269626" cy="276999"/>
            </a:xfrm>
            <a:prstGeom prst="rect">
              <a:avLst/>
            </a:prstGeom>
            <a:noFill/>
          </p:spPr>
          <p:txBody>
            <a:bodyPr wrap="none" rtlCol="0">
              <a:spAutoFit/>
            </a:bodyPr>
            <a:lstStyle/>
            <a:p>
              <a:r>
                <a:rPr lang="en-US" sz="1200" b="1" dirty="0" smtClean="0">
                  <a:latin typeface="Arial" pitchFamily="34" charset="0"/>
                  <a:cs typeface="Arial" pitchFamily="34" charset="0"/>
                </a:rPr>
                <a:t>3</a:t>
              </a:r>
              <a:endParaRPr lang="en-US" sz="1200" b="1" dirty="0">
                <a:latin typeface="Arial" pitchFamily="34" charset="0"/>
                <a:cs typeface="Arial" pitchFamily="34" charset="0"/>
              </a:endParaRPr>
            </a:p>
          </p:txBody>
        </p:sp>
      </p:grpSp>
      <p:sp>
        <p:nvSpPr>
          <p:cNvPr id="1437" name="Oval 1436"/>
          <p:cNvSpPr/>
          <p:nvPr/>
        </p:nvSpPr>
        <p:spPr>
          <a:xfrm>
            <a:off x="2884737" y="5389970"/>
            <a:ext cx="3810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438" name="Group 1069"/>
          <p:cNvGrpSpPr/>
          <p:nvPr/>
        </p:nvGrpSpPr>
        <p:grpSpPr>
          <a:xfrm>
            <a:off x="2967539" y="5454295"/>
            <a:ext cx="228600" cy="76200"/>
            <a:chOff x="3886200" y="6629400"/>
            <a:chExt cx="228600" cy="76200"/>
          </a:xfrm>
        </p:grpSpPr>
        <p:cxnSp>
          <p:nvCxnSpPr>
            <p:cNvPr id="1439" name="Straight Connector 1438"/>
            <p:cNvCxnSpPr/>
            <p:nvPr/>
          </p:nvCxnSpPr>
          <p:spPr>
            <a:xfrm>
              <a:off x="3886200" y="6629400"/>
              <a:ext cx="228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0" name="Straight Connector 1439"/>
            <p:cNvCxnSpPr/>
            <p:nvPr/>
          </p:nvCxnSpPr>
          <p:spPr>
            <a:xfrm>
              <a:off x="3900489" y="6629400"/>
              <a:ext cx="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1" name="Straight Connector 1440"/>
            <p:cNvCxnSpPr/>
            <p:nvPr/>
          </p:nvCxnSpPr>
          <p:spPr>
            <a:xfrm>
              <a:off x="3995741" y="6629400"/>
              <a:ext cx="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2" name="Straight Connector 1441"/>
            <p:cNvCxnSpPr/>
            <p:nvPr/>
          </p:nvCxnSpPr>
          <p:spPr>
            <a:xfrm>
              <a:off x="4100511" y="6629400"/>
              <a:ext cx="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43" name="Group 1070"/>
          <p:cNvGrpSpPr/>
          <p:nvPr/>
        </p:nvGrpSpPr>
        <p:grpSpPr>
          <a:xfrm>
            <a:off x="518886" y="5478045"/>
            <a:ext cx="228600" cy="76200"/>
            <a:chOff x="3886200" y="6629400"/>
            <a:chExt cx="228600" cy="76200"/>
          </a:xfrm>
        </p:grpSpPr>
        <p:cxnSp>
          <p:nvCxnSpPr>
            <p:cNvPr id="1444" name="Straight Connector 1443"/>
            <p:cNvCxnSpPr/>
            <p:nvPr/>
          </p:nvCxnSpPr>
          <p:spPr>
            <a:xfrm>
              <a:off x="3886200" y="6629400"/>
              <a:ext cx="228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5" name="Straight Connector 1444"/>
            <p:cNvCxnSpPr/>
            <p:nvPr/>
          </p:nvCxnSpPr>
          <p:spPr>
            <a:xfrm>
              <a:off x="3900489" y="6629400"/>
              <a:ext cx="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6" name="Straight Connector 1445"/>
            <p:cNvCxnSpPr/>
            <p:nvPr/>
          </p:nvCxnSpPr>
          <p:spPr>
            <a:xfrm>
              <a:off x="3995741" y="6629400"/>
              <a:ext cx="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7" name="Straight Connector 1446"/>
            <p:cNvCxnSpPr/>
            <p:nvPr/>
          </p:nvCxnSpPr>
          <p:spPr>
            <a:xfrm>
              <a:off x="4100511" y="6629400"/>
              <a:ext cx="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48" name="Group 648"/>
          <p:cNvGrpSpPr/>
          <p:nvPr/>
        </p:nvGrpSpPr>
        <p:grpSpPr>
          <a:xfrm>
            <a:off x="1397661" y="5293840"/>
            <a:ext cx="778529" cy="461266"/>
            <a:chOff x="597149" y="5710934"/>
            <a:chExt cx="778529" cy="461266"/>
          </a:xfrm>
        </p:grpSpPr>
        <p:grpSp>
          <p:nvGrpSpPr>
            <p:cNvPr id="1449" name="Group 283"/>
            <p:cNvGrpSpPr/>
            <p:nvPr/>
          </p:nvGrpSpPr>
          <p:grpSpPr>
            <a:xfrm>
              <a:off x="809245" y="5710934"/>
              <a:ext cx="564948" cy="386154"/>
              <a:chOff x="2969985" y="674237"/>
              <a:chExt cx="685800" cy="468763"/>
            </a:xfrm>
          </p:grpSpPr>
          <p:sp>
            <p:nvSpPr>
              <p:cNvPr id="1452" name="Right Triangle 1451"/>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3" name="Right Triangle 5"/>
              <p:cNvSpPr/>
              <p:nvPr/>
            </p:nvSpPr>
            <p:spPr>
              <a:xfrm rot="10800000" flipV="1">
                <a:off x="2969985" y="674237"/>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0" name="Rectangle 3"/>
            <p:cNvSpPr/>
            <p:nvPr/>
          </p:nvSpPr>
          <p:spPr>
            <a:xfrm>
              <a:off x="810730" y="5719371"/>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 name="TextBox 1450"/>
            <p:cNvSpPr txBox="1"/>
            <p:nvPr/>
          </p:nvSpPr>
          <p:spPr>
            <a:xfrm>
              <a:off x="597149" y="5895201"/>
              <a:ext cx="269626" cy="276999"/>
            </a:xfrm>
            <a:prstGeom prst="rect">
              <a:avLst/>
            </a:prstGeom>
            <a:noFill/>
          </p:spPr>
          <p:txBody>
            <a:bodyPr wrap="none" rtlCol="0">
              <a:spAutoFit/>
            </a:bodyPr>
            <a:lstStyle/>
            <a:p>
              <a:r>
                <a:rPr lang="en-US" sz="1200" b="1" dirty="0" smtClean="0">
                  <a:latin typeface="Arial" pitchFamily="34" charset="0"/>
                  <a:cs typeface="Arial" pitchFamily="34" charset="0"/>
                </a:rPr>
                <a:t>8</a:t>
              </a:r>
              <a:endParaRPr lang="en-US" sz="1200" b="1" dirty="0">
                <a:latin typeface="Arial" pitchFamily="34" charset="0"/>
                <a:cs typeface="Arial" pitchFamily="34" charset="0"/>
              </a:endParaRPr>
            </a:p>
          </p:txBody>
        </p:sp>
      </p:grpSp>
      <p:sp>
        <p:nvSpPr>
          <p:cNvPr id="1454" name="Oval 1453"/>
          <p:cNvSpPr/>
          <p:nvPr/>
        </p:nvSpPr>
        <p:spPr>
          <a:xfrm>
            <a:off x="1705387" y="5409731"/>
            <a:ext cx="3810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455" name="Group 657"/>
          <p:cNvGrpSpPr/>
          <p:nvPr/>
        </p:nvGrpSpPr>
        <p:grpSpPr>
          <a:xfrm>
            <a:off x="1788189" y="5485931"/>
            <a:ext cx="228600" cy="76200"/>
            <a:chOff x="3886200" y="6629400"/>
            <a:chExt cx="228600" cy="76200"/>
          </a:xfrm>
        </p:grpSpPr>
        <p:cxnSp>
          <p:nvCxnSpPr>
            <p:cNvPr id="1456" name="Straight Connector 1455"/>
            <p:cNvCxnSpPr/>
            <p:nvPr/>
          </p:nvCxnSpPr>
          <p:spPr>
            <a:xfrm>
              <a:off x="3886200" y="6629400"/>
              <a:ext cx="228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7" name="Straight Connector 1456"/>
            <p:cNvCxnSpPr/>
            <p:nvPr/>
          </p:nvCxnSpPr>
          <p:spPr>
            <a:xfrm>
              <a:off x="3900489" y="6629400"/>
              <a:ext cx="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8" name="Straight Connector 1457"/>
            <p:cNvCxnSpPr/>
            <p:nvPr/>
          </p:nvCxnSpPr>
          <p:spPr>
            <a:xfrm>
              <a:off x="3995741" y="6629400"/>
              <a:ext cx="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9" name="Straight Connector 1458"/>
            <p:cNvCxnSpPr/>
            <p:nvPr/>
          </p:nvCxnSpPr>
          <p:spPr>
            <a:xfrm>
              <a:off x="4100511" y="6629400"/>
              <a:ext cx="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60" name="Group 597"/>
          <p:cNvGrpSpPr/>
          <p:nvPr/>
        </p:nvGrpSpPr>
        <p:grpSpPr>
          <a:xfrm>
            <a:off x="4019550" y="5327284"/>
            <a:ext cx="576575" cy="432015"/>
            <a:chOff x="2692022" y="5640209"/>
            <a:chExt cx="629920" cy="455791"/>
          </a:xfrm>
        </p:grpSpPr>
        <p:grpSp>
          <p:nvGrpSpPr>
            <p:cNvPr id="1461" name="Group 683"/>
            <p:cNvGrpSpPr/>
            <p:nvPr/>
          </p:nvGrpSpPr>
          <p:grpSpPr>
            <a:xfrm>
              <a:off x="2692022" y="5640209"/>
              <a:ext cx="629920" cy="455791"/>
              <a:chOff x="1600227" y="1548332"/>
              <a:chExt cx="629920" cy="455791"/>
            </a:xfrm>
          </p:grpSpPr>
          <p:grpSp>
            <p:nvGrpSpPr>
              <p:cNvPr id="1463" name="Group 572"/>
              <p:cNvGrpSpPr>
                <a:grpSpLocks/>
              </p:cNvGrpSpPr>
              <p:nvPr/>
            </p:nvGrpSpPr>
            <p:grpSpPr bwMode="auto">
              <a:xfrm>
                <a:off x="1600227" y="1548332"/>
                <a:ext cx="629920" cy="455791"/>
                <a:chOff x="1584" y="1056"/>
                <a:chExt cx="252" cy="173"/>
              </a:xfrm>
            </p:grpSpPr>
            <p:grpSp>
              <p:nvGrpSpPr>
                <p:cNvPr id="1467" name="Group 569"/>
                <p:cNvGrpSpPr>
                  <a:grpSpLocks/>
                </p:cNvGrpSpPr>
                <p:nvPr/>
              </p:nvGrpSpPr>
              <p:grpSpPr bwMode="auto">
                <a:xfrm flipH="1" flipV="1">
                  <a:off x="1584" y="1056"/>
                  <a:ext cx="248" cy="167"/>
                  <a:chOff x="1152" y="1680"/>
                  <a:chExt cx="248" cy="167"/>
                </a:xfrm>
              </p:grpSpPr>
              <p:sp>
                <p:nvSpPr>
                  <p:cNvPr id="1471" name="AutoShape 570"/>
                  <p:cNvSpPr>
                    <a:spLocks noChangeArrowheads="1"/>
                  </p:cNvSpPr>
                  <p:nvPr/>
                </p:nvSpPr>
                <p:spPr bwMode="auto">
                  <a:xfrm flipH="1">
                    <a:off x="1152" y="1680"/>
                    <a:ext cx="248" cy="167"/>
                  </a:xfrm>
                  <a:prstGeom prst="rtTriangle">
                    <a:avLst/>
                  </a:prstGeom>
                  <a:solidFill>
                    <a:srgbClr val="FF0000"/>
                  </a:solidFill>
                  <a:ln w="9525">
                    <a:noFill/>
                    <a:miter lim="800000"/>
                    <a:headEnd/>
                    <a:tailEnd/>
                  </a:ln>
                </p:spPr>
                <p:txBody>
                  <a:bodyPr wrap="none" anchor="ctr"/>
                  <a:lstStyle/>
                  <a:p>
                    <a:endParaRPr lang="en-US" dirty="0">
                      <a:solidFill>
                        <a:srgbClr val="000000"/>
                      </a:solidFill>
                      <a:latin typeface=" Arial"/>
                      <a:cs typeface="Arial" pitchFamily="34" charset="0"/>
                    </a:endParaRPr>
                  </a:p>
                </p:txBody>
              </p:sp>
              <p:sp>
                <p:nvSpPr>
                  <p:cNvPr id="1472" name="AutoShape 571"/>
                  <p:cNvSpPr>
                    <a:spLocks noChangeArrowheads="1"/>
                  </p:cNvSpPr>
                  <p:nvPr/>
                </p:nvSpPr>
                <p:spPr bwMode="auto">
                  <a:xfrm rot="10800000" flipH="1">
                    <a:off x="1152" y="1680"/>
                    <a:ext cx="248" cy="167"/>
                  </a:xfrm>
                  <a:prstGeom prst="rtTriangle">
                    <a:avLst/>
                  </a:prstGeom>
                  <a:solidFill>
                    <a:schemeClr val="bg1"/>
                  </a:solidFill>
                  <a:ln w="9525">
                    <a:noFill/>
                    <a:miter lim="800000"/>
                    <a:headEnd/>
                    <a:tailEnd/>
                  </a:ln>
                </p:spPr>
                <p:txBody>
                  <a:bodyPr wrap="none" anchor="ctr"/>
                  <a:lstStyle/>
                  <a:p>
                    <a:endParaRPr lang="en-US" dirty="0">
                      <a:solidFill>
                        <a:srgbClr val="000000"/>
                      </a:solidFill>
                      <a:latin typeface=" Arial"/>
                      <a:cs typeface="Arial" pitchFamily="34" charset="0"/>
                    </a:endParaRPr>
                  </a:p>
                </p:txBody>
              </p:sp>
            </p:grpSp>
            <p:grpSp>
              <p:nvGrpSpPr>
                <p:cNvPr id="1468" name="Group 564"/>
                <p:cNvGrpSpPr>
                  <a:grpSpLocks/>
                </p:cNvGrpSpPr>
                <p:nvPr/>
              </p:nvGrpSpPr>
              <p:grpSpPr bwMode="auto">
                <a:xfrm>
                  <a:off x="1584" y="1056"/>
                  <a:ext cx="252" cy="173"/>
                  <a:chOff x="2400" y="2208"/>
                  <a:chExt cx="252" cy="173"/>
                </a:xfrm>
              </p:grpSpPr>
              <p:sp>
                <p:nvSpPr>
                  <p:cNvPr id="1469" name="Rectangle 566"/>
                  <p:cNvSpPr>
                    <a:spLocks noChangeArrowheads="1"/>
                  </p:cNvSpPr>
                  <p:nvPr/>
                </p:nvSpPr>
                <p:spPr bwMode="auto">
                  <a:xfrm>
                    <a:off x="2400" y="2208"/>
                    <a:ext cx="252" cy="173"/>
                  </a:xfrm>
                  <a:prstGeom prst="rect">
                    <a:avLst/>
                  </a:prstGeom>
                  <a:noFill/>
                  <a:ln w="19050">
                    <a:solidFill>
                      <a:schemeClr val="tx1"/>
                    </a:solidFill>
                    <a:miter lim="800000"/>
                    <a:headEnd/>
                    <a:tailEnd/>
                  </a:ln>
                </p:spPr>
                <p:txBody>
                  <a:bodyPr wrap="none" anchor="ctr"/>
                  <a:lstStyle/>
                  <a:p>
                    <a:endParaRPr lang="en-US" dirty="0">
                      <a:solidFill>
                        <a:srgbClr val="000000"/>
                      </a:solidFill>
                      <a:latin typeface=" Arial"/>
                      <a:cs typeface="Arial" pitchFamily="34" charset="0"/>
                    </a:endParaRPr>
                  </a:p>
                </p:txBody>
              </p:sp>
              <p:sp>
                <p:nvSpPr>
                  <p:cNvPr id="1470" name="Oval 568"/>
                  <p:cNvSpPr>
                    <a:spLocks noChangeArrowheads="1"/>
                  </p:cNvSpPr>
                  <p:nvPr/>
                </p:nvSpPr>
                <p:spPr bwMode="auto">
                  <a:xfrm>
                    <a:off x="2465" y="2208"/>
                    <a:ext cx="122" cy="58"/>
                  </a:xfrm>
                  <a:prstGeom prst="ellipse">
                    <a:avLst/>
                  </a:prstGeom>
                  <a:noFill/>
                  <a:ln w="19050">
                    <a:solidFill>
                      <a:schemeClr val="tx1"/>
                    </a:solidFill>
                    <a:round/>
                    <a:headEnd/>
                    <a:tailEnd/>
                  </a:ln>
                </p:spPr>
                <p:txBody>
                  <a:bodyPr/>
                  <a:lstStyle/>
                  <a:p>
                    <a:endParaRPr lang="en-US" dirty="0">
                      <a:solidFill>
                        <a:srgbClr val="000000"/>
                      </a:solidFill>
                      <a:latin typeface=" Arial"/>
                      <a:cs typeface="Arial" pitchFamily="34" charset="0"/>
                    </a:endParaRPr>
                  </a:p>
                </p:txBody>
              </p:sp>
            </p:grpSp>
          </p:grpSp>
          <p:sp>
            <p:nvSpPr>
              <p:cNvPr id="1464" name="Oval 1463"/>
              <p:cNvSpPr/>
              <p:nvPr/>
            </p:nvSpPr>
            <p:spPr>
              <a:xfrm>
                <a:off x="1777545" y="1866939"/>
                <a:ext cx="80963" cy="76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sp>
            <p:nvSpPr>
              <p:cNvPr id="1465" name="Oval 1464"/>
              <p:cNvSpPr/>
              <p:nvPr/>
            </p:nvSpPr>
            <p:spPr>
              <a:xfrm>
                <a:off x="1875495" y="1866939"/>
                <a:ext cx="80963" cy="76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sp>
            <p:nvSpPr>
              <p:cNvPr id="1466" name="Oval 1465"/>
              <p:cNvSpPr/>
              <p:nvPr/>
            </p:nvSpPr>
            <p:spPr>
              <a:xfrm>
                <a:off x="1975017" y="1866939"/>
                <a:ext cx="80963" cy="76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 Arial"/>
                  <a:cs typeface="Arial" pitchFamily="34" charset="0"/>
                </a:endParaRPr>
              </a:p>
            </p:txBody>
          </p:sp>
        </p:grpSp>
        <p:sp>
          <p:nvSpPr>
            <p:cNvPr id="1462" name="TextBox 1461"/>
            <p:cNvSpPr txBox="1"/>
            <p:nvPr/>
          </p:nvSpPr>
          <p:spPr>
            <a:xfrm rot="5400000">
              <a:off x="2857500" y="5662270"/>
              <a:ext cx="304800" cy="381000"/>
            </a:xfrm>
            <a:prstGeom prst="rect">
              <a:avLst/>
            </a:prstGeom>
            <a:noFill/>
          </p:spPr>
          <p:txBody>
            <a:bodyPr wrap="square" rtlCol="0">
              <a:spAutoFit/>
            </a:bodyPr>
            <a:lstStyle/>
            <a:p>
              <a:r>
                <a:rPr lang="en-US" b="1" dirty="0">
                  <a:solidFill>
                    <a:prstClr val="black"/>
                  </a:solidFill>
                  <a:latin typeface=" Arial"/>
                </a:rPr>
                <a:t>E</a:t>
              </a:r>
            </a:p>
          </p:txBody>
        </p:sp>
      </p:grpSp>
      <p:cxnSp>
        <p:nvCxnSpPr>
          <p:cNvPr id="1473" name="Straight Connector 1472"/>
          <p:cNvCxnSpPr/>
          <p:nvPr/>
        </p:nvCxnSpPr>
        <p:spPr>
          <a:xfrm rot="5400000">
            <a:off x="4167422" y="524550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4" name="Straight Connector 1473"/>
          <p:cNvCxnSpPr/>
          <p:nvPr/>
        </p:nvCxnSpPr>
        <p:spPr>
          <a:xfrm rot="5400000">
            <a:off x="4253732" y="524550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75" name="TextBox 1474"/>
          <p:cNvSpPr txBox="1"/>
          <p:nvPr/>
        </p:nvSpPr>
        <p:spPr>
          <a:xfrm>
            <a:off x="3591042" y="5503643"/>
            <a:ext cx="447558" cy="246221"/>
          </a:xfrm>
          <a:prstGeom prst="rect">
            <a:avLst/>
          </a:prstGeom>
          <a:noFill/>
        </p:spPr>
        <p:txBody>
          <a:bodyPr wrap="none" rtlCol="0">
            <a:spAutoFit/>
          </a:bodyPr>
          <a:lstStyle/>
          <a:p>
            <a:r>
              <a:rPr lang="en-US" sz="1000" b="1" dirty="0" smtClean="0">
                <a:latin typeface="Arial" pitchFamily="34" charset="0"/>
                <a:cs typeface="Arial" pitchFamily="34" charset="0"/>
              </a:rPr>
              <a:t>RES</a:t>
            </a:r>
            <a:endParaRPr lang="en-US" sz="1000" b="1" dirty="0">
              <a:latin typeface="Arial" pitchFamily="34" charset="0"/>
              <a:cs typeface="Arial" pitchFamily="34" charset="0"/>
            </a:endParaRPr>
          </a:p>
        </p:txBody>
      </p:sp>
      <p:grpSp>
        <p:nvGrpSpPr>
          <p:cNvPr id="1476" name="Group 629"/>
          <p:cNvGrpSpPr/>
          <p:nvPr/>
        </p:nvGrpSpPr>
        <p:grpSpPr>
          <a:xfrm>
            <a:off x="6858000" y="5071736"/>
            <a:ext cx="1033470" cy="572274"/>
            <a:chOff x="5334000" y="2743200"/>
            <a:chExt cx="1033470" cy="572274"/>
          </a:xfrm>
        </p:grpSpPr>
        <p:sp>
          <p:nvSpPr>
            <p:cNvPr id="1477" name="Rectangle 3"/>
            <p:cNvSpPr/>
            <p:nvPr/>
          </p:nvSpPr>
          <p:spPr>
            <a:xfrm>
              <a:off x="5757870" y="2886075"/>
              <a:ext cx="609600" cy="381000"/>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8" name="Oval 1477"/>
            <p:cNvSpPr/>
            <p:nvPr/>
          </p:nvSpPr>
          <p:spPr>
            <a:xfrm>
              <a:off x="6015045" y="3042706"/>
              <a:ext cx="105308" cy="1053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79" name="Straight Connector 1478"/>
            <p:cNvCxnSpPr/>
            <p:nvPr/>
          </p:nvCxnSpPr>
          <p:spPr>
            <a:xfrm rot="5400000">
              <a:off x="5953367" y="2813818"/>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0" name="Straight Connector 1479"/>
            <p:cNvCxnSpPr/>
            <p:nvPr/>
          </p:nvCxnSpPr>
          <p:spPr>
            <a:xfrm rot="5400000">
              <a:off x="6039677" y="2813818"/>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81" name="Freeform 207"/>
            <p:cNvSpPr>
              <a:spLocks/>
            </p:cNvSpPr>
            <p:nvPr/>
          </p:nvSpPr>
          <p:spPr bwMode="auto">
            <a:xfrm>
              <a:off x="5967430" y="2993590"/>
              <a:ext cx="199997" cy="69544"/>
            </a:xfrm>
            <a:custGeom>
              <a:avLst/>
              <a:gdLst>
                <a:gd name="T0" fmla="*/ 0 w 126"/>
                <a:gd name="T1" fmla="*/ 58 h 58"/>
                <a:gd name="T2" fmla="*/ 62 w 126"/>
                <a:gd name="T3" fmla="*/ 0 h 58"/>
                <a:gd name="T4" fmla="*/ 126 w 126"/>
                <a:gd name="T5" fmla="*/ 54 h 58"/>
                <a:gd name="T6" fmla="*/ 0 60000 65536"/>
                <a:gd name="T7" fmla="*/ 0 60000 65536"/>
                <a:gd name="T8" fmla="*/ 0 60000 65536"/>
                <a:gd name="T9" fmla="*/ 0 w 126"/>
                <a:gd name="T10" fmla="*/ 0 h 58"/>
                <a:gd name="T11" fmla="*/ 126 w 126"/>
                <a:gd name="T12" fmla="*/ 58 h 58"/>
              </a:gdLst>
              <a:ahLst/>
              <a:cxnLst>
                <a:cxn ang="T6">
                  <a:pos x="T0" y="T1"/>
                </a:cxn>
                <a:cxn ang="T7">
                  <a:pos x="T2" y="T3"/>
                </a:cxn>
                <a:cxn ang="T8">
                  <a:pos x="T4" y="T5"/>
                </a:cxn>
              </a:cxnLst>
              <a:rect l="T9" t="T10" r="T11" b="T12"/>
              <a:pathLst>
                <a:path w="126" h="58">
                  <a:moveTo>
                    <a:pt x="0" y="58"/>
                  </a:moveTo>
                  <a:lnTo>
                    <a:pt x="62" y="0"/>
                  </a:lnTo>
                  <a:lnTo>
                    <a:pt x="126" y="54"/>
                  </a:lnTo>
                </a:path>
              </a:pathLst>
            </a:custGeom>
            <a:noFill/>
            <a:ln w="9525" cap="flat" cmpd="sng">
              <a:solidFill>
                <a:schemeClr val="tx1"/>
              </a:solidFill>
              <a:prstDash val="solid"/>
              <a:round/>
              <a:headEnd/>
              <a:tailEnd/>
            </a:ln>
          </p:spPr>
          <p:txBody>
            <a:bodyPr>
              <a:spAutoFit/>
            </a:bodyPr>
            <a:lstStyle/>
            <a:p>
              <a:endParaRPr lang="en-US"/>
            </a:p>
          </p:txBody>
        </p:sp>
        <p:sp>
          <p:nvSpPr>
            <p:cNvPr id="1482" name="Freeform 208"/>
            <p:cNvSpPr>
              <a:spLocks/>
            </p:cNvSpPr>
            <p:nvPr/>
          </p:nvSpPr>
          <p:spPr bwMode="auto">
            <a:xfrm>
              <a:off x="5967430" y="2943231"/>
              <a:ext cx="199997" cy="69544"/>
            </a:xfrm>
            <a:custGeom>
              <a:avLst/>
              <a:gdLst>
                <a:gd name="T0" fmla="*/ 0 w 126"/>
                <a:gd name="T1" fmla="*/ 58 h 58"/>
                <a:gd name="T2" fmla="*/ 62 w 126"/>
                <a:gd name="T3" fmla="*/ 0 h 58"/>
                <a:gd name="T4" fmla="*/ 126 w 126"/>
                <a:gd name="T5" fmla="*/ 54 h 58"/>
                <a:gd name="T6" fmla="*/ 0 60000 65536"/>
                <a:gd name="T7" fmla="*/ 0 60000 65536"/>
                <a:gd name="T8" fmla="*/ 0 60000 65536"/>
                <a:gd name="T9" fmla="*/ 0 w 126"/>
                <a:gd name="T10" fmla="*/ 0 h 58"/>
                <a:gd name="T11" fmla="*/ 126 w 126"/>
                <a:gd name="T12" fmla="*/ 58 h 58"/>
              </a:gdLst>
              <a:ahLst/>
              <a:cxnLst>
                <a:cxn ang="T6">
                  <a:pos x="T0" y="T1"/>
                </a:cxn>
                <a:cxn ang="T7">
                  <a:pos x="T2" y="T3"/>
                </a:cxn>
                <a:cxn ang="T8">
                  <a:pos x="T4" y="T5"/>
                </a:cxn>
              </a:cxnLst>
              <a:rect l="T9" t="T10" r="T11" b="T12"/>
              <a:pathLst>
                <a:path w="126" h="58">
                  <a:moveTo>
                    <a:pt x="0" y="58"/>
                  </a:moveTo>
                  <a:lnTo>
                    <a:pt x="62" y="0"/>
                  </a:lnTo>
                  <a:lnTo>
                    <a:pt x="126" y="54"/>
                  </a:lnTo>
                </a:path>
              </a:pathLst>
            </a:custGeom>
            <a:noFill/>
            <a:ln w="9525" cap="flat" cmpd="sng">
              <a:solidFill>
                <a:schemeClr val="tx1"/>
              </a:solidFill>
              <a:prstDash val="solid"/>
              <a:round/>
              <a:headEnd/>
              <a:tailEnd/>
            </a:ln>
          </p:spPr>
          <p:txBody>
            <a:bodyPr>
              <a:spAutoFit/>
            </a:bodyPr>
            <a:lstStyle/>
            <a:p>
              <a:endParaRPr lang="en-US"/>
            </a:p>
          </p:txBody>
        </p:sp>
        <p:sp>
          <p:nvSpPr>
            <p:cNvPr id="1483" name="TextBox 1482"/>
            <p:cNvSpPr txBox="1"/>
            <p:nvPr/>
          </p:nvSpPr>
          <p:spPr>
            <a:xfrm>
              <a:off x="5334000" y="3038475"/>
              <a:ext cx="490840" cy="276999"/>
            </a:xfrm>
            <a:prstGeom prst="rect">
              <a:avLst/>
            </a:prstGeom>
            <a:noFill/>
          </p:spPr>
          <p:txBody>
            <a:bodyPr wrap="none" rtlCol="0">
              <a:spAutoFit/>
            </a:bodyPr>
            <a:lstStyle/>
            <a:p>
              <a:r>
                <a:rPr lang="en-US" sz="1200" b="1" dirty="0" smtClean="0">
                  <a:latin typeface="Arial" pitchFamily="34" charset="0"/>
                  <a:cs typeface="Arial" pitchFamily="34" charset="0"/>
                </a:rPr>
                <a:t>2-20</a:t>
              </a:r>
              <a:endParaRPr lang="en-US" sz="1200" b="1" dirty="0">
                <a:latin typeface="Arial" pitchFamily="34" charset="0"/>
                <a:cs typeface="Arial" pitchFamily="34" charset="0"/>
              </a:endParaRPr>
            </a:p>
          </p:txBody>
        </p:sp>
      </p:grpSp>
      <p:grpSp>
        <p:nvGrpSpPr>
          <p:cNvPr id="1484" name="Group 752"/>
          <p:cNvGrpSpPr/>
          <p:nvPr/>
        </p:nvGrpSpPr>
        <p:grpSpPr>
          <a:xfrm>
            <a:off x="5859573" y="2030622"/>
            <a:ext cx="922227" cy="723900"/>
            <a:chOff x="2735373" y="517327"/>
            <a:chExt cx="922227" cy="723900"/>
          </a:xfrm>
        </p:grpSpPr>
        <p:grpSp>
          <p:nvGrpSpPr>
            <p:cNvPr id="1485" name="Group 18"/>
            <p:cNvGrpSpPr/>
            <p:nvPr/>
          </p:nvGrpSpPr>
          <p:grpSpPr>
            <a:xfrm>
              <a:off x="2969985" y="685800"/>
              <a:ext cx="687615" cy="457200"/>
              <a:chOff x="2969985" y="685800"/>
              <a:chExt cx="687615" cy="457200"/>
            </a:xfrm>
          </p:grpSpPr>
          <p:grpSp>
            <p:nvGrpSpPr>
              <p:cNvPr id="1490" name="Group 6"/>
              <p:cNvGrpSpPr/>
              <p:nvPr/>
            </p:nvGrpSpPr>
            <p:grpSpPr>
              <a:xfrm>
                <a:off x="2969985" y="685800"/>
                <a:ext cx="685800" cy="457200"/>
                <a:chOff x="2969985" y="685800"/>
                <a:chExt cx="685800" cy="457200"/>
              </a:xfrm>
            </p:grpSpPr>
            <p:sp>
              <p:nvSpPr>
                <p:cNvPr id="1492" name="Right Triangle 1491"/>
                <p:cNvSpPr/>
                <p:nvPr/>
              </p:nvSpPr>
              <p:spPr>
                <a:xfrm flipV="1">
                  <a:off x="2969985" y="685800"/>
                  <a:ext cx="685800" cy="457200"/>
                </a:xfrm>
                <a:prstGeom prst="r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3" name="Right Triangle 5"/>
                <p:cNvSpPr/>
                <p:nvPr/>
              </p:nvSpPr>
              <p:spPr>
                <a:xfrm rot="10800000" flipV="1">
                  <a:off x="2969985" y="685800"/>
                  <a:ext cx="685800" cy="457200"/>
                </a:xfrm>
                <a:prstGeom prst="rtTriangle">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1" name="Rectangle 3"/>
              <p:cNvSpPr/>
              <p:nvPr/>
            </p:nvSpPr>
            <p:spPr>
              <a:xfrm>
                <a:off x="2971800" y="685800"/>
                <a:ext cx="685800" cy="457200"/>
              </a:xfrm>
              <a:prstGeom prst="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6" name="Group 37"/>
            <p:cNvGrpSpPr/>
            <p:nvPr/>
          </p:nvGrpSpPr>
          <p:grpSpPr>
            <a:xfrm>
              <a:off x="3237592" y="517327"/>
              <a:ext cx="152400" cy="152400"/>
              <a:chOff x="3019425" y="383977"/>
              <a:chExt cx="152400" cy="152400"/>
            </a:xfrm>
          </p:grpSpPr>
          <p:cxnSp>
            <p:nvCxnSpPr>
              <p:cNvPr id="1488" name="Straight Connector 1487"/>
              <p:cNvCxnSpPr/>
              <p:nvPr/>
            </p:nvCxnSpPr>
            <p:spPr>
              <a:xfrm rot="16200000" flipH="1">
                <a:off x="3019425" y="383977"/>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9" name="Straight Connector 1488"/>
              <p:cNvCxnSpPr/>
              <p:nvPr/>
            </p:nvCxnSpPr>
            <p:spPr>
              <a:xfrm flipH="1">
                <a:off x="3019425" y="383977"/>
                <a:ext cx="1524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87" name="TextBox 1486"/>
            <p:cNvSpPr txBox="1"/>
            <p:nvPr/>
          </p:nvSpPr>
          <p:spPr>
            <a:xfrm>
              <a:off x="2735373" y="933450"/>
              <a:ext cx="284052" cy="307777"/>
            </a:xfrm>
            <a:prstGeom prst="rect">
              <a:avLst/>
            </a:prstGeom>
            <a:noFill/>
            <a:ln>
              <a:noFill/>
            </a:ln>
          </p:spPr>
          <p:txBody>
            <a:bodyPr wrap="none" rtlCol="0">
              <a:spAutoFit/>
            </a:bodyPr>
            <a:lstStyle/>
            <a:p>
              <a:r>
                <a:rPr lang="en-US" sz="1400" b="1" dirty="0" smtClean="0">
                  <a:latin typeface="Arial" pitchFamily="34" charset="0"/>
                  <a:cs typeface="Arial" pitchFamily="34" charset="0"/>
                </a:rPr>
                <a:t>1</a:t>
              </a:r>
              <a:endParaRPr lang="en-US" sz="1400" b="1" dirty="0">
                <a:latin typeface="Arial" pitchFamily="34" charset="0"/>
                <a:cs typeface="Arial" pitchFamily="34" charset="0"/>
              </a:endParaRPr>
            </a:p>
          </p:txBody>
        </p:sp>
      </p:grpSp>
      <p:sp>
        <p:nvSpPr>
          <p:cNvPr id="1494" name="Rectangle 3"/>
          <p:cNvSpPr/>
          <p:nvPr/>
        </p:nvSpPr>
        <p:spPr>
          <a:xfrm>
            <a:off x="6123303" y="2895758"/>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 name="Right Triangle 1494"/>
          <p:cNvSpPr/>
          <p:nvPr/>
        </p:nvSpPr>
        <p:spPr>
          <a:xfrm flipV="1">
            <a:off x="6132829" y="2900521"/>
            <a:ext cx="564948" cy="376629"/>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6" name="Straight Connector 1495"/>
          <p:cNvCxnSpPr/>
          <p:nvPr/>
        </p:nvCxnSpPr>
        <p:spPr>
          <a:xfrm rot="5400000">
            <a:off x="6294989" y="2825140"/>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7" name="Straight Connector 1496"/>
          <p:cNvCxnSpPr/>
          <p:nvPr/>
        </p:nvCxnSpPr>
        <p:spPr>
          <a:xfrm rot="5400000">
            <a:off x="6381299" y="2825140"/>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8" name="TextBox 1497"/>
          <p:cNvSpPr txBox="1"/>
          <p:nvPr/>
        </p:nvSpPr>
        <p:spPr>
          <a:xfrm>
            <a:off x="6116755" y="2939009"/>
            <a:ext cx="609600" cy="276999"/>
          </a:xfrm>
          <a:prstGeom prst="rect">
            <a:avLst/>
          </a:prstGeom>
          <a:noFill/>
        </p:spPr>
        <p:txBody>
          <a:bodyPr wrap="square" rtlCol="0">
            <a:spAutoFit/>
          </a:bodyPr>
          <a:lstStyle/>
          <a:p>
            <a:r>
              <a:rPr lang="en-US" sz="1200" b="1" dirty="0">
                <a:solidFill>
                  <a:prstClr val="black"/>
                </a:solidFill>
                <a:latin typeface=" Arial"/>
              </a:rPr>
              <a:t>SUST</a:t>
            </a:r>
          </a:p>
        </p:txBody>
      </p:sp>
      <p:sp>
        <p:nvSpPr>
          <p:cNvPr id="1499" name="TextBox 1498"/>
          <p:cNvSpPr txBox="1"/>
          <p:nvPr/>
        </p:nvSpPr>
        <p:spPr>
          <a:xfrm>
            <a:off x="5630973" y="3029506"/>
            <a:ext cx="609600" cy="276999"/>
          </a:xfrm>
          <a:prstGeom prst="rect">
            <a:avLst/>
          </a:prstGeom>
          <a:noFill/>
        </p:spPr>
        <p:txBody>
          <a:bodyPr wrap="square" rtlCol="0">
            <a:spAutoFit/>
          </a:bodyPr>
          <a:lstStyle/>
          <a:p>
            <a:r>
              <a:rPr lang="en-US" sz="1200" b="1" dirty="0" smtClean="0">
                <a:solidFill>
                  <a:prstClr val="black"/>
                </a:solidFill>
                <a:latin typeface=" Arial"/>
              </a:rPr>
              <a:t>4STB</a:t>
            </a:r>
            <a:endParaRPr lang="en-US" sz="1200" b="1" dirty="0">
              <a:solidFill>
                <a:prstClr val="black"/>
              </a:solidFill>
              <a:latin typeface=" Arial"/>
            </a:endParaRPr>
          </a:p>
        </p:txBody>
      </p:sp>
      <p:sp>
        <p:nvSpPr>
          <p:cNvPr id="1500" name="Rectangle 3"/>
          <p:cNvSpPr/>
          <p:nvPr/>
        </p:nvSpPr>
        <p:spPr>
          <a:xfrm>
            <a:off x="6131130" y="3562975"/>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1" name="Right Triangle 1500"/>
          <p:cNvSpPr/>
          <p:nvPr/>
        </p:nvSpPr>
        <p:spPr>
          <a:xfrm flipV="1">
            <a:off x="6140656" y="3567738"/>
            <a:ext cx="564948" cy="376629"/>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02" name="Straight Connector 1501"/>
          <p:cNvCxnSpPr/>
          <p:nvPr/>
        </p:nvCxnSpPr>
        <p:spPr>
          <a:xfrm rot="5400000">
            <a:off x="6302816" y="3492357"/>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3" name="Straight Connector 1502"/>
          <p:cNvCxnSpPr/>
          <p:nvPr/>
        </p:nvCxnSpPr>
        <p:spPr>
          <a:xfrm rot="5400000">
            <a:off x="6389126" y="3492357"/>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4" name="TextBox 1503"/>
          <p:cNvSpPr txBox="1"/>
          <p:nvPr/>
        </p:nvSpPr>
        <p:spPr>
          <a:xfrm>
            <a:off x="6124582" y="3606226"/>
            <a:ext cx="609600" cy="276999"/>
          </a:xfrm>
          <a:prstGeom prst="rect">
            <a:avLst/>
          </a:prstGeom>
          <a:noFill/>
        </p:spPr>
        <p:txBody>
          <a:bodyPr wrap="square" rtlCol="0">
            <a:spAutoFit/>
          </a:bodyPr>
          <a:lstStyle/>
          <a:p>
            <a:r>
              <a:rPr lang="en-US" sz="1200" b="1" dirty="0">
                <a:solidFill>
                  <a:prstClr val="black"/>
                </a:solidFill>
                <a:latin typeface=" Arial"/>
              </a:rPr>
              <a:t>SUST</a:t>
            </a:r>
          </a:p>
        </p:txBody>
      </p:sp>
      <p:sp>
        <p:nvSpPr>
          <p:cNvPr id="1505" name="TextBox 1504"/>
          <p:cNvSpPr txBox="1"/>
          <p:nvPr/>
        </p:nvSpPr>
        <p:spPr>
          <a:xfrm>
            <a:off x="5562600" y="3516522"/>
            <a:ext cx="609600" cy="461665"/>
          </a:xfrm>
          <a:prstGeom prst="rect">
            <a:avLst/>
          </a:prstGeom>
          <a:noFill/>
        </p:spPr>
        <p:txBody>
          <a:bodyPr wrap="square" rtlCol="0">
            <a:spAutoFit/>
          </a:bodyPr>
          <a:lstStyle/>
          <a:p>
            <a:pPr algn="r"/>
            <a:r>
              <a:rPr lang="en-US" sz="1200" b="1" dirty="0" smtClean="0">
                <a:solidFill>
                  <a:prstClr val="black"/>
                </a:solidFill>
                <a:latin typeface=" Arial"/>
              </a:rPr>
              <a:t>553</a:t>
            </a:r>
          </a:p>
          <a:p>
            <a:pPr algn="r"/>
            <a:r>
              <a:rPr lang="en-US" sz="1200" b="1" dirty="0" smtClean="0">
                <a:solidFill>
                  <a:prstClr val="black"/>
                </a:solidFill>
                <a:latin typeface=" Arial"/>
              </a:rPr>
              <a:t>CSSB</a:t>
            </a:r>
            <a:endParaRPr lang="en-US" sz="1200" b="1" dirty="0">
              <a:solidFill>
                <a:prstClr val="black"/>
              </a:solidFill>
              <a:latin typeface=" Arial"/>
            </a:endParaRPr>
          </a:p>
        </p:txBody>
      </p:sp>
      <p:sp>
        <p:nvSpPr>
          <p:cNvPr id="1506" name="TextBox 1505"/>
          <p:cNvSpPr txBox="1"/>
          <p:nvPr/>
        </p:nvSpPr>
        <p:spPr>
          <a:xfrm>
            <a:off x="6164373" y="2297322"/>
            <a:ext cx="595035" cy="276999"/>
          </a:xfrm>
          <a:prstGeom prst="rect">
            <a:avLst/>
          </a:prstGeom>
          <a:noFill/>
        </p:spPr>
        <p:txBody>
          <a:bodyPr wrap="none" rtlCol="0">
            <a:spAutoFit/>
          </a:bodyPr>
          <a:lstStyle/>
          <a:p>
            <a:r>
              <a:rPr lang="en-US" sz="1200" b="1" dirty="0" smtClean="0">
                <a:latin typeface="Arial" pitchFamily="34" charset="0"/>
                <a:cs typeface="Arial" pitchFamily="34" charset="0"/>
              </a:rPr>
              <a:t>SUST</a:t>
            </a:r>
            <a:endParaRPr lang="en-US" sz="1200" b="1" dirty="0">
              <a:latin typeface="Arial" pitchFamily="34" charset="0"/>
              <a:cs typeface="Arial" pitchFamily="34" charset="0"/>
            </a:endParaRPr>
          </a:p>
        </p:txBody>
      </p:sp>
      <p:cxnSp>
        <p:nvCxnSpPr>
          <p:cNvPr id="1508" name="Straight Connector 1507"/>
          <p:cNvCxnSpPr/>
          <p:nvPr/>
        </p:nvCxnSpPr>
        <p:spPr>
          <a:xfrm rot="5400000">
            <a:off x="6324600" y="1799725"/>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9" name="TextBox 1508"/>
          <p:cNvSpPr txBox="1"/>
          <p:nvPr/>
        </p:nvSpPr>
        <p:spPr>
          <a:xfrm>
            <a:off x="4517408" y="5154117"/>
            <a:ext cx="1143000" cy="338554"/>
          </a:xfrm>
          <a:prstGeom prst="rect">
            <a:avLst/>
          </a:prstGeom>
          <a:noFill/>
        </p:spPr>
        <p:txBody>
          <a:bodyPr wrap="square" rtlCol="0">
            <a:spAutoFit/>
          </a:bodyPr>
          <a:lstStyle/>
          <a:p>
            <a:r>
              <a:rPr lang="en-US" sz="800" dirty="0" smtClean="0">
                <a:latin typeface=" Arial"/>
              </a:rPr>
              <a:t>E-Date:</a:t>
            </a:r>
          </a:p>
          <a:p>
            <a:r>
              <a:rPr lang="en-US" sz="800" dirty="0" smtClean="0">
                <a:latin typeface=" Arial"/>
              </a:rPr>
              <a:t>17JUN15</a:t>
            </a:r>
            <a:endParaRPr lang="en-US" sz="800" dirty="0">
              <a:latin typeface=" Arial"/>
            </a:endParaRPr>
          </a:p>
        </p:txBody>
      </p:sp>
      <p:cxnSp>
        <p:nvCxnSpPr>
          <p:cNvPr id="1510" name="Straight Connector 1509"/>
          <p:cNvCxnSpPr/>
          <p:nvPr/>
        </p:nvCxnSpPr>
        <p:spPr>
          <a:xfrm rot="5400000">
            <a:off x="5257800" y="1799725"/>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11" name="TextBox 1510"/>
          <p:cNvSpPr txBox="1"/>
          <p:nvPr/>
        </p:nvSpPr>
        <p:spPr>
          <a:xfrm>
            <a:off x="4621065" y="5688209"/>
            <a:ext cx="1524000" cy="369332"/>
          </a:xfrm>
          <a:prstGeom prst="rect">
            <a:avLst/>
          </a:prstGeom>
          <a:noFill/>
        </p:spPr>
        <p:txBody>
          <a:bodyPr wrap="square" rtlCol="0">
            <a:spAutoFit/>
          </a:bodyPr>
          <a:lstStyle/>
          <a:p>
            <a:r>
              <a:rPr lang="en-US" sz="900" dirty="0" smtClean="0">
                <a:latin typeface=" Arial"/>
              </a:rPr>
              <a:t>Includes F/227 and E/227 </a:t>
            </a:r>
          </a:p>
          <a:p>
            <a:r>
              <a:rPr lang="en-US" sz="900" dirty="0" smtClean="0">
                <a:latin typeface=" Arial"/>
              </a:rPr>
              <a:t>(Grey Eagle Companies)</a:t>
            </a:r>
            <a:endParaRPr lang="en-US" sz="900" dirty="0">
              <a:latin typeface=" Arial"/>
            </a:endParaRPr>
          </a:p>
        </p:txBody>
      </p:sp>
      <p:cxnSp>
        <p:nvCxnSpPr>
          <p:cNvPr id="1512" name="Straight Connector 1511"/>
          <p:cNvCxnSpPr/>
          <p:nvPr/>
        </p:nvCxnSpPr>
        <p:spPr>
          <a:xfrm>
            <a:off x="8001000" y="2373522"/>
            <a:ext cx="381000" cy="0"/>
          </a:xfrm>
          <a:prstGeom prst="line">
            <a:avLst/>
          </a:prstGeom>
          <a:ln>
            <a:prstDash val="sysDash"/>
          </a:ln>
        </p:spPr>
        <p:style>
          <a:lnRef idx="2">
            <a:schemeClr val="dk1"/>
          </a:lnRef>
          <a:fillRef idx="0">
            <a:schemeClr val="dk1"/>
          </a:fillRef>
          <a:effectRef idx="1">
            <a:schemeClr val="dk1"/>
          </a:effectRef>
          <a:fontRef idx="minor">
            <a:schemeClr val="tx1"/>
          </a:fontRef>
        </p:style>
      </p:cxnSp>
      <p:cxnSp>
        <p:nvCxnSpPr>
          <p:cNvPr id="1513" name="Straight Connector 1512"/>
          <p:cNvCxnSpPr/>
          <p:nvPr/>
        </p:nvCxnSpPr>
        <p:spPr>
          <a:xfrm rot="5400000">
            <a:off x="7471669" y="4443121"/>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4" name="Straight Connector 1513"/>
          <p:cNvCxnSpPr/>
          <p:nvPr/>
        </p:nvCxnSpPr>
        <p:spPr>
          <a:xfrm rot="5400000">
            <a:off x="7557979" y="4443121"/>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18" name="Group 366"/>
          <p:cNvGrpSpPr/>
          <p:nvPr/>
        </p:nvGrpSpPr>
        <p:grpSpPr>
          <a:xfrm>
            <a:off x="6705600" y="2664329"/>
            <a:ext cx="1157469" cy="608735"/>
            <a:chOff x="218209" y="4278364"/>
            <a:chExt cx="1157469" cy="608735"/>
          </a:xfrm>
        </p:grpSpPr>
        <p:cxnSp>
          <p:nvCxnSpPr>
            <p:cNvPr id="1519" name="Straight Connector 1518"/>
            <p:cNvCxnSpPr/>
            <p:nvPr/>
          </p:nvCxnSpPr>
          <p:spPr>
            <a:xfrm rot="5400000">
              <a:off x="970033" y="4348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0" name="Straight Connector 1519"/>
            <p:cNvCxnSpPr/>
            <p:nvPr/>
          </p:nvCxnSpPr>
          <p:spPr>
            <a:xfrm rot="5400000">
              <a:off x="1056343" y="4348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21" name="Group 283"/>
            <p:cNvGrpSpPr/>
            <p:nvPr/>
          </p:nvGrpSpPr>
          <p:grpSpPr>
            <a:xfrm>
              <a:off x="809235" y="4414445"/>
              <a:ext cx="564948" cy="386154"/>
              <a:chOff x="2969985" y="674237"/>
              <a:chExt cx="685800" cy="468763"/>
            </a:xfrm>
          </p:grpSpPr>
          <p:sp>
            <p:nvSpPr>
              <p:cNvPr id="1526" name="Right Triangle 1525"/>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7" name="Right Triangle 5"/>
              <p:cNvSpPr/>
              <p:nvPr/>
            </p:nvSpPr>
            <p:spPr>
              <a:xfrm rot="10800000" flipV="1">
                <a:off x="2969985" y="674237"/>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2" name="Rectangle 3"/>
            <p:cNvSpPr/>
            <p:nvPr/>
          </p:nvSpPr>
          <p:spPr>
            <a:xfrm>
              <a:off x="810730" y="4423971"/>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3" name="Oval 1522"/>
            <p:cNvSpPr/>
            <p:nvPr/>
          </p:nvSpPr>
          <p:spPr>
            <a:xfrm>
              <a:off x="902704" y="4497985"/>
              <a:ext cx="3810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24" name="Oval 1523"/>
            <p:cNvSpPr/>
            <p:nvPr/>
          </p:nvSpPr>
          <p:spPr>
            <a:xfrm>
              <a:off x="1040550" y="4559631"/>
              <a:ext cx="105308" cy="1053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 name="TextBox 1524"/>
            <p:cNvSpPr txBox="1"/>
            <p:nvPr/>
          </p:nvSpPr>
          <p:spPr>
            <a:xfrm>
              <a:off x="218209" y="4610100"/>
              <a:ext cx="838200" cy="276999"/>
            </a:xfrm>
            <a:prstGeom prst="rect">
              <a:avLst/>
            </a:prstGeom>
            <a:noFill/>
          </p:spPr>
          <p:txBody>
            <a:bodyPr wrap="square" rtlCol="0">
              <a:spAutoFit/>
            </a:bodyPr>
            <a:lstStyle/>
            <a:p>
              <a:r>
                <a:rPr lang="en-US" sz="1200" b="1" dirty="0" smtClean="0">
                  <a:latin typeface="Arial" pitchFamily="34" charset="0"/>
                  <a:cs typeface="Arial" pitchFamily="34" charset="0"/>
                </a:rPr>
                <a:t>   1-82</a:t>
              </a:r>
            </a:p>
          </p:txBody>
        </p:sp>
      </p:grpSp>
      <p:sp>
        <p:nvSpPr>
          <p:cNvPr id="1528" name="TextBox 1527"/>
          <p:cNvSpPr txBox="1"/>
          <p:nvPr/>
        </p:nvSpPr>
        <p:spPr>
          <a:xfrm>
            <a:off x="6713220" y="3934099"/>
            <a:ext cx="838200" cy="461665"/>
          </a:xfrm>
          <a:prstGeom prst="rect">
            <a:avLst/>
          </a:prstGeom>
          <a:noFill/>
        </p:spPr>
        <p:txBody>
          <a:bodyPr wrap="square" rtlCol="0">
            <a:spAutoFit/>
          </a:bodyPr>
          <a:lstStyle/>
          <a:p>
            <a:r>
              <a:rPr lang="en-US" sz="1200" b="1" dirty="0" smtClean="0">
                <a:latin typeface="Arial" pitchFamily="34" charset="0"/>
                <a:cs typeface="Arial" pitchFamily="34" charset="0"/>
              </a:rPr>
              <a:t>  </a:t>
            </a:r>
          </a:p>
          <a:p>
            <a:r>
              <a:rPr lang="en-US" sz="1200" b="1" dirty="0" smtClean="0">
                <a:latin typeface="Arial" pitchFamily="34" charset="0"/>
                <a:cs typeface="Arial" pitchFamily="34" charset="0"/>
              </a:rPr>
              <a:t>   3-16</a:t>
            </a:r>
          </a:p>
        </p:txBody>
      </p:sp>
      <p:grpSp>
        <p:nvGrpSpPr>
          <p:cNvPr id="1529" name="Group 509"/>
          <p:cNvGrpSpPr/>
          <p:nvPr/>
        </p:nvGrpSpPr>
        <p:grpSpPr>
          <a:xfrm>
            <a:off x="6705600" y="3227509"/>
            <a:ext cx="1156603" cy="596755"/>
            <a:chOff x="219075" y="4278364"/>
            <a:chExt cx="1156603" cy="596755"/>
          </a:xfrm>
        </p:grpSpPr>
        <p:cxnSp>
          <p:nvCxnSpPr>
            <p:cNvPr id="1530" name="Straight Connector 1529"/>
            <p:cNvCxnSpPr/>
            <p:nvPr/>
          </p:nvCxnSpPr>
          <p:spPr>
            <a:xfrm rot="5400000">
              <a:off x="970033" y="4348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1" name="Straight Connector 1530"/>
            <p:cNvCxnSpPr/>
            <p:nvPr/>
          </p:nvCxnSpPr>
          <p:spPr>
            <a:xfrm rot="5400000">
              <a:off x="1056343" y="4348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32" name="Group 283"/>
            <p:cNvGrpSpPr/>
            <p:nvPr/>
          </p:nvGrpSpPr>
          <p:grpSpPr>
            <a:xfrm>
              <a:off x="809235" y="4414445"/>
              <a:ext cx="564948" cy="386154"/>
              <a:chOff x="2969985" y="674237"/>
              <a:chExt cx="685800" cy="468763"/>
            </a:xfrm>
          </p:grpSpPr>
          <p:sp>
            <p:nvSpPr>
              <p:cNvPr id="1537" name="Right Triangle 1536"/>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 name="Right Triangle 5"/>
              <p:cNvSpPr/>
              <p:nvPr/>
            </p:nvSpPr>
            <p:spPr>
              <a:xfrm rot="10800000" flipV="1">
                <a:off x="2969985" y="674237"/>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3" name="Rectangle 3"/>
            <p:cNvSpPr/>
            <p:nvPr/>
          </p:nvSpPr>
          <p:spPr>
            <a:xfrm>
              <a:off x="810730" y="4423971"/>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4" name="TextBox 1533"/>
            <p:cNvSpPr txBox="1"/>
            <p:nvPr/>
          </p:nvSpPr>
          <p:spPr>
            <a:xfrm>
              <a:off x="219075" y="4598120"/>
              <a:ext cx="795525" cy="276999"/>
            </a:xfrm>
            <a:prstGeom prst="rect">
              <a:avLst/>
            </a:prstGeom>
            <a:noFill/>
          </p:spPr>
          <p:txBody>
            <a:bodyPr wrap="square" rtlCol="0">
              <a:spAutoFit/>
            </a:bodyPr>
            <a:lstStyle/>
            <a:p>
              <a:r>
                <a:rPr lang="en-US" sz="1200" b="1" dirty="0" smtClean="0">
                  <a:latin typeface="Arial" pitchFamily="34" charset="0"/>
                  <a:cs typeface="Arial" pitchFamily="34" charset="0"/>
                </a:rPr>
                <a:t>   2-82</a:t>
              </a:r>
            </a:p>
          </p:txBody>
        </p:sp>
        <p:sp>
          <p:nvSpPr>
            <p:cNvPr id="1535" name="Oval 1534"/>
            <p:cNvSpPr/>
            <p:nvPr/>
          </p:nvSpPr>
          <p:spPr>
            <a:xfrm>
              <a:off x="902704" y="4497985"/>
              <a:ext cx="3810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36" name="Oval 1535"/>
            <p:cNvSpPr/>
            <p:nvPr/>
          </p:nvSpPr>
          <p:spPr>
            <a:xfrm>
              <a:off x="1026902" y="4559631"/>
              <a:ext cx="105308" cy="1053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9" name="TextBox 1538"/>
          <p:cNvSpPr txBox="1"/>
          <p:nvPr/>
        </p:nvSpPr>
        <p:spPr>
          <a:xfrm>
            <a:off x="7034280" y="6018954"/>
            <a:ext cx="1195320" cy="230832"/>
          </a:xfrm>
          <a:prstGeom prst="rect">
            <a:avLst/>
          </a:prstGeom>
          <a:noFill/>
        </p:spPr>
        <p:txBody>
          <a:bodyPr wrap="square" rtlCol="0">
            <a:spAutoFit/>
          </a:bodyPr>
          <a:lstStyle/>
          <a:p>
            <a:r>
              <a:rPr lang="en-US" sz="900" dirty="0" smtClean="0">
                <a:latin typeface=" Arial"/>
              </a:rPr>
              <a:t>TRA to 75</a:t>
            </a:r>
            <a:r>
              <a:rPr lang="en-US" sz="900" baseline="30000" dirty="0" smtClean="0">
                <a:latin typeface=" Arial"/>
              </a:rPr>
              <a:t>th</a:t>
            </a:r>
            <a:r>
              <a:rPr lang="en-US" sz="900" dirty="0" smtClean="0">
                <a:latin typeface=" Arial"/>
              </a:rPr>
              <a:t> FAB</a:t>
            </a:r>
            <a:endParaRPr lang="en-US" sz="1200" dirty="0"/>
          </a:p>
        </p:txBody>
      </p:sp>
      <p:sp>
        <p:nvSpPr>
          <p:cNvPr id="1541" name="Right Triangle 1540"/>
          <p:cNvSpPr/>
          <p:nvPr/>
        </p:nvSpPr>
        <p:spPr>
          <a:xfrm flipV="1">
            <a:off x="7301552" y="4495613"/>
            <a:ext cx="564948" cy="376629"/>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2" name="Oval 1541"/>
          <p:cNvSpPr/>
          <p:nvPr/>
        </p:nvSpPr>
        <p:spPr>
          <a:xfrm>
            <a:off x="7515134" y="4628827"/>
            <a:ext cx="105308" cy="1053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3" name="Group 509"/>
          <p:cNvGrpSpPr/>
          <p:nvPr/>
        </p:nvGrpSpPr>
        <p:grpSpPr>
          <a:xfrm>
            <a:off x="7299960" y="3788545"/>
            <a:ext cx="566443" cy="522236"/>
            <a:chOff x="809235" y="4278364"/>
            <a:chExt cx="566443" cy="522236"/>
          </a:xfrm>
        </p:grpSpPr>
        <p:cxnSp>
          <p:nvCxnSpPr>
            <p:cNvPr id="1554" name="Straight Connector 1553"/>
            <p:cNvCxnSpPr/>
            <p:nvPr/>
          </p:nvCxnSpPr>
          <p:spPr>
            <a:xfrm rot="5400000">
              <a:off x="970033" y="4348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5" name="Straight Connector 1554"/>
            <p:cNvCxnSpPr/>
            <p:nvPr/>
          </p:nvCxnSpPr>
          <p:spPr>
            <a:xfrm rot="5400000">
              <a:off x="1056343" y="4348982"/>
              <a:ext cx="1412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56" name="Group 283"/>
            <p:cNvGrpSpPr/>
            <p:nvPr/>
          </p:nvGrpSpPr>
          <p:grpSpPr>
            <a:xfrm>
              <a:off x="809235" y="4414445"/>
              <a:ext cx="564948" cy="386154"/>
              <a:chOff x="2969985" y="674237"/>
              <a:chExt cx="685800" cy="468763"/>
            </a:xfrm>
          </p:grpSpPr>
          <p:sp>
            <p:nvSpPr>
              <p:cNvPr id="1560" name="Right Triangle 1559"/>
              <p:cNvSpPr/>
              <p:nvPr/>
            </p:nvSpPr>
            <p:spPr>
              <a:xfrm flipV="1">
                <a:off x="2969985" y="685800"/>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1" name="Right Triangle 5"/>
              <p:cNvSpPr/>
              <p:nvPr/>
            </p:nvSpPr>
            <p:spPr>
              <a:xfrm rot="10800000" flipV="1">
                <a:off x="2969985" y="674237"/>
                <a:ext cx="685800" cy="4572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57" name="Rectangle 3"/>
            <p:cNvSpPr/>
            <p:nvPr/>
          </p:nvSpPr>
          <p:spPr>
            <a:xfrm>
              <a:off x="810730" y="4423971"/>
              <a:ext cx="564948" cy="376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8" name="Oval 1557"/>
            <p:cNvSpPr/>
            <p:nvPr/>
          </p:nvSpPr>
          <p:spPr>
            <a:xfrm>
              <a:off x="902704" y="4497985"/>
              <a:ext cx="3810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59" name="Oval 1558"/>
            <p:cNvSpPr/>
            <p:nvPr/>
          </p:nvSpPr>
          <p:spPr>
            <a:xfrm>
              <a:off x="1026902" y="4559631"/>
              <a:ext cx="105308" cy="1053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3" name="Group 724"/>
          <p:cNvGrpSpPr/>
          <p:nvPr/>
        </p:nvGrpSpPr>
        <p:grpSpPr>
          <a:xfrm>
            <a:off x="6957060" y="5646420"/>
            <a:ext cx="937260" cy="588886"/>
            <a:chOff x="9395460" y="2712720"/>
            <a:chExt cx="937260" cy="588886"/>
          </a:xfrm>
        </p:grpSpPr>
        <p:sp>
          <p:nvSpPr>
            <p:cNvPr id="1564" name="TextBox 1563"/>
            <p:cNvSpPr txBox="1"/>
            <p:nvPr/>
          </p:nvSpPr>
          <p:spPr>
            <a:xfrm>
              <a:off x="9395460" y="3055385"/>
              <a:ext cx="396262" cy="246221"/>
            </a:xfrm>
            <a:prstGeom prst="rect">
              <a:avLst/>
            </a:prstGeom>
            <a:noFill/>
          </p:spPr>
          <p:txBody>
            <a:bodyPr wrap="none" rtlCol="0">
              <a:spAutoFit/>
            </a:bodyPr>
            <a:lstStyle/>
            <a:p>
              <a:r>
                <a:rPr lang="en-US" sz="1000" b="1" dirty="0" smtClean="0">
                  <a:latin typeface="Arial" pitchFamily="34" charset="0"/>
                  <a:cs typeface="Arial" pitchFamily="34" charset="0"/>
                </a:rPr>
                <a:t>  67</a:t>
              </a:r>
              <a:endParaRPr lang="en-US" sz="1000" b="1" dirty="0">
                <a:latin typeface="Arial" pitchFamily="34" charset="0"/>
                <a:cs typeface="Arial" pitchFamily="34" charset="0"/>
              </a:endParaRPr>
            </a:p>
          </p:txBody>
        </p:sp>
        <p:grpSp>
          <p:nvGrpSpPr>
            <p:cNvPr id="1565" name="Group 722"/>
            <p:cNvGrpSpPr/>
            <p:nvPr/>
          </p:nvGrpSpPr>
          <p:grpSpPr>
            <a:xfrm>
              <a:off x="9723120" y="2712720"/>
              <a:ext cx="609600" cy="510540"/>
              <a:chOff x="9723120" y="2712720"/>
              <a:chExt cx="609600" cy="510540"/>
            </a:xfrm>
          </p:grpSpPr>
          <p:cxnSp>
            <p:nvCxnSpPr>
              <p:cNvPr id="1566" name="Straight Connector 1565"/>
              <p:cNvCxnSpPr/>
              <p:nvPr/>
            </p:nvCxnSpPr>
            <p:spPr>
              <a:xfrm rot="5400000">
                <a:off x="9915525" y="2817495"/>
                <a:ext cx="20955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67" name="Rectangle 1566"/>
              <p:cNvSpPr/>
              <p:nvPr/>
            </p:nvSpPr>
            <p:spPr bwMode="auto">
              <a:xfrm>
                <a:off x="9723120" y="2842260"/>
                <a:ext cx="609600" cy="381000"/>
              </a:xfrm>
              <a:prstGeom prst="rect">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FSC</a:t>
                </a:r>
              </a:p>
            </p:txBody>
          </p:sp>
        </p:grpSp>
      </p:grpSp>
    </p:spTree>
    <p:extLst>
      <p:ext uri="{BB962C8B-B14F-4D97-AF65-F5344CB8AC3E}">
        <p14:creationId xmlns:p14="http://schemas.microsoft.com/office/powerpoint/2010/main" val="242417503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52400"/>
            <a:ext cx="9144000" cy="533400"/>
          </a:xfrm>
          <a:prstGeom prst="rect">
            <a:avLst/>
          </a:prstGeom>
        </p:spPr>
        <p:txBody>
          <a:bodyPr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 Arial"/>
                <a:ea typeface="+mj-ea"/>
                <a:cs typeface="+mj-cs"/>
              </a:rPr>
              <a:t>Current 1CD Major Combat Systems</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pic>
        <p:nvPicPr>
          <p:cNvPr id="161" name="Picture 160" descr="tank.jpg"/>
          <p:cNvPicPr>
            <a:picLocks noChangeAspect="1"/>
          </p:cNvPicPr>
          <p:nvPr/>
        </p:nvPicPr>
        <p:blipFill>
          <a:blip r:embed="rId3" cstate="print"/>
          <a:srcRect t="42105"/>
          <a:stretch>
            <a:fillRect/>
          </a:stretch>
        </p:blipFill>
        <p:spPr>
          <a:xfrm flipH="1">
            <a:off x="1536199" y="1369821"/>
            <a:ext cx="1786527" cy="564166"/>
          </a:xfrm>
          <a:prstGeom prst="rect">
            <a:avLst/>
          </a:prstGeom>
        </p:spPr>
      </p:pic>
      <p:sp>
        <p:nvSpPr>
          <p:cNvPr id="163" name="TextBox 162"/>
          <p:cNvSpPr txBox="1"/>
          <p:nvPr/>
        </p:nvSpPr>
        <p:spPr>
          <a:xfrm>
            <a:off x="1460641" y="1904441"/>
            <a:ext cx="1728779" cy="307777"/>
          </a:xfrm>
          <a:prstGeom prst="rect">
            <a:avLst/>
          </a:prstGeom>
          <a:noFill/>
        </p:spPr>
        <p:txBody>
          <a:bodyPr wrap="square" rtlCol="0">
            <a:spAutoFit/>
          </a:bodyPr>
          <a:lstStyle/>
          <a:p>
            <a:pPr algn="ctr" eaLnBrk="1" fontAlgn="auto" hangingPunct="1">
              <a:spcBef>
                <a:spcPts val="0"/>
              </a:spcBef>
              <a:spcAft>
                <a:spcPts val="0"/>
              </a:spcAft>
            </a:pPr>
            <a:r>
              <a:rPr lang="en-US" sz="1400" b="1" i="0" dirty="0" smtClean="0">
                <a:solidFill>
                  <a:prstClr val="black"/>
                </a:solidFill>
                <a:latin typeface="Arial" panose="020B0604020202020204"/>
              </a:rPr>
              <a:t>M1A2 Tank</a:t>
            </a:r>
            <a:endParaRPr lang="en-US" sz="1400" b="1" i="0" dirty="0">
              <a:solidFill>
                <a:prstClr val="black"/>
              </a:solidFill>
              <a:latin typeface="Arial" panose="020B0604020202020204"/>
            </a:endParaRPr>
          </a:p>
        </p:txBody>
      </p:sp>
      <p:pic>
        <p:nvPicPr>
          <p:cNvPr id="175" name="Picture 174" descr="M3A3.png"/>
          <p:cNvPicPr>
            <a:picLocks noChangeAspect="1"/>
          </p:cNvPicPr>
          <p:nvPr/>
        </p:nvPicPr>
        <p:blipFill>
          <a:blip r:embed="rId4" cstate="print"/>
          <a:stretch>
            <a:fillRect/>
          </a:stretch>
        </p:blipFill>
        <p:spPr>
          <a:xfrm flipH="1">
            <a:off x="1675081" y="2543253"/>
            <a:ext cx="1241165" cy="629575"/>
          </a:xfrm>
          <a:prstGeom prst="rect">
            <a:avLst/>
          </a:prstGeom>
        </p:spPr>
      </p:pic>
      <p:sp>
        <p:nvSpPr>
          <p:cNvPr id="177" name="TextBox 176"/>
          <p:cNvSpPr txBox="1"/>
          <p:nvPr/>
        </p:nvSpPr>
        <p:spPr>
          <a:xfrm>
            <a:off x="1460641" y="3141942"/>
            <a:ext cx="1613564" cy="307777"/>
          </a:xfrm>
          <a:prstGeom prst="rect">
            <a:avLst/>
          </a:prstGeom>
          <a:noFill/>
        </p:spPr>
        <p:txBody>
          <a:bodyPr wrap="square" rtlCol="0">
            <a:spAutoFit/>
          </a:bodyPr>
          <a:lstStyle/>
          <a:p>
            <a:pPr algn="ctr" eaLnBrk="1" fontAlgn="auto" hangingPunct="1">
              <a:spcBef>
                <a:spcPts val="0"/>
              </a:spcBef>
              <a:spcAft>
                <a:spcPts val="0"/>
              </a:spcAft>
            </a:pPr>
            <a:r>
              <a:rPr lang="en-US" sz="1400" b="1" i="0" dirty="0" smtClean="0">
                <a:solidFill>
                  <a:prstClr val="black"/>
                </a:solidFill>
                <a:latin typeface="Arial" panose="020B0604020202020204"/>
              </a:rPr>
              <a:t>Fist Bradley</a:t>
            </a:r>
            <a:endParaRPr lang="en-US" sz="1400" b="1" i="0" dirty="0">
              <a:solidFill>
                <a:prstClr val="black"/>
              </a:solidFill>
              <a:latin typeface="Arial" panose="020B0604020202020204"/>
            </a:endParaRPr>
          </a:p>
        </p:txBody>
      </p:sp>
      <p:pic>
        <p:nvPicPr>
          <p:cNvPr id="182" name="Picture 181" descr="M3A3.png"/>
          <p:cNvPicPr>
            <a:picLocks noChangeAspect="1"/>
          </p:cNvPicPr>
          <p:nvPr/>
        </p:nvPicPr>
        <p:blipFill>
          <a:blip r:embed="rId4" cstate="print"/>
          <a:stretch>
            <a:fillRect/>
          </a:stretch>
        </p:blipFill>
        <p:spPr>
          <a:xfrm flipH="1">
            <a:off x="3996760" y="1305752"/>
            <a:ext cx="1241165" cy="629575"/>
          </a:xfrm>
          <a:prstGeom prst="rect">
            <a:avLst/>
          </a:prstGeom>
        </p:spPr>
      </p:pic>
      <p:sp>
        <p:nvSpPr>
          <p:cNvPr id="183" name="TextBox 182"/>
          <p:cNvSpPr txBox="1"/>
          <p:nvPr/>
        </p:nvSpPr>
        <p:spPr>
          <a:xfrm>
            <a:off x="3688685" y="1904441"/>
            <a:ext cx="1816822" cy="307777"/>
          </a:xfrm>
          <a:prstGeom prst="rect">
            <a:avLst/>
          </a:prstGeom>
          <a:noFill/>
        </p:spPr>
        <p:txBody>
          <a:bodyPr wrap="square" rtlCol="0">
            <a:spAutoFit/>
          </a:bodyPr>
          <a:lstStyle/>
          <a:p>
            <a:pPr algn="ctr" eaLnBrk="1" fontAlgn="auto" hangingPunct="1">
              <a:spcBef>
                <a:spcPts val="0"/>
              </a:spcBef>
              <a:spcAft>
                <a:spcPts val="0"/>
              </a:spcAft>
            </a:pPr>
            <a:r>
              <a:rPr lang="en-US" sz="1400" b="1" i="0" dirty="0" smtClean="0">
                <a:solidFill>
                  <a:prstClr val="black"/>
                </a:solidFill>
                <a:latin typeface="Arial" panose="020B0604020202020204"/>
              </a:rPr>
              <a:t>Scout Bradley</a:t>
            </a:r>
            <a:endParaRPr lang="en-US" sz="1400" b="1" i="0" dirty="0">
              <a:solidFill>
                <a:prstClr val="black"/>
              </a:solidFill>
              <a:latin typeface="Arial" panose="020B0604020202020204"/>
            </a:endParaRPr>
          </a:p>
        </p:txBody>
      </p:sp>
      <p:pic>
        <p:nvPicPr>
          <p:cNvPr id="184" name="Picture 183" descr="M1151.png"/>
          <p:cNvPicPr>
            <a:picLocks noChangeAspect="1"/>
          </p:cNvPicPr>
          <p:nvPr/>
        </p:nvPicPr>
        <p:blipFill>
          <a:blip r:embed="rId5" cstate="print"/>
          <a:stretch>
            <a:fillRect/>
          </a:stretch>
        </p:blipFill>
        <p:spPr>
          <a:xfrm flipH="1">
            <a:off x="6419694" y="2504847"/>
            <a:ext cx="1084919" cy="584529"/>
          </a:xfrm>
          <a:prstGeom prst="rect">
            <a:avLst/>
          </a:prstGeom>
        </p:spPr>
      </p:pic>
      <p:sp>
        <p:nvSpPr>
          <p:cNvPr id="185" name="TextBox 184"/>
          <p:cNvSpPr txBox="1"/>
          <p:nvPr/>
        </p:nvSpPr>
        <p:spPr>
          <a:xfrm>
            <a:off x="5898095" y="3141942"/>
            <a:ext cx="2053545" cy="307777"/>
          </a:xfrm>
          <a:prstGeom prst="rect">
            <a:avLst/>
          </a:prstGeom>
          <a:noFill/>
        </p:spPr>
        <p:txBody>
          <a:bodyPr wrap="square" rtlCol="0">
            <a:spAutoFit/>
          </a:bodyPr>
          <a:lstStyle/>
          <a:p>
            <a:pPr algn="ctr" eaLnBrk="1" fontAlgn="auto" hangingPunct="1">
              <a:spcBef>
                <a:spcPts val="0"/>
              </a:spcBef>
              <a:spcAft>
                <a:spcPts val="0"/>
              </a:spcAft>
            </a:pPr>
            <a:r>
              <a:rPr lang="en-US" sz="1400" b="1" i="0" dirty="0" smtClean="0">
                <a:solidFill>
                  <a:prstClr val="black"/>
                </a:solidFill>
                <a:latin typeface="Arial" panose="020B0604020202020204"/>
              </a:rPr>
              <a:t>HMMWV</a:t>
            </a:r>
            <a:endParaRPr lang="en-US" sz="1400" b="1" i="0" dirty="0">
              <a:solidFill>
                <a:prstClr val="black"/>
              </a:solidFill>
              <a:latin typeface="Arial" panose="020B0604020202020204"/>
            </a:endParaRPr>
          </a:p>
        </p:txBody>
      </p:sp>
      <p:pic>
        <p:nvPicPr>
          <p:cNvPr id="194" name="Picture 193" descr="Mortar.png"/>
          <p:cNvPicPr>
            <a:picLocks noChangeAspect="1"/>
          </p:cNvPicPr>
          <p:nvPr/>
        </p:nvPicPr>
        <p:blipFill>
          <a:blip r:embed="rId6" cstate="print"/>
          <a:stretch>
            <a:fillRect/>
          </a:stretch>
        </p:blipFill>
        <p:spPr>
          <a:xfrm flipH="1">
            <a:off x="946396" y="4019370"/>
            <a:ext cx="1128332" cy="521864"/>
          </a:xfrm>
          <a:prstGeom prst="rect">
            <a:avLst/>
          </a:prstGeom>
        </p:spPr>
      </p:pic>
      <p:sp>
        <p:nvSpPr>
          <p:cNvPr id="196" name="TextBox 195"/>
          <p:cNvSpPr txBox="1"/>
          <p:nvPr/>
        </p:nvSpPr>
        <p:spPr>
          <a:xfrm>
            <a:off x="777064" y="4536532"/>
            <a:ext cx="1452231" cy="307777"/>
          </a:xfrm>
          <a:prstGeom prst="rect">
            <a:avLst/>
          </a:prstGeom>
          <a:noFill/>
        </p:spPr>
        <p:txBody>
          <a:bodyPr wrap="square" rtlCol="0">
            <a:spAutoFit/>
          </a:bodyPr>
          <a:lstStyle/>
          <a:p>
            <a:pPr algn="ctr" eaLnBrk="1" fontAlgn="auto" hangingPunct="1">
              <a:spcBef>
                <a:spcPts val="0"/>
              </a:spcBef>
              <a:spcAft>
                <a:spcPts val="0"/>
              </a:spcAft>
            </a:pPr>
            <a:r>
              <a:rPr lang="en-US" sz="1400" b="1" i="0" dirty="0" smtClean="0">
                <a:solidFill>
                  <a:prstClr val="black"/>
                </a:solidFill>
                <a:latin typeface="Arial" panose="020B0604020202020204"/>
              </a:rPr>
              <a:t>Mortar M1064</a:t>
            </a:r>
            <a:endParaRPr lang="en-US" sz="1400" b="1" i="0" dirty="0">
              <a:solidFill>
                <a:prstClr val="black"/>
              </a:solidFill>
              <a:latin typeface="Arial" panose="020B0604020202020204"/>
            </a:endParaRPr>
          </a:p>
        </p:txBody>
      </p:sp>
      <p:sp>
        <p:nvSpPr>
          <p:cNvPr id="81" name="TextBox 80"/>
          <p:cNvSpPr txBox="1"/>
          <p:nvPr/>
        </p:nvSpPr>
        <p:spPr>
          <a:xfrm>
            <a:off x="2774388" y="4536532"/>
            <a:ext cx="1721412" cy="307777"/>
          </a:xfrm>
          <a:prstGeom prst="rect">
            <a:avLst/>
          </a:prstGeom>
          <a:noFill/>
        </p:spPr>
        <p:txBody>
          <a:bodyPr wrap="square" rtlCol="0">
            <a:spAutoFit/>
          </a:bodyPr>
          <a:lstStyle/>
          <a:p>
            <a:pPr algn="ctr" eaLnBrk="1" fontAlgn="auto" hangingPunct="1">
              <a:spcBef>
                <a:spcPts val="0"/>
              </a:spcBef>
              <a:spcAft>
                <a:spcPts val="0"/>
              </a:spcAft>
            </a:pPr>
            <a:r>
              <a:rPr lang="en-US" sz="1400" b="1" i="0" dirty="0" smtClean="0">
                <a:solidFill>
                  <a:prstClr val="black"/>
                </a:solidFill>
                <a:latin typeface="Arial" panose="020B0604020202020204"/>
              </a:rPr>
              <a:t>M109A6 Paladin</a:t>
            </a:r>
            <a:endParaRPr lang="en-US" sz="1400" b="1" i="0" dirty="0">
              <a:solidFill>
                <a:prstClr val="black"/>
              </a:solidFill>
              <a:latin typeface="Arial" panose="020B0604020202020204"/>
            </a:endParaRPr>
          </a:p>
        </p:txBody>
      </p:sp>
      <p:pic>
        <p:nvPicPr>
          <p:cNvPr id="98" name="Picture 97" descr="M3A3.png"/>
          <p:cNvPicPr>
            <a:picLocks noChangeAspect="1"/>
          </p:cNvPicPr>
          <p:nvPr/>
        </p:nvPicPr>
        <p:blipFill>
          <a:blip r:embed="rId4" cstate="print"/>
          <a:stretch>
            <a:fillRect/>
          </a:stretch>
        </p:blipFill>
        <p:spPr>
          <a:xfrm flipH="1">
            <a:off x="6319102" y="1301856"/>
            <a:ext cx="1241165" cy="629575"/>
          </a:xfrm>
          <a:prstGeom prst="rect">
            <a:avLst/>
          </a:prstGeom>
        </p:spPr>
      </p:pic>
      <p:sp>
        <p:nvSpPr>
          <p:cNvPr id="100" name="TextBox 99"/>
          <p:cNvSpPr txBox="1"/>
          <p:nvPr/>
        </p:nvSpPr>
        <p:spPr>
          <a:xfrm>
            <a:off x="5867400" y="1904441"/>
            <a:ext cx="2162169" cy="307777"/>
          </a:xfrm>
          <a:prstGeom prst="rect">
            <a:avLst/>
          </a:prstGeom>
          <a:noFill/>
        </p:spPr>
        <p:txBody>
          <a:bodyPr wrap="square" rtlCol="0">
            <a:spAutoFit/>
          </a:bodyPr>
          <a:lstStyle/>
          <a:p>
            <a:pPr algn="ctr" eaLnBrk="1" fontAlgn="auto" hangingPunct="1">
              <a:spcBef>
                <a:spcPts val="0"/>
              </a:spcBef>
              <a:spcAft>
                <a:spcPts val="0"/>
              </a:spcAft>
            </a:pPr>
            <a:r>
              <a:rPr lang="en-US" sz="1400" b="1" i="0" dirty="0" smtClean="0">
                <a:solidFill>
                  <a:prstClr val="black"/>
                </a:solidFill>
                <a:latin typeface="Arial" panose="020B0604020202020204"/>
              </a:rPr>
              <a:t>Infantry Bradley</a:t>
            </a:r>
            <a:endParaRPr lang="en-US" sz="1400" b="1" i="0" dirty="0">
              <a:solidFill>
                <a:prstClr val="black"/>
              </a:solidFill>
              <a:latin typeface="Arial" panose="020B0604020202020204"/>
            </a:endParaRPr>
          </a:p>
        </p:txBody>
      </p:sp>
      <p:sp>
        <p:nvSpPr>
          <p:cNvPr id="36" name="TextBox 35"/>
          <p:cNvSpPr txBox="1"/>
          <p:nvPr/>
        </p:nvSpPr>
        <p:spPr>
          <a:xfrm>
            <a:off x="4560511" y="4536532"/>
            <a:ext cx="2008549" cy="307777"/>
          </a:xfrm>
          <a:prstGeom prst="rect">
            <a:avLst/>
          </a:prstGeom>
          <a:noFill/>
        </p:spPr>
        <p:txBody>
          <a:bodyPr wrap="square" rtlCol="0">
            <a:spAutoFit/>
          </a:bodyPr>
          <a:lstStyle/>
          <a:p>
            <a:pPr algn="ctr" eaLnBrk="1" fontAlgn="auto" hangingPunct="1">
              <a:spcBef>
                <a:spcPts val="0"/>
              </a:spcBef>
              <a:spcAft>
                <a:spcPts val="0"/>
              </a:spcAft>
            </a:pPr>
            <a:r>
              <a:rPr lang="en-US" sz="1400" b="1" i="0" dirty="0" smtClean="0">
                <a:solidFill>
                  <a:prstClr val="black"/>
                </a:solidFill>
                <a:latin typeface="Arial" panose="020B0604020202020204"/>
              </a:rPr>
              <a:t>M777</a:t>
            </a:r>
            <a:endParaRPr lang="en-US" sz="1400" b="1" i="0" dirty="0">
              <a:solidFill>
                <a:prstClr val="black"/>
              </a:solidFill>
              <a:latin typeface="Arial" panose="020B0604020202020204"/>
            </a:endParaRPr>
          </a:p>
        </p:txBody>
      </p:sp>
      <p:sp>
        <p:nvSpPr>
          <p:cNvPr id="37" name="TextBox 36"/>
          <p:cNvSpPr txBox="1"/>
          <p:nvPr/>
        </p:nvSpPr>
        <p:spPr>
          <a:xfrm>
            <a:off x="6327141" y="4536532"/>
            <a:ext cx="2008549" cy="307777"/>
          </a:xfrm>
          <a:prstGeom prst="rect">
            <a:avLst/>
          </a:prstGeom>
          <a:noFill/>
        </p:spPr>
        <p:txBody>
          <a:bodyPr wrap="square" rtlCol="0">
            <a:spAutoFit/>
          </a:bodyPr>
          <a:lstStyle/>
          <a:p>
            <a:pPr algn="ctr" eaLnBrk="1" fontAlgn="auto" hangingPunct="1">
              <a:spcBef>
                <a:spcPts val="0"/>
              </a:spcBef>
              <a:spcAft>
                <a:spcPts val="0"/>
              </a:spcAft>
            </a:pPr>
            <a:r>
              <a:rPr lang="en-US" sz="1400" b="1" i="0" dirty="0" smtClean="0">
                <a:solidFill>
                  <a:prstClr val="black"/>
                </a:solidFill>
                <a:latin typeface="Arial" panose="020B0604020202020204"/>
              </a:rPr>
              <a:t>M270 MLRS</a:t>
            </a:r>
            <a:endParaRPr lang="en-US" sz="1400" b="1" i="0" dirty="0">
              <a:solidFill>
                <a:prstClr val="black"/>
              </a:solidFill>
              <a:latin typeface="Arial" panose="020B0604020202020204"/>
            </a:endParaRPr>
          </a:p>
        </p:txBody>
      </p:sp>
      <p:sp>
        <p:nvSpPr>
          <p:cNvPr id="38" name="TextBox 37"/>
          <p:cNvSpPr txBox="1"/>
          <p:nvPr/>
        </p:nvSpPr>
        <p:spPr>
          <a:xfrm>
            <a:off x="3573470" y="3141942"/>
            <a:ext cx="2008549" cy="307777"/>
          </a:xfrm>
          <a:prstGeom prst="rect">
            <a:avLst/>
          </a:prstGeom>
          <a:noFill/>
        </p:spPr>
        <p:txBody>
          <a:bodyPr wrap="square" rtlCol="0">
            <a:spAutoFit/>
          </a:bodyPr>
          <a:lstStyle/>
          <a:p>
            <a:pPr algn="ctr" eaLnBrk="1" fontAlgn="auto" hangingPunct="1">
              <a:spcBef>
                <a:spcPts val="0"/>
              </a:spcBef>
              <a:spcAft>
                <a:spcPts val="0"/>
              </a:spcAft>
            </a:pPr>
            <a:r>
              <a:rPr lang="en-US" sz="1400" b="1" i="0" dirty="0" smtClean="0">
                <a:solidFill>
                  <a:prstClr val="black"/>
                </a:solidFill>
                <a:latin typeface="Arial" panose="020B0604020202020204"/>
              </a:rPr>
              <a:t>STRYKER FOV</a:t>
            </a:r>
            <a:endParaRPr lang="en-US" sz="1400" b="1" i="0" dirty="0">
              <a:solidFill>
                <a:prstClr val="black"/>
              </a:solidFill>
              <a:latin typeface="Arial" panose="020B0604020202020204"/>
            </a:endParaRPr>
          </a:p>
        </p:txBody>
      </p:sp>
      <p:graphicFrame>
        <p:nvGraphicFramePr>
          <p:cNvPr id="42" name="Object 39"/>
          <p:cNvGraphicFramePr>
            <a:graphicFrameLocks noChangeAspect="1"/>
          </p:cNvGraphicFramePr>
          <p:nvPr>
            <p:extLst/>
          </p:nvPr>
        </p:nvGraphicFramePr>
        <p:xfrm>
          <a:off x="2779559" y="3919788"/>
          <a:ext cx="1516793" cy="632535"/>
        </p:xfrm>
        <a:graphic>
          <a:graphicData uri="http://schemas.openxmlformats.org/presentationml/2006/ole">
            <mc:AlternateContent xmlns:mc="http://schemas.openxmlformats.org/markup-compatibility/2006">
              <mc:Choice xmlns:v="urn:schemas-microsoft-com:vml" Requires="v">
                <p:oleObj spid="_x0000_s1158" name="Bitmap Image" r:id="rId7" imgW="6210838" imgH="2591025" progId="Paint.Picture">
                  <p:embed/>
                </p:oleObj>
              </mc:Choice>
              <mc:Fallback>
                <p:oleObj name="Bitmap Image" r:id="rId7" imgW="6210838" imgH="2591025" progId="Paint.Picture">
                  <p:embed/>
                  <p:pic>
                    <p:nvPicPr>
                      <p:cNvPr id="0" name=""/>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9559" y="3919788"/>
                        <a:ext cx="1516793" cy="632535"/>
                      </a:xfrm>
                      <a:prstGeom prst="rect">
                        <a:avLst/>
                      </a:prstGeom>
                      <a:noFill/>
                      <a:ln>
                        <a:noFill/>
                      </a:ln>
                      <a:effectLst/>
                    </p:spPr>
                  </p:pic>
                </p:oleObj>
              </mc:Fallback>
            </mc:AlternateContent>
          </a:graphicData>
        </a:graphic>
      </p:graphicFrame>
      <p:graphicFrame>
        <p:nvGraphicFramePr>
          <p:cNvPr id="43" name="Object 36"/>
          <p:cNvGraphicFramePr>
            <a:graphicFrameLocks noChangeAspect="1"/>
          </p:cNvGraphicFramePr>
          <p:nvPr>
            <p:extLst/>
          </p:nvPr>
        </p:nvGraphicFramePr>
        <p:xfrm>
          <a:off x="3972776" y="2603054"/>
          <a:ext cx="1276680" cy="519293"/>
        </p:xfrm>
        <a:graphic>
          <a:graphicData uri="http://schemas.openxmlformats.org/presentationml/2006/ole">
            <mc:AlternateContent xmlns:mc="http://schemas.openxmlformats.org/markup-compatibility/2006">
              <mc:Choice xmlns:v="urn:schemas-microsoft-com:vml" Requires="v">
                <p:oleObj spid="_x0000_s1159" name="Bitmap Image" r:id="rId9" imgW="4168501" imgH="1699048" progId="Paint.Picture">
                  <p:embed/>
                </p:oleObj>
              </mc:Choice>
              <mc:Fallback>
                <p:oleObj name="Bitmap Image" r:id="rId9" imgW="4168501" imgH="1699048" progId="Paint.Picture">
                  <p:embed/>
                  <p:pic>
                    <p:nvPicPr>
                      <p:cNvPr id="0" name=""/>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72776" y="2603054"/>
                        <a:ext cx="1276680" cy="519293"/>
                      </a:xfrm>
                      <a:prstGeom prst="rect">
                        <a:avLst/>
                      </a:prstGeom>
                      <a:noFill/>
                      <a:ln>
                        <a:noFill/>
                      </a:ln>
                      <a:effectLst/>
                    </p:spPr>
                  </p:pic>
                </p:oleObj>
              </mc:Fallback>
            </mc:AlternateContent>
          </a:graphicData>
        </a:graphic>
      </p:graphicFrame>
      <p:pic>
        <p:nvPicPr>
          <p:cNvPr id="44" name="Picture 2"/>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9294" y="5352461"/>
            <a:ext cx="1419977" cy="43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7269" y="5367501"/>
            <a:ext cx="1359202" cy="41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3" descr="apach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37323" y="5318562"/>
            <a:ext cx="1036198" cy="46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a:off x="498904" y="5864423"/>
            <a:ext cx="2008549" cy="307777"/>
          </a:xfrm>
          <a:prstGeom prst="rect">
            <a:avLst/>
          </a:prstGeom>
          <a:noFill/>
        </p:spPr>
        <p:txBody>
          <a:bodyPr wrap="square" rtlCol="0">
            <a:spAutoFit/>
          </a:bodyPr>
          <a:lstStyle/>
          <a:p>
            <a:pPr algn="ctr" eaLnBrk="1" fontAlgn="auto" hangingPunct="1">
              <a:spcBef>
                <a:spcPts val="0"/>
              </a:spcBef>
              <a:spcAft>
                <a:spcPts val="0"/>
              </a:spcAft>
            </a:pPr>
            <a:r>
              <a:rPr lang="en-US" sz="1400" b="1" i="0" dirty="0" smtClean="0">
                <a:solidFill>
                  <a:prstClr val="black"/>
                </a:solidFill>
                <a:latin typeface="Arial" panose="020B0604020202020204"/>
              </a:rPr>
              <a:t>CH-47</a:t>
            </a:r>
            <a:endParaRPr lang="en-US" sz="1400" b="1" i="0" dirty="0">
              <a:solidFill>
                <a:prstClr val="black"/>
              </a:solidFill>
              <a:latin typeface="Arial" panose="020B0604020202020204"/>
            </a:endParaRPr>
          </a:p>
        </p:txBody>
      </p:sp>
      <p:sp>
        <p:nvSpPr>
          <p:cNvPr id="48" name="TextBox 47"/>
          <p:cNvSpPr txBox="1"/>
          <p:nvPr/>
        </p:nvSpPr>
        <p:spPr>
          <a:xfrm>
            <a:off x="2514600" y="5857647"/>
            <a:ext cx="2008549" cy="307777"/>
          </a:xfrm>
          <a:prstGeom prst="rect">
            <a:avLst/>
          </a:prstGeom>
          <a:noFill/>
        </p:spPr>
        <p:txBody>
          <a:bodyPr wrap="square" rtlCol="0">
            <a:spAutoFit/>
          </a:bodyPr>
          <a:lstStyle/>
          <a:p>
            <a:pPr algn="ctr" eaLnBrk="1" fontAlgn="auto" hangingPunct="1">
              <a:spcBef>
                <a:spcPts val="0"/>
              </a:spcBef>
              <a:spcAft>
                <a:spcPts val="0"/>
              </a:spcAft>
            </a:pPr>
            <a:r>
              <a:rPr lang="en-US" sz="1400" b="1" i="0" dirty="0" smtClean="0">
                <a:solidFill>
                  <a:prstClr val="black"/>
                </a:solidFill>
                <a:latin typeface="Arial" panose="020B0604020202020204"/>
              </a:rPr>
              <a:t>UH/HH-60</a:t>
            </a:r>
            <a:endParaRPr lang="en-US" sz="1400" b="1" i="0" dirty="0">
              <a:solidFill>
                <a:prstClr val="black"/>
              </a:solidFill>
              <a:latin typeface="Arial" panose="020B0604020202020204"/>
            </a:endParaRPr>
          </a:p>
        </p:txBody>
      </p:sp>
      <p:sp>
        <p:nvSpPr>
          <p:cNvPr id="49" name="TextBox 48"/>
          <p:cNvSpPr txBox="1"/>
          <p:nvPr/>
        </p:nvSpPr>
        <p:spPr>
          <a:xfrm>
            <a:off x="4574270" y="5864423"/>
            <a:ext cx="2008549" cy="307777"/>
          </a:xfrm>
          <a:prstGeom prst="rect">
            <a:avLst/>
          </a:prstGeom>
          <a:noFill/>
        </p:spPr>
        <p:txBody>
          <a:bodyPr wrap="square" rtlCol="0">
            <a:spAutoFit/>
          </a:bodyPr>
          <a:lstStyle/>
          <a:p>
            <a:pPr algn="ctr" eaLnBrk="1" fontAlgn="auto" hangingPunct="1">
              <a:spcBef>
                <a:spcPts val="0"/>
              </a:spcBef>
              <a:spcAft>
                <a:spcPts val="0"/>
              </a:spcAft>
            </a:pPr>
            <a:r>
              <a:rPr lang="en-US" sz="1400" b="1" i="0" dirty="0" smtClean="0">
                <a:solidFill>
                  <a:prstClr val="black"/>
                </a:solidFill>
                <a:latin typeface="Arial" panose="020B0604020202020204"/>
              </a:rPr>
              <a:t>AH-64</a:t>
            </a:r>
            <a:endParaRPr lang="en-US" sz="1400" b="1" i="0" dirty="0">
              <a:solidFill>
                <a:prstClr val="black"/>
              </a:solidFill>
              <a:latin typeface="Arial" panose="020B0604020202020204"/>
            </a:endParaRPr>
          </a:p>
        </p:txBody>
      </p:sp>
      <p:sp>
        <p:nvSpPr>
          <p:cNvPr id="50" name="TextBox 49"/>
          <p:cNvSpPr txBox="1"/>
          <p:nvPr/>
        </p:nvSpPr>
        <p:spPr>
          <a:xfrm>
            <a:off x="6331913" y="5857647"/>
            <a:ext cx="2008549" cy="307777"/>
          </a:xfrm>
          <a:prstGeom prst="rect">
            <a:avLst/>
          </a:prstGeom>
          <a:noFill/>
        </p:spPr>
        <p:txBody>
          <a:bodyPr wrap="square" rtlCol="0">
            <a:spAutoFit/>
          </a:bodyPr>
          <a:lstStyle/>
          <a:p>
            <a:pPr algn="ctr" eaLnBrk="1" fontAlgn="auto" hangingPunct="1">
              <a:spcBef>
                <a:spcPts val="0"/>
              </a:spcBef>
              <a:spcAft>
                <a:spcPts val="0"/>
              </a:spcAft>
            </a:pPr>
            <a:r>
              <a:rPr lang="en-US" sz="1400" b="1" i="0" dirty="0" smtClean="0">
                <a:solidFill>
                  <a:prstClr val="black"/>
                </a:solidFill>
                <a:latin typeface="Arial" panose="020B0604020202020204"/>
              </a:rPr>
              <a:t>Grey Eagle</a:t>
            </a:r>
            <a:endParaRPr lang="en-US" sz="1400" b="1" i="0" dirty="0">
              <a:solidFill>
                <a:prstClr val="black"/>
              </a:solidFill>
              <a:latin typeface="Arial" panose="020B0604020202020204"/>
            </a:endParaRPr>
          </a:p>
        </p:txBody>
      </p:sp>
      <p:pic>
        <p:nvPicPr>
          <p:cNvPr id="10" name="Picture 9"/>
          <p:cNvPicPr>
            <a:picLocks noChangeAspect="1"/>
          </p:cNvPicPr>
          <p:nvPr/>
        </p:nvPicPr>
        <p:blipFill>
          <a:blip r:embed="rId14"/>
          <a:stretch>
            <a:fillRect/>
          </a:stretch>
        </p:blipFill>
        <p:spPr>
          <a:xfrm>
            <a:off x="6872286" y="5248047"/>
            <a:ext cx="927801" cy="668331"/>
          </a:xfrm>
          <a:prstGeom prst="rect">
            <a:avLst/>
          </a:prstGeom>
        </p:spPr>
      </p:pic>
      <p:pic>
        <p:nvPicPr>
          <p:cNvPr id="2" name="Picture 1"/>
          <p:cNvPicPr>
            <a:picLocks noChangeAspect="1"/>
          </p:cNvPicPr>
          <p:nvPr/>
        </p:nvPicPr>
        <p:blipFill>
          <a:blip r:embed="rId15"/>
          <a:stretch>
            <a:fillRect/>
          </a:stretch>
        </p:blipFill>
        <p:spPr>
          <a:xfrm>
            <a:off x="5104065" y="3800247"/>
            <a:ext cx="921439" cy="749170"/>
          </a:xfrm>
          <a:prstGeom prst="rect">
            <a:avLst/>
          </a:prstGeom>
        </p:spPr>
      </p:pic>
      <p:pic>
        <p:nvPicPr>
          <p:cNvPr id="3" name="Picture 2"/>
          <p:cNvPicPr>
            <a:picLocks noChangeAspect="1"/>
          </p:cNvPicPr>
          <p:nvPr/>
        </p:nvPicPr>
        <p:blipFill>
          <a:blip r:embed="rId16"/>
          <a:stretch>
            <a:fillRect/>
          </a:stretch>
        </p:blipFill>
        <p:spPr>
          <a:xfrm>
            <a:off x="6820087" y="3849190"/>
            <a:ext cx="1032199" cy="721799"/>
          </a:xfrm>
          <a:prstGeom prst="rect">
            <a:avLst/>
          </a:prstGeom>
        </p:spPr>
      </p:pic>
      <p:sp>
        <p:nvSpPr>
          <p:cNvPr id="31" name="Rectangle 30"/>
          <p:cNvSpPr/>
          <p:nvPr/>
        </p:nvSpPr>
        <p:spPr>
          <a:xfrm>
            <a:off x="3770244" y="0"/>
            <a:ext cx="1600200" cy="152400"/>
          </a:xfrm>
          <a:prstGeom prst="rect">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white"/>
                </a:solidFill>
              </a:rPr>
              <a:t>UNCLASSIFIED</a:t>
            </a:r>
            <a:endParaRPr lang="en-US" sz="1000" b="1" dirty="0">
              <a:solidFill>
                <a:prstClr val="white"/>
              </a:solidFill>
            </a:endParaRPr>
          </a:p>
        </p:txBody>
      </p:sp>
    </p:spTree>
    <p:extLst>
      <p:ext uri="{BB962C8B-B14F-4D97-AF65-F5344CB8AC3E}">
        <p14:creationId xmlns:p14="http://schemas.microsoft.com/office/powerpoint/2010/main" val="3400099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3">
            <a:extLst>
              <a:ext uri="{28A0092B-C50C-407E-A947-70E740481C1C}">
                <a14:useLocalDpi xmlns:a14="http://schemas.microsoft.com/office/drawing/2010/main" val="0"/>
              </a:ext>
            </a:extLst>
          </a:blip>
          <a:srcRect b="15772"/>
          <a:stretch/>
        </p:blipFill>
        <p:spPr>
          <a:xfrm>
            <a:off x="2099812" y="2151238"/>
            <a:ext cx="7044187" cy="3503527"/>
          </a:xfrm>
          <a:prstGeom prst="rect">
            <a:avLst/>
          </a:prstGeom>
        </p:spPr>
      </p:pic>
      <p:sp>
        <p:nvSpPr>
          <p:cNvPr id="19" name="TextBox 57"/>
          <p:cNvSpPr txBox="1">
            <a:spLocks noChangeArrowheads="1"/>
          </p:cNvSpPr>
          <p:nvPr/>
        </p:nvSpPr>
        <p:spPr bwMode="auto">
          <a:xfrm>
            <a:off x="0" y="120281"/>
            <a:ext cx="9144000" cy="565519"/>
          </a:xfrm>
          <a:prstGeom prst="rect">
            <a:avLst/>
          </a:prstGeom>
          <a:noFill/>
          <a:ln w="9525">
            <a:noFill/>
            <a:miter lim="800000"/>
            <a:headEnd/>
            <a:tailEnd/>
          </a:ln>
        </p:spPr>
        <p:txBody>
          <a:bodyPr wrap="square" lIns="133328" tIns="66665" rIns="133328" bIns="66665">
            <a:spAutoFit/>
          </a:bodyPr>
          <a:lstStyle/>
          <a:p>
            <a:pPr marL="0" lvl="1" algn="ctr" defTabSz="912813"/>
            <a:r>
              <a:rPr lang="en-US" sz="2800" b="1" dirty="0" smtClean="0">
                <a:solidFill>
                  <a:srgbClr val="000000"/>
                </a:solidFill>
                <a:latin typeface=" Arial"/>
                <a:cs typeface="Arial" pitchFamily="34" charset="0"/>
              </a:rPr>
              <a:t>Where We Have Been</a:t>
            </a:r>
            <a:endParaRPr lang="en-US" sz="2800" b="1" dirty="0">
              <a:solidFill>
                <a:srgbClr val="000000"/>
              </a:solidFill>
              <a:latin typeface=" Arial"/>
              <a:cs typeface="Arial" pitchFamily="34" charset="0"/>
            </a:endParaRPr>
          </a:p>
        </p:txBody>
      </p:sp>
      <p:sp>
        <p:nvSpPr>
          <p:cNvPr id="122" name="TextBox 33"/>
          <p:cNvSpPr txBox="1">
            <a:spLocks noChangeArrowheads="1"/>
          </p:cNvSpPr>
          <p:nvPr/>
        </p:nvSpPr>
        <p:spPr bwMode="auto">
          <a:xfrm>
            <a:off x="6594252" y="4995124"/>
            <a:ext cx="2385735" cy="1651477"/>
          </a:xfrm>
          <a:prstGeom prst="rect">
            <a:avLst/>
          </a:prstGeom>
          <a:solidFill>
            <a:schemeClr val="bg1"/>
          </a:solidFill>
          <a:ln w="9525">
            <a:solidFill>
              <a:schemeClr val="tx1"/>
            </a:solidFill>
            <a:prstDash val="solid"/>
            <a:miter lim="800000"/>
            <a:headEnd/>
            <a:tailEnd/>
          </a:ln>
        </p:spPr>
        <p:txBody>
          <a:bodyPr wrap="square">
            <a:noAutofit/>
          </a:bodyPr>
          <a:lstStyle/>
          <a:p>
            <a:pPr algn="ctr" defTabSz="907297"/>
            <a:r>
              <a:rPr lang="en-US" sz="1400" b="1" dirty="0" smtClean="0">
                <a:solidFill>
                  <a:prstClr val="black"/>
                </a:solidFill>
              </a:rPr>
              <a:t>Korea</a:t>
            </a:r>
            <a:endParaRPr lang="en-US" sz="1400" b="1" dirty="0">
              <a:solidFill>
                <a:prstClr val="black"/>
              </a:solidFill>
            </a:endParaRPr>
          </a:p>
          <a:p>
            <a:pPr algn="ctr" defTabSz="907297"/>
            <a:endParaRPr lang="en-US" sz="1400" b="1" dirty="0">
              <a:solidFill>
                <a:prstClr val="black"/>
              </a:solidFill>
            </a:endParaRPr>
          </a:p>
          <a:p>
            <a:pPr algn="ctr" defTabSz="907297"/>
            <a:endParaRPr lang="en-US" sz="1400" b="1" dirty="0">
              <a:solidFill>
                <a:prstClr val="black"/>
              </a:solidFill>
            </a:endParaRPr>
          </a:p>
        </p:txBody>
      </p:sp>
      <p:sp>
        <p:nvSpPr>
          <p:cNvPr id="182" name="Line 29"/>
          <p:cNvSpPr>
            <a:spLocks noChangeShapeType="1"/>
          </p:cNvSpPr>
          <p:nvPr/>
        </p:nvSpPr>
        <p:spPr bwMode="auto">
          <a:xfrm flipV="1">
            <a:off x="7907958" y="3344456"/>
            <a:ext cx="1078" cy="1661229"/>
          </a:xfrm>
          <a:prstGeom prst="line">
            <a:avLst/>
          </a:prstGeom>
          <a:noFill/>
          <a:ln w="38100">
            <a:solidFill>
              <a:schemeClr val="tx1"/>
            </a:solidFill>
            <a:round/>
            <a:headEnd/>
            <a:tailEnd type="triangle"/>
          </a:ln>
        </p:spPr>
        <p:txBody>
          <a:bodyPr/>
          <a:lstStyle/>
          <a:p>
            <a:pPr defTabSz="907297"/>
            <a:endParaRPr lang="en-US" sz="1700">
              <a:solidFill>
                <a:prstClr val="black"/>
              </a:solidFill>
            </a:endParaRPr>
          </a:p>
        </p:txBody>
      </p:sp>
      <p:pic>
        <p:nvPicPr>
          <p:cNvPr id="116" name="Picture 115" descr="divarty.png"/>
          <p:cNvPicPr>
            <a:picLocks noChangeAspect="1"/>
          </p:cNvPicPr>
          <p:nvPr/>
        </p:nvPicPr>
        <p:blipFill>
          <a:blip r:embed="rId4" cstate="print"/>
          <a:stretch>
            <a:fillRect/>
          </a:stretch>
        </p:blipFill>
        <p:spPr>
          <a:xfrm>
            <a:off x="7433445" y="5256593"/>
            <a:ext cx="707348" cy="977447"/>
          </a:xfrm>
          <a:prstGeom prst="rect">
            <a:avLst/>
          </a:prstGeom>
        </p:spPr>
      </p:pic>
      <p:pic>
        <p:nvPicPr>
          <p:cNvPr id="157" name="Picture 156" descr="2bct.png"/>
          <p:cNvPicPr>
            <a:picLocks noChangeAspect="1"/>
          </p:cNvPicPr>
          <p:nvPr/>
        </p:nvPicPr>
        <p:blipFill>
          <a:blip r:embed="rId5" cstate="print"/>
          <a:stretch>
            <a:fillRect/>
          </a:stretch>
        </p:blipFill>
        <p:spPr>
          <a:xfrm>
            <a:off x="8225577" y="5264272"/>
            <a:ext cx="707346" cy="977447"/>
          </a:xfrm>
          <a:prstGeom prst="rect">
            <a:avLst/>
          </a:prstGeom>
        </p:spPr>
      </p:pic>
      <p:pic>
        <p:nvPicPr>
          <p:cNvPr id="125" name="Picture 124" descr="3bct.png"/>
          <p:cNvPicPr>
            <a:picLocks noChangeAspect="1"/>
          </p:cNvPicPr>
          <p:nvPr/>
        </p:nvPicPr>
        <p:blipFill>
          <a:blip r:embed="rId6" cstate="print"/>
          <a:stretch>
            <a:fillRect/>
          </a:stretch>
        </p:blipFill>
        <p:spPr>
          <a:xfrm>
            <a:off x="6705247" y="5264272"/>
            <a:ext cx="707348" cy="977447"/>
          </a:xfrm>
          <a:prstGeom prst="rect">
            <a:avLst/>
          </a:prstGeom>
        </p:spPr>
      </p:pic>
      <p:sp>
        <p:nvSpPr>
          <p:cNvPr id="5" name="TextBox 4"/>
          <p:cNvSpPr txBox="1"/>
          <p:nvPr/>
        </p:nvSpPr>
        <p:spPr>
          <a:xfrm>
            <a:off x="6705247" y="6240873"/>
            <a:ext cx="696024" cy="276999"/>
          </a:xfrm>
          <a:prstGeom prst="rect">
            <a:avLst/>
          </a:prstGeom>
          <a:noFill/>
        </p:spPr>
        <p:txBody>
          <a:bodyPr wrap="none" rtlCol="0">
            <a:spAutoFit/>
          </a:bodyPr>
          <a:lstStyle/>
          <a:p>
            <a:pPr algn="ctr"/>
            <a:r>
              <a:rPr lang="en-US" sz="1200" b="1" dirty="0" smtClean="0">
                <a:latin typeface=" Arial"/>
              </a:rPr>
              <a:t>3ABCT</a:t>
            </a:r>
            <a:endParaRPr lang="en-US" sz="1200" b="1" dirty="0">
              <a:latin typeface=" Arial"/>
            </a:endParaRPr>
          </a:p>
        </p:txBody>
      </p:sp>
      <p:sp>
        <p:nvSpPr>
          <p:cNvPr id="127" name="TextBox 126"/>
          <p:cNvSpPr txBox="1"/>
          <p:nvPr/>
        </p:nvSpPr>
        <p:spPr>
          <a:xfrm>
            <a:off x="7485594" y="6228011"/>
            <a:ext cx="603050" cy="461665"/>
          </a:xfrm>
          <a:prstGeom prst="rect">
            <a:avLst/>
          </a:prstGeom>
          <a:noFill/>
        </p:spPr>
        <p:txBody>
          <a:bodyPr wrap="none" rtlCol="0">
            <a:spAutoFit/>
          </a:bodyPr>
          <a:lstStyle/>
          <a:p>
            <a:pPr algn="ctr"/>
            <a:r>
              <a:rPr lang="en-US" sz="1200" b="1" dirty="0" smtClean="0">
                <a:latin typeface=" Arial"/>
              </a:rPr>
              <a:t>DIV</a:t>
            </a:r>
          </a:p>
          <a:p>
            <a:pPr algn="ctr"/>
            <a:r>
              <a:rPr lang="en-US" sz="1200" b="1" dirty="0" smtClean="0">
                <a:latin typeface=" Arial"/>
              </a:rPr>
              <a:t>ARTY</a:t>
            </a:r>
            <a:endParaRPr lang="en-US" sz="1200" b="1" dirty="0">
              <a:latin typeface=" Arial"/>
            </a:endParaRPr>
          </a:p>
        </p:txBody>
      </p:sp>
      <p:sp>
        <p:nvSpPr>
          <p:cNvPr id="128" name="TextBox 127"/>
          <p:cNvSpPr txBox="1"/>
          <p:nvPr/>
        </p:nvSpPr>
        <p:spPr>
          <a:xfrm>
            <a:off x="8231238" y="6208249"/>
            <a:ext cx="696024" cy="276999"/>
          </a:xfrm>
          <a:prstGeom prst="rect">
            <a:avLst/>
          </a:prstGeom>
          <a:noFill/>
        </p:spPr>
        <p:txBody>
          <a:bodyPr wrap="none" rtlCol="0">
            <a:spAutoFit/>
          </a:bodyPr>
          <a:lstStyle/>
          <a:p>
            <a:pPr algn="ctr"/>
            <a:r>
              <a:rPr lang="en-US" sz="1200" b="1" dirty="0" smtClean="0">
                <a:latin typeface=" Arial"/>
              </a:rPr>
              <a:t>2ABCT</a:t>
            </a:r>
            <a:endParaRPr lang="en-US" sz="1200" b="1" dirty="0">
              <a:latin typeface=" Arial"/>
            </a:endParaRPr>
          </a:p>
        </p:txBody>
      </p:sp>
      <p:grpSp>
        <p:nvGrpSpPr>
          <p:cNvPr id="6" name="Group 5"/>
          <p:cNvGrpSpPr/>
          <p:nvPr/>
        </p:nvGrpSpPr>
        <p:grpSpPr>
          <a:xfrm>
            <a:off x="5169478" y="4995124"/>
            <a:ext cx="1097280" cy="1169551"/>
            <a:chOff x="5306012" y="4601731"/>
            <a:chExt cx="1097280" cy="1169551"/>
          </a:xfrm>
        </p:grpSpPr>
        <p:grpSp>
          <p:nvGrpSpPr>
            <p:cNvPr id="2" name="Group 1"/>
            <p:cNvGrpSpPr/>
            <p:nvPr/>
          </p:nvGrpSpPr>
          <p:grpSpPr>
            <a:xfrm>
              <a:off x="5306012" y="4601731"/>
              <a:ext cx="1097280" cy="1169551"/>
              <a:chOff x="4245821" y="1383710"/>
              <a:chExt cx="1097280" cy="1086647"/>
            </a:xfrm>
            <a:solidFill>
              <a:schemeClr val="bg1"/>
            </a:solidFill>
          </p:grpSpPr>
          <p:sp>
            <p:nvSpPr>
              <p:cNvPr id="93" name="TextBox 33"/>
              <p:cNvSpPr txBox="1">
                <a:spLocks noChangeArrowheads="1"/>
              </p:cNvSpPr>
              <p:nvPr/>
            </p:nvSpPr>
            <p:spPr bwMode="auto">
              <a:xfrm>
                <a:off x="4245821" y="1383710"/>
                <a:ext cx="1097280" cy="1086647"/>
              </a:xfrm>
              <a:prstGeom prst="rect">
                <a:avLst/>
              </a:prstGeom>
              <a:grpFill/>
              <a:ln w="9525">
                <a:solidFill>
                  <a:schemeClr val="tx1"/>
                </a:solidFill>
                <a:miter lim="800000"/>
                <a:headEnd/>
                <a:tailEnd/>
              </a:ln>
            </p:spPr>
            <p:txBody>
              <a:bodyPr wrap="square">
                <a:spAutoFit/>
              </a:bodyPr>
              <a:lstStyle/>
              <a:p>
                <a:pPr algn="ctr" defTabSz="907297"/>
                <a:r>
                  <a:rPr lang="en-US" sz="1400" b="1" dirty="0" smtClean="0">
                    <a:solidFill>
                      <a:prstClr val="black"/>
                    </a:solidFill>
                  </a:rPr>
                  <a:t> Egypt</a:t>
                </a:r>
              </a:p>
              <a:p>
                <a:pPr algn="ctr" defTabSz="907297"/>
                <a:endParaRPr lang="en-US" sz="1400" b="1" dirty="0" smtClean="0">
                  <a:solidFill>
                    <a:prstClr val="black"/>
                  </a:solidFill>
                </a:endParaRPr>
              </a:p>
              <a:p>
                <a:pPr algn="ctr" defTabSz="907297"/>
                <a:endParaRPr lang="en-US" sz="1400" b="1" dirty="0">
                  <a:solidFill>
                    <a:prstClr val="black"/>
                  </a:solidFill>
                </a:endParaRPr>
              </a:p>
              <a:p>
                <a:pPr algn="ctr" defTabSz="907297"/>
                <a:endParaRPr lang="en-US" sz="1400" b="1" dirty="0">
                  <a:solidFill>
                    <a:prstClr val="black"/>
                  </a:solidFill>
                </a:endParaRPr>
              </a:p>
              <a:p>
                <a:pPr algn="ctr" defTabSz="907297"/>
                <a:endParaRPr lang="en-US" sz="1400" b="1" dirty="0">
                  <a:solidFill>
                    <a:prstClr val="black"/>
                  </a:solidFill>
                </a:endParaRPr>
              </a:p>
            </p:txBody>
          </p:sp>
          <p:pic>
            <p:nvPicPr>
              <p:cNvPr id="145" name="Picture 144" descr="3 CR.png"/>
              <p:cNvPicPr>
                <a:picLocks noChangeAspect="1"/>
              </p:cNvPicPr>
              <p:nvPr/>
            </p:nvPicPr>
            <p:blipFill>
              <a:blip r:embed="rId7" cstate="print">
                <a:clrChange>
                  <a:clrFrom>
                    <a:srgbClr val="C3C3C3"/>
                  </a:clrFrom>
                  <a:clrTo>
                    <a:srgbClr val="C3C3C3">
                      <a:alpha val="0"/>
                    </a:srgbClr>
                  </a:clrTo>
                </a:clrChange>
              </a:blip>
              <a:stretch>
                <a:fillRect/>
              </a:stretch>
            </p:blipFill>
            <p:spPr>
              <a:xfrm>
                <a:off x="4535431" y="1684089"/>
                <a:ext cx="562919" cy="518768"/>
              </a:xfrm>
              <a:prstGeom prst="rect">
                <a:avLst/>
              </a:prstGeom>
              <a:grpFill/>
            </p:spPr>
          </p:pic>
        </p:grpSp>
        <p:sp>
          <p:nvSpPr>
            <p:cNvPr id="129" name="TextBox 128"/>
            <p:cNvSpPr txBox="1"/>
            <p:nvPr/>
          </p:nvSpPr>
          <p:spPr>
            <a:xfrm>
              <a:off x="5645698" y="5483374"/>
              <a:ext cx="490840" cy="276999"/>
            </a:xfrm>
            <a:prstGeom prst="rect">
              <a:avLst/>
            </a:prstGeom>
            <a:noFill/>
          </p:spPr>
          <p:txBody>
            <a:bodyPr wrap="none" rtlCol="0">
              <a:spAutoFit/>
            </a:bodyPr>
            <a:lstStyle/>
            <a:p>
              <a:pPr algn="ctr"/>
              <a:r>
                <a:rPr lang="en-US" sz="1200" b="1" dirty="0" smtClean="0">
                  <a:latin typeface=" Arial"/>
                </a:rPr>
                <a:t>3CR</a:t>
              </a:r>
              <a:endParaRPr lang="en-US" sz="1200" b="1" dirty="0">
                <a:latin typeface=" Arial"/>
              </a:endParaRPr>
            </a:p>
          </p:txBody>
        </p:sp>
      </p:grpSp>
      <p:grpSp>
        <p:nvGrpSpPr>
          <p:cNvPr id="130" name="Group 129"/>
          <p:cNvGrpSpPr/>
          <p:nvPr/>
        </p:nvGrpSpPr>
        <p:grpSpPr>
          <a:xfrm>
            <a:off x="3273854" y="4985431"/>
            <a:ext cx="1521434" cy="1172139"/>
            <a:chOff x="5306012" y="4601731"/>
            <a:chExt cx="1219722" cy="1172139"/>
          </a:xfrm>
        </p:grpSpPr>
        <p:sp>
          <p:nvSpPr>
            <p:cNvPr id="134" name="TextBox 33"/>
            <p:cNvSpPr txBox="1">
              <a:spLocks noChangeArrowheads="1"/>
            </p:cNvSpPr>
            <p:nvPr/>
          </p:nvSpPr>
          <p:spPr bwMode="auto">
            <a:xfrm>
              <a:off x="5306012" y="4601731"/>
              <a:ext cx="1219722" cy="1169551"/>
            </a:xfrm>
            <a:prstGeom prst="rect">
              <a:avLst/>
            </a:prstGeom>
            <a:solidFill>
              <a:schemeClr val="bg1"/>
            </a:solidFill>
            <a:ln w="9525">
              <a:solidFill>
                <a:schemeClr val="tx1"/>
              </a:solidFill>
              <a:miter lim="800000"/>
              <a:headEnd/>
              <a:tailEnd/>
            </a:ln>
          </p:spPr>
          <p:txBody>
            <a:bodyPr wrap="square">
              <a:spAutoFit/>
            </a:bodyPr>
            <a:lstStyle/>
            <a:p>
              <a:pPr algn="ctr"/>
              <a:r>
                <a:rPr lang="en-US" sz="1400" b="1" dirty="0">
                  <a:solidFill>
                    <a:prstClr val="black"/>
                  </a:solidFill>
                </a:rPr>
                <a:t>Guantanamo </a:t>
              </a:r>
              <a:r>
                <a:rPr lang="en-US" sz="1400" b="1" dirty="0" smtClean="0">
                  <a:solidFill>
                    <a:prstClr val="black"/>
                  </a:solidFill>
                </a:rPr>
                <a:t>Bay</a:t>
              </a:r>
            </a:p>
            <a:p>
              <a:pPr algn="ctr"/>
              <a:r>
                <a:rPr lang="en-US" sz="1400" b="1" dirty="0" smtClean="0">
                  <a:solidFill>
                    <a:prstClr val="black"/>
                  </a:solidFill>
                </a:rPr>
                <a:t> </a:t>
              </a:r>
            </a:p>
            <a:p>
              <a:pPr algn="ctr" defTabSz="907297"/>
              <a:endParaRPr lang="en-US" sz="1400" b="1" dirty="0">
                <a:solidFill>
                  <a:prstClr val="black"/>
                </a:solidFill>
              </a:endParaRPr>
            </a:p>
            <a:p>
              <a:pPr algn="ctr" defTabSz="907297"/>
              <a:endParaRPr lang="en-US" sz="1400" b="1" dirty="0">
                <a:solidFill>
                  <a:prstClr val="black"/>
                </a:solidFill>
              </a:endParaRPr>
            </a:p>
            <a:p>
              <a:pPr algn="ctr" defTabSz="907297"/>
              <a:endParaRPr lang="en-US" sz="1400" b="1" dirty="0">
                <a:solidFill>
                  <a:prstClr val="black"/>
                </a:solidFill>
              </a:endParaRPr>
            </a:p>
          </p:txBody>
        </p:sp>
        <p:sp>
          <p:nvSpPr>
            <p:cNvPr id="132" name="TextBox 131"/>
            <p:cNvSpPr txBox="1"/>
            <p:nvPr/>
          </p:nvSpPr>
          <p:spPr>
            <a:xfrm>
              <a:off x="5693107" y="5496871"/>
              <a:ext cx="490840" cy="276999"/>
            </a:xfrm>
            <a:prstGeom prst="rect">
              <a:avLst/>
            </a:prstGeom>
            <a:noFill/>
          </p:spPr>
          <p:txBody>
            <a:bodyPr wrap="none" rtlCol="0">
              <a:spAutoFit/>
            </a:bodyPr>
            <a:lstStyle/>
            <a:p>
              <a:pPr algn="ctr"/>
              <a:r>
                <a:rPr lang="en-US" sz="1200" b="1" dirty="0" smtClean="0">
                  <a:latin typeface=" Arial"/>
                </a:rPr>
                <a:t>3CR</a:t>
              </a:r>
              <a:endParaRPr lang="en-US" sz="1200" b="1" dirty="0">
                <a:latin typeface=" Arial"/>
              </a:endParaRPr>
            </a:p>
          </p:txBody>
        </p:sp>
      </p:grpSp>
      <p:pic>
        <p:nvPicPr>
          <p:cNvPr id="136" name="Picture 135" descr="3 CR.png"/>
          <p:cNvPicPr>
            <a:picLocks noChangeAspect="1"/>
          </p:cNvPicPr>
          <p:nvPr/>
        </p:nvPicPr>
        <p:blipFill>
          <a:blip r:embed="rId7" cstate="print">
            <a:clrChange>
              <a:clrFrom>
                <a:srgbClr val="C3C3C3"/>
              </a:clrFrom>
              <a:clrTo>
                <a:srgbClr val="C3C3C3">
                  <a:alpha val="0"/>
                </a:srgbClr>
              </a:clrTo>
            </a:clrChange>
          </a:blip>
          <a:stretch>
            <a:fillRect/>
          </a:stretch>
        </p:blipFill>
        <p:spPr>
          <a:xfrm>
            <a:off x="3762852" y="5325885"/>
            <a:ext cx="562919" cy="558347"/>
          </a:xfrm>
          <a:prstGeom prst="rect">
            <a:avLst/>
          </a:prstGeom>
          <a:solidFill>
            <a:schemeClr val="bg1"/>
          </a:solidFill>
        </p:spPr>
      </p:pic>
      <p:sp>
        <p:nvSpPr>
          <p:cNvPr id="137" name="TextBox 33"/>
          <p:cNvSpPr txBox="1">
            <a:spLocks noChangeArrowheads="1"/>
          </p:cNvSpPr>
          <p:nvPr/>
        </p:nvSpPr>
        <p:spPr bwMode="auto">
          <a:xfrm>
            <a:off x="6065323" y="911811"/>
            <a:ext cx="3056972" cy="1516428"/>
          </a:xfrm>
          <a:prstGeom prst="rect">
            <a:avLst/>
          </a:prstGeom>
          <a:solidFill>
            <a:schemeClr val="bg1"/>
          </a:solidFill>
          <a:ln w="9525">
            <a:solidFill>
              <a:schemeClr val="tx1"/>
            </a:solidFill>
            <a:prstDash val="solid"/>
            <a:miter lim="800000"/>
            <a:headEnd/>
            <a:tailEnd/>
          </a:ln>
        </p:spPr>
        <p:txBody>
          <a:bodyPr wrap="square">
            <a:noAutofit/>
          </a:bodyPr>
          <a:lstStyle/>
          <a:p>
            <a:pPr algn="ctr" defTabSz="907297"/>
            <a:r>
              <a:rPr lang="en-US" sz="1400" b="1" dirty="0" smtClean="0">
                <a:solidFill>
                  <a:prstClr val="black"/>
                </a:solidFill>
              </a:rPr>
              <a:t>Afghanistan</a:t>
            </a:r>
            <a:endParaRPr lang="en-US" sz="1400" b="1" dirty="0">
              <a:solidFill>
                <a:prstClr val="black"/>
              </a:solidFill>
            </a:endParaRPr>
          </a:p>
          <a:p>
            <a:pPr algn="ctr" defTabSz="907297"/>
            <a:endParaRPr lang="en-US" sz="1400" b="1" dirty="0">
              <a:solidFill>
                <a:prstClr val="black"/>
              </a:solidFill>
            </a:endParaRPr>
          </a:p>
          <a:p>
            <a:pPr algn="ctr" defTabSz="907297"/>
            <a:endParaRPr lang="en-US" sz="1400" b="1" dirty="0">
              <a:solidFill>
                <a:prstClr val="black"/>
              </a:solidFill>
            </a:endParaRPr>
          </a:p>
        </p:txBody>
      </p:sp>
      <p:sp>
        <p:nvSpPr>
          <p:cNvPr id="142" name="TextBox 141"/>
          <p:cNvSpPr txBox="1"/>
          <p:nvPr/>
        </p:nvSpPr>
        <p:spPr>
          <a:xfrm>
            <a:off x="6894842" y="2157559"/>
            <a:ext cx="601448" cy="276999"/>
          </a:xfrm>
          <a:prstGeom prst="rect">
            <a:avLst/>
          </a:prstGeom>
          <a:noFill/>
        </p:spPr>
        <p:txBody>
          <a:bodyPr wrap="none" rtlCol="0">
            <a:spAutoFit/>
          </a:bodyPr>
          <a:lstStyle/>
          <a:p>
            <a:pPr algn="ctr"/>
            <a:r>
              <a:rPr lang="en-US" sz="1200" b="1" dirty="0" smtClean="0">
                <a:latin typeface=" Arial"/>
              </a:rPr>
              <a:t>1ACB</a:t>
            </a:r>
            <a:endParaRPr lang="en-US" sz="1200" b="1" dirty="0">
              <a:latin typeface=" Arial"/>
            </a:endParaRPr>
          </a:p>
        </p:txBody>
      </p:sp>
      <p:sp>
        <p:nvSpPr>
          <p:cNvPr id="143" name="TextBox 142"/>
          <p:cNvSpPr txBox="1"/>
          <p:nvPr/>
        </p:nvSpPr>
        <p:spPr>
          <a:xfrm>
            <a:off x="7743734" y="2144697"/>
            <a:ext cx="482825" cy="276999"/>
          </a:xfrm>
          <a:prstGeom prst="rect">
            <a:avLst/>
          </a:prstGeom>
          <a:noFill/>
        </p:spPr>
        <p:txBody>
          <a:bodyPr wrap="none" rtlCol="0">
            <a:spAutoFit/>
          </a:bodyPr>
          <a:lstStyle/>
          <a:p>
            <a:pPr algn="ctr"/>
            <a:r>
              <a:rPr lang="en-US" sz="1200" b="1" dirty="0" smtClean="0">
                <a:latin typeface=" Arial"/>
              </a:rPr>
              <a:t>1SB</a:t>
            </a:r>
            <a:endParaRPr lang="en-US" sz="1200" b="1" dirty="0">
              <a:latin typeface=" Arial"/>
            </a:endParaRPr>
          </a:p>
        </p:txBody>
      </p:sp>
      <p:sp>
        <p:nvSpPr>
          <p:cNvPr id="146" name="TextBox 145"/>
          <p:cNvSpPr txBox="1"/>
          <p:nvPr/>
        </p:nvSpPr>
        <p:spPr>
          <a:xfrm>
            <a:off x="8364479" y="2160023"/>
            <a:ext cx="715260" cy="276999"/>
          </a:xfrm>
          <a:prstGeom prst="rect">
            <a:avLst/>
          </a:prstGeom>
          <a:noFill/>
        </p:spPr>
        <p:txBody>
          <a:bodyPr wrap="none" rtlCol="0">
            <a:spAutoFit/>
          </a:bodyPr>
          <a:lstStyle/>
          <a:p>
            <a:pPr algn="ctr"/>
            <a:r>
              <a:rPr lang="en-US" sz="1200" b="1" dirty="0" smtClean="0">
                <a:latin typeface=" Arial"/>
              </a:rPr>
              <a:t>DIV HQ</a:t>
            </a:r>
            <a:endParaRPr lang="en-US" sz="1200" b="1" dirty="0">
              <a:latin typeface=" Arial"/>
            </a:endParaRPr>
          </a:p>
        </p:txBody>
      </p:sp>
      <p:pic>
        <p:nvPicPr>
          <p:cNvPr id="152" name="Picture 151" descr="3 CR.png"/>
          <p:cNvPicPr>
            <a:picLocks noChangeAspect="1"/>
          </p:cNvPicPr>
          <p:nvPr/>
        </p:nvPicPr>
        <p:blipFill>
          <a:blip r:embed="rId7" cstate="print">
            <a:clrChange>
              <a:clrFrom>
                <a:srgbClr val="C3C3C3"/>
              </a:clrFrom>
              <a:clrTo>
                <a:srgbClr val="C3C3C3">
                  <a:alpha val="0"/>
                </a:srgbClr>
              </a:clrTo>
            </a:clrChange>
          </a:blip>
          <a:stretch>
            <a:fillRect/>
          </a:stretch>
        </p:blipFill>
        <p:spPr>
          <a:xfrm>
            <a:off x="6166477" y="1240237"/>
            <a:ext cx="562919" cy="558347"/>
          </a:xfrm>
          <a:prstGeom prst="rect">
            <a:avLst/>
          </a:prstGeom>
          <a:solidFill>
            <a:schemeClr val="bg1"/>
          </a:solidFill>
        </p:spPr>
      </p:pic>
      <p:sp>
        <p:nvSpPr>
          <p:cNvPr id="153" name="TextBox 152"/>
          <p:cNvSpPr txBox="1"/>
          <p:nvPr/>
        </p:nvSpPr>
        <p:spPr>
          <a:xfrm>
            <a:off x="6213960" y="2151239"/>
            <a:ext cx="490840" cy="276999"/>
          </a:xfrm>
          <a:prstGeom prst="rect">
            <a:avLst/>
          </a:prstGeom>
          <a:noFill/>
        </p:spPr>
        <p:txBody>
          <a:bodyPr wrap="none" rtlCol="0">
            <a:spAutoFit/>
          </a:bodyPr>
          <a:lstStyle/>
          <a:p>
            <a:pPr algn="ctr"/>
            <a:r>
              <a:rPr lang="en-US" sz="1200" b="1" dirty="0" smtClean="0">
                <a:latin typeface=" Arial"/>
              </a:rPr>
              <a:t>3CR</a:t>
            </a:r>
            <a:endParaRPr lang="en-US" sz="1200" b="1" dirty="0">
              <a:latin typeface=" Arial"/>
            </a:endParaRPr>
          </a:p>
        </p:txBody>
      </p:sp>
      <p:pic>
        <p:nvPicPr>
          <p:cNvPr id="181" name="Picture 180" descr="acb-gray.png"/>
          <p:cNvPicPr>
            <a:picLocks noChangeAspect="1"/>
          </p:cNvPicPr>
          <p:nvPr/>
        </p:nvPicPr>
        <p:blipFill>
          <a:blip r:embed="rId8" cstate="print"/>
          <a:stretch>
            <a:fillRect/>
          </a:stretch>
        </p:blipFill>
        <p:spPr>
          <a:xfrm>
            <a:off x="6860638" y="1223584"/>
            <a:ext cx="645043" cy="891349"/>
          </a:xfrm>
          <a:prstGeom prst="rect">
            <a:avLst/>
          </a:prstGeom>
        </p:spPr>
      </p:pic>
      <p:pic>
        <p:nvPicPr>
          <p:cNvPr id="185" name="Picture 18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38431" y="1221965"/>
            <a:ext cx="690364" cy="860714"/>
          </a:xfrm>
          <a:prstGeom prst="rect">
            <a:avLst/>
          </a:prstGeom>
        </p:spPr>
      </p:pic>
      <p:pic>
        <p:nvPicPr>
          <p:cNvPr id="123" name="Picture 122" descr="div hq.png"/>
          <p:cNvPicPr>
            <a:picLocks noChangeAspect="1"/>
          </p:cNvPicPr>
          <p:nvPr/>
        </p:nvPicPr>
        <p:blipFill>
          <a:blip r:embed="rId10" cstate="print"/>
          <a:stretch>
            <a:fillRect/>
          </a:stretch>
        </p:blipFill>
        <p:spPr>
          <a:xfrm>
            <a:off x="8431804" y="1217214"/>
            <a:ext cx="611105" cy="844455"/>
          </a:xfrm>
          <a:prstGeom prst="rect">
            <a:avLst/>
          </a:prstGeom>
        </p:spPr>
      </p:pic>
      <p:sp>
        <p:nvSpPr>
          <p:cNvPr id="115" name="Rectangle 114"/>
          <p:cNvSpPr/>
          <p:nvPr/>
        </p:nvSpPr>
        <p:spPr>
          <a:xfrm>
            <a:off x="3754569" y="0"/>
            <a:ext cx="1600200" cy="152400"/>
          </a:xfrm>
          <a:prstGeom prst="rect">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white"/>
                </a:solidFill>
              </a:rPr>
              <a:t>UNCLASSIFIED</a:t>
            </a:r>
            <a:endParaRPr lang="en-US" sz="1000" b="1" dirty="0">
              <a:solidFill>
                <a:prstClr val="white"/>
              </a:solidFill>
            </a:endParaRPr>
          </a:p>
        </p:txBody>
      </p:sp>
      <p:grpSp>
        <p:nvGrpSpPr>
          <p:cNvPr id="9" name="Group 8"/>
          <p:cNvGrpSpPr/>
          <p:nvPr/>
        </p:nvGrpSpPr>
        <p:grpSpPr>
          <a:xfrm>
            <a:off x="4358438" y="920096"/>
            <a:ext cx="1625821" cy="1516428"/>
            <a:chOff x="4358438" y="920096"/>
            <a:chExt cx="1625821" cy="1516428"/>
          </a:xfrm>
        </p:grpSpPr>
        <p:sp>
          <p:nvSpPr>
            <p:cNvPr id="154" name="TextBox 33"/>
            <p:cNvSpPr txBox="1">
              <a:spLocks noChangeArrowheads="1"/>
            </p:cNvSpPr>
            <p:nvPr/>
          </p:nvSpPr>
          <p:spPr bwMode="auto">
            <a:xfrm>
              <a:off x="4358438" y="920096"/>
              <a:ext cx="1625821" cy="1516428"/>
            </a:xfrm>
            <a:prstGeom prst="rect">
              <a:avLst/>
            </a:prstGeom>
            <a:solidFill>
              <a:schemeClr val="bg1"/>
            </a:solidFill>
            <a:ln w="9525">
              <a:solidFill>
                <a:schemeClr val="tx1"/>
              </a:solidFill>
              <a:prstDash val="solid"/>
              <a:miter lim="800000"/>
              <a:headEnd/>
              <a:tailEnd/>
            </a:ln>
          </p:spPr>
          <p:txBody>
            <a:bodyPr wrap="square">
              <a:noAutofit/>
            </a:bodyPr>
            <a:lstStyle/>
            <a:p>
              <a:pPr algn="ctr" defTabSz="907297"/>
              <a:r>
                <a:rPr lang="en-US" sz="1400" b="1" dirty="0" smtClean="0">
                  <a:solidFill>
                    <a:prstClr val="black"/>
                  </a:solidFill>
                </a:rPr>
                <a:t>Kuwait</a:t>
              </a:r>
              <a:endParaRPr lang="en-US" sz="1400" b="1" dirty="0">
                <a:solidFill>
                  <a:prstClr val="black"/>
                </a:solidFill>
              </a:endParaRPr>
            </a:p>
            <a:p>
              <a:pPr algn="ctr" defTabSz="907297"/>
              <a:endParaRPr lang="en-US" sz="1400" b="1" dirty="0">
                <a:solidFill>
                  <a:prstClr val="black"/>
                </a:solidFill>
              </a:endParaRPr>
            </a:p>
            <a:p>
              <a:pPr algn="ctr" defTabSz="907297"/>
              <a:endParaRPr lang="en-US" sz="1400" b="1" dirty="0">
                <a:solidFill>
                  <a:prstClr val="black"/>
                </a:solidFill>
              </a:endParaRPr>
            </a:p>
          </p:txBody>
        </p:sp>
        <p:sp>
          <p:nvSpPr>
            <p:cNvPr id="159" name="TextBox 158"/>
            <p:cNvSpPr txBox="1"/>
            <p:nvPr/>
          </p:nvSpPr>
          <p:spPr>
            <a:xfrm>
              <a:off x="4496169" y="2157559"/>
              <a:ext cx="601448" cy="276999"/>
            </a:xfrm>
            <a:prstGeom prst="rect">
              <a:avLst/>
            </a:prstGeom>
            <a:noFill/>
          </p:spPr>
          <p:txBody>
            <a:bodyPr wrap="none" rtlCol="0">
              <a:spAutoFit/>
            </a:bodyPr>
            <a:lstStyle/>
            <a:p>
              <a:pPr algn="ctr"/>
              <a:r>
                <a:rPr lang="en-US" sz="1200" b="1" dirty="0" smtClean="0">
                  <a:latin typeface=" Arial"/>
                </a:rPr>
                <a:t>1ACB</a:t>
              </a:r>
              <a:endParaRPr lang="en-US" sz="1200" b="1" dirty="0">
                <a:latin typeface=" Arial"/>
              </a:endParaRPr>
            </a:p>
          </p:txBody>
        </p:sp>
        <p:sp>
          <p:nvSpPr>
            <p:cNvPr id="161" name="TextBox 160"/>
            <p:cNvSpPr txBox="1"/>
            <p:nvPr/>
          </p:nvSpPr>
          <p:spPr>
            <a:xfrm>
              <a:off x="5363183" y="2144697"/>
              <a:ext cx="482825" cy="276999"/>
            </a:xfrm>
            <a:prstGeom prst="rect">
              <a:avLst/>
            </a:prstGeom>
            <a:noFill/>
          </p:spPr>
          <p:txBody>
            <a:bodyPr wrap="none" rtlCol="0">
              <a:spAutoFit/>
            </a:bodyPr>
            <a:lstStyle/>
            <a:p>
              <a:pPr algn="ctr"/>
              <a:r>
                <a:rPr lang="en-US" sz="1200" b="1" dirty="0" smtClean="0">
                  <a:latin typeface=" Arial"/>
                </a:rPr>
                <a:t>1SB</a:t>
              </a:r>
              <a:endParaRPr lang="en-US" sz="1200" b="1" dirty="0">
                <a:latin typeface=" Arial"/>
              </a:endParaRPr>
            </a:p>
          </p:txBody>
        </p:sp>
        <p:pic>
          <p:nvPicPr>
            <p:cNvPr id="169" name="Picture 168" descr="acb-gray.png"/>
            <p:cNvPicPr>
              <a:picLocks noChangeAspect="1"/>
            </p:cNvPicPr>
            <p:nvPr/>
          </p:nvPicPr>
          <p:blipFill>
            <a:blip r:embed="rId8" cstate="print"/>
            <a:stretch>
              <a:fillRect/>
            </a:stretch>
          </p:blipFill>
          <p:spPr>
            <a:xfrm>
              <a:off x="4461965" y="1223584"/>
              <a:ext cx="645043" cy="891349"/>
            </a:xfrm>
            <a:prstGeom prst="rect">
              <a:avLst/>
            </a:prstGeom>
          </p:spPr>
        </p:pic>
        <p:pic>
          <p:nvPicPr>
            <p:cNvPr id="171" name="Picture 1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9758" y="1221965"/>
              <a:ext cx="690364" cy="860714"/>
            </a:xfrm>
            <a:prstGeom prst="rect">
              <a:avLst/>
            </a:prstGeom>
          </p:spPr>
        </p:pic>
      </p:grpSp>
      <p:grpSp>
        <p:nvGrpSpPr>
          <p:cNvPr id="12" name="Group 11"/>
          <p:cNvGrpSpPr/>
          <p:nvPr/>
        </p:nvGrpSpPr>
        <p:grpSpPr>
          <a:xfrm>
            <a:off x="2667000" y="913175"/>
            <a:ext cx="1625821" cy="1523847"/>
            <a:chOff x="2585119" y="913175"/>
            <a:chExt cx="1625821" cy="1523847"/>
          </a:xfrm>
        </p:grpSpPr>
        <p:grpSp>
          <p:nvGrpSpPr>
            <p:cNvPr id="173" name="Group 172"/>
            <p:cNvGrpSpPr/>
            <p:nvPr/>
          </p:nvGrpSpPr>
          <p:grpSpPr>
            <a:xfrm>
              <a:off x="2585119" y="913175"/>
              <a:ext cx="1625821" cy="1523847"/>
              <a:chOff x="4358438" y="920096"/>
              <a:chExt cx="1625821" cy="1523847"/>
            </a:xfrm>
          </p:grpSpPr>
          <p:sp>
            <p:nvSpPr>
              <p:cNvPr id="174" name="TextBox 33"/>
              <p:cNvSpPr txBox="1">
                <a:spLocks noChangeArrowheads="1"/>
              </p:cNvSpPr>
              <p:nvPr/>
            </p:nvSpPr>
            <p:spPr bwMode="auto">
              <a:xfrm>
                <a:off x="4358438" y="920096"/>
                <a:ext cx="1625821" cy="1516428"/>
              </a:xfrm>
              <a:prstGeom prst="rect">
                <a:avLst/>
              </a:prstGeom>
              <a:solidFill>
                <a:schemeClr val="bg1"/>
              </a:solidFill>
              <a:ln w="9525">
                <a:solidFill>
                  <a:schemeClr val="tx1"/>
                </a:solidFill>
                <a:prstDash val="solid"/>
                <a:miter lim="800000"/>
                <a:headEnd/>
                <a:tailEnd/>
              </a:ln>
            </p:spPr>
            <p:txBody>
              <a:bodyPr wrap="square">
                <a:noAutofit/>
              </a:bodyPr>
              <a:lstStyle/>
              <a:p>
                <a:pPr algn="ctr" defTabSz="907297"/>
                <a:r>
                  <a:rPr lang="en-US" sz="1400" b="1" dirty="0" smtClean="0">
                    <a:solidFill>
                      <a:prstClr val="black"/>
                    </a:solidFill>
                  </a:rPr>
                  <a:t>EUCOM</a:t>
                </a:r>
                <a:endParaRPr lang="en-US" sz="1400" b="1" dirty="0">
                  <a:solidFill>
                    <a:prstClr val="black"/>
                  </a:solidFill>
                </a:endParaRPr>
              </a:p>
              <a:p>
                <a:pPr algn="ctr" defTabSz="907297"/>
                <a:endParaRPr lang="en-US" sz="1400" b="1" dirty="0">
                  <a:solidFill>
                    <a:prstClr val="black"/>
                  </a:solidFill>
                </a:endParaRPr>
              </a:p>
            </p:txBody>
          </p:sp>
          <p:sp>
            <p:nvSpPr>
              <p:cNvPr id="177" name="TextBox 176"/>
              <p:cNvSpPr txBox="1"/>
              <p:nvPr/>
            </p:nvSpPr>
            <p:spPr>
              <a:xfrm>
                <a:off x="4465458" y="2166944"/>
                <a:ext cx="696024" cy="276999"/>
              </a:xfrm>
              <a:prstGeom prst="rect">
                <a:avLst/>
              </a:prstGeom>
              <a:noFill/>
            </p:spPr>
            <p:txBody>
              <a:bodyPr wrap="none" rtlCol="0">
                <a:spAutoFit/>
              </a:bodyPr>
              <a:lstStyle/>
              <a:p>
                <a:pPr algn="ctr"/>
                <a:r>
                  <a:rPr lang="en-US" sz="1200" b="1" dirty="0" smtClean="0">
                    <a:latin typeface=" Arial"/>
                  </a:rPr>
                  <a:t>1ABCT</a:t>
                </a:r>
                <a:endParaRPr lang="en-US" sz="1200" b="1" dirty="0">
                  <a:latin typeface=" Arial"/>
                </a:endParaRPr>
              </a:p>
            </p:txBody>
          </p:sp>
        </p:grpSp>
        <p:pic>
          <p:nvPicPr>
            <p:cNvPr id="70" name="Picture 69" descr="1 bct.png"/>
            <p:cNvPicPr>
              <a:picLocks noChangeAspect="1"/>
            </p:cNvPicPr>
            <p:nvPr/>
          </p:nvPicPr>
          <p:blipFill>
            <a:blip r:embed="rId11" cstate="print"/>
            <a:stretch>
              <a:fillRect/>
            </a:stretch>
          </p:blipFill>
          <p:spPr>
            <a:xfrm>
              <a:off x="2692170" y="1216619"/>
              <a:ext cx="695993" cy="952414"/>
            </a:xfrm>
            <a:prstGeom prst="rect">
              <a:avLst/>
            </a:prstGeom>
          </p:spPr>
        </p:pic>
        <p:sp>
          <p:nvSpPr>
            <p:cNvPr id="180" name="TextBox 179"/>
            <p:cNvSpPr txBox="1"/>
            <p:nvPr/>
          </p:nvSpPr>
          <p:spPr>
            <a:xfrm>
              <a:off x="3551746" y="2153208"/>
              <a:ext cx="482825" cy="276999"/>
            </a:xfrm>
            <a:prstGeom prst="rect">
              <a:avLst/>
            </a:prstGeom>
            <a:noFill/>
          </p:spPr>
          <p:txBody>
            <a:bodyPr wrap="none" rtlCol="0">
              <a:spAutoFit/>
            </a:bodyPr>
            <a:lstStyle/>
            <a:p>
              <a:pPr algn="ctr"/>
              <a:r>
                <a:rPr lang="en-US" sz="1200" b="1" dirty="0" smtClean="0">
                  <a:latin typeface=" Arial"/>
                </a:rPr>
                <a:t>1SB</a:t>
              </a:r>
              <a:endParaRPr lang="en-US" sz="1200" b="1" dirty="0">
                <a:latin typeface=" Arial"/>
              </a:endParaRPr>
            </a:p>
          </p:txBody>
        </p:sp>
        <p:pic>
          <p:nvPicPr>
            <p:cNvPr id="184" name="Picture 1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4369" y="1242068"/>
              <a:ext cx="690364" cy="860714"/>
            </a:xfrm>
            <a:prstGeom prst="rect">
              <a:avLst/>
            </a:prstGeom>
          </p:spPr>
        </p:pic>
      </p:grpSp>
      <p:grpSp>
        <p:nvGrpSpPr>
          <p:cNvPr id="10" name="Group 9"/>
          <p:cNvGrpSpPr/>
          <p:nvPr/>
        </p:nvGrpSpPr>
        <p:grpSpPr>
          <a:xfrm>
            <a:off x="42830" y="5116644"/>
            <a:ext cx="1633254" cy="1539941"/>
            <a:chOff x="84559" y="5298159"/>
            <a:chExt cx="1633254" cy="1539941"/>
          </a:xfrm>
        </p:grpSpPr>
        <p:sp>
          <p:nvSpPr>
            <p:cNvPr id="186" name="TextBox 33"/>
            <p:cNvSpPr txBox="1">
              <a:spLocks noChangeArrowheads="1"/>
            </p:cNvSpPr>
            <p:nvPr/>
          </p:nvSpPr>
          <p:spPr bwMode="auto">
            <a:xfrm>
              <a:off x="84559" y="5298159"/>
              <a:ext cx="1633254" cy="1487575"/>
            </a:xfrm>
            <a:prstGeom prst="rect">
              <a:avLst/>
            </a:prstGeom>
            <a:solidFill>
              <a:schemeClr val="bg1"/>
            </a:solidFill>
            <a:ln w="9525">
              <a:solidFill>
                <a:schemeClr val="tx1"/>
              </a:solidFill>
              <a:prstDash val="solid"/>
              <a:miter lim="800000"/>
              <a:headEnd/>
              <a:tailEnd/>
            </a:ln>
          </p:spPr>
          <p:txBody>
            <a:bodyPr wrap="square">
              <a:noAutofit/>
            </a:bodyPr>
            <a:lstStyle/>
            <a:p>
              <a:pPr algn="ctr" defTabSz="907297"/>
              <a:r>
                <a:rPr lang="en-US" sz="1400" b="1" dirty="0" smtClean="0">
                  <a:solidFill>
                    <a:prstClr val="black"/>
                  </a:solidFill>
                </a:rPr>
                <a:t>GRF (PTDO)</a:t>
              </a:r>
              <a:endParaRPr lang="en-US" sz="1400" b="1" dirty="0">
                <a:solidFill>
                  <a:prstClr val="black"/>
                </a:solidFill>
              </a:endParaRPr>
            </a:p>
            <a:p>
              <a:pPr algn="ctr" defTabSz="907297"/>
              <a:endParaRPr lang="en-US" sz="1400" b="1" dirty="0">
                <a:solidFill>
                  <a:prstClr val="black"/>
                </a:solidFill>
              </a:endParaRPr>
            </a:p>
            <a:p>
              <a:pPr algn="ctr" defTabSz="907297"/>
              <a:endParaRPr lang="en-US" sz="1400" b="1" dirty="0">
                <a:solidFill>
                  <a:prstClr val="black"/>
                </a:solidFill>
              </a:endParaRPr>
            </a:p>
          </p:txBody>
        </p:sp>
        <p:sp>
          <p:nvSpPr>
            <p:cNvPr id="191" name="TextBox 190"/>
            <p:cNvSpPr txBox="1"/>
            <p:nvPr/>
          </p:nvSpPr>
          <p:spPr>
            <a:xfrm>
              <a:off x="322808" y="6561101"/>
              <a:ext cx="490839" cy="276999"/>
            </a:xfrm>
            <a:prstGeom prst="rect">
              <a:avLst/>
            </a:prstGeom>
            <a:noFill/>
          </p:spPr>
          <p:txBody>
            <a:bodyPr wrap="none" rtlCol="0">
              <a:spAutoFit/>
            </a:bodyPr>
            <a:lstStyle/>
            <a:p>
              <a:pPr algn="ctr"/>
              <a:r>
                <a:rPr lang="en-US" sz="1200" b="1" dirty="0" smtClean="0">
                  <a:latin typeface=" Arial"/>
                </a:rPr>
                <a:t>3CR</a:t>
              </a:r>
              <a:endParaRPr lang="en-US" sz="1200" b="1" dirty="0">
                <a:latin typeface=" Arial"/>
              </a:endParaRPr>
            </a:p>
          </p:txBody>
        </p:sp>
        <p:sp>
          <p:nvSpPr>
            <p:cNvPr id="192" name="TextBox 191"/>
            <p:cNvSpPr txBox="1"/>
            <p:nvPr/>
          </p:nvSpPr>
          <p:spPr>
            <a:xfrm>
              <a:off x="906780" y="6560910"/>
              <a:ext cx="696024" cy="276999"/>
            </a:xfrm>
            <a:prstGeom prst="rect">
              <a:avLst/>
            </a:prstGeom>
            <a:noFill/>
          </p:spPr>
          <p:txBody>
            <a:bodyPr wrap="none" rtlCol="0">
              <a:spAutoFit/>
            </a:bodyPr>
            <a:lstStyle/>
            <a:p>
              <a:pPr algn="ctr"/>
              <a:r>
                <a:rPr lang="en-US" sz="1200" b="1" dirty="0" smtClean="0">
                  <a:latin typeface=" Arial"/>
                </a:rPr>
                <a:t>3ABCT</a:t>
              </a:r>
              <a:endParaRPr lang="en-US" sz="1200" b="1" dirty="0">
                <a:latin typeface=" Arial"/>
              </a:endParaRPr>
            </a:p>
          </p:txBody>
        </p:sp>
        <p:pic>
          <p:nvPicPr>
            <p:cNvPr id="194" name="Picture 193" descr="3 CR.png"/>
            <p:cNvPicPr>
              <a:picLocks noChangeAspect="1"/>
            </p:cNvPicPr>
            <p:nvPr/>
          </p:nvPicPr>
          <p:blipFill>
            <a:blip r:embed="rId7" cstate="print">
              <a:clrChange>
                <a:clrFrom>
                  <a:srgbClr val="C3C3C3"/>
                </a:clrFrom>
                <a:clrTo>
                  <a:srgbClr val="C3C3C3">
                    <a:alpha val="0"/>
                  </a:srgbClr>
                </a:clrTo>
              </a:clrChange>
            </a:blip>
            <a:stretch>
              <a:fillRect/>
            </a:stretch>
          </p:blipFill>
          <p:spPr>
            <a:xfrm>
              <a:off x="284342" y="5651063"/>
              <a:ext cx="562919" cy="558347"/>
            </a:xfrm>
            <a:prstGeom prst="rect">
              <a:avLst/>
            </a:prstGeom>
            <a:solidFill>
              <a:schemeClr val="bg1"/>
            </a:solidFill>
          </p:spPr>
        </p:pic>
        <p:pic>
          <p:nvPicPr>
            <p:cNvPr id="196" name="Picture 195" descr="3bct.png"/>
            <p:cNvPicPr>
              <a:picLocks noChangeAspect="1"/>
            </p:cNvPicPr>
            <p:nvPr/>
          </p:nvPicPr>
          <p:blipFill>
            <a:blip r:embed="rId6" cstate="print"/>
            <a:stretch>
              <a:fillRect/>
            </a:stretch>
          </p:blipFill>
          <p:spPr>
            <a:xfrm>
              <a:off x="936660" y="5586230"/>
              <a:ext cx="707348" cy="977447"/>
            </a:xfrm>
            <a:prstGeom prst="rect">
              <a:avLst/>
            </a:prstGeom>
          </p:spPr>
        </p:pic>
      </p:grpSp>
      <p:sp>
        <p:nvSpPr>
          <p:cNvPr id="203" name="TextBox 33"/>
          <p:cNvSpPr txBox="1">
            <a:spLocks noChangeArrowheads="1"/>
          </p:cNvSpPr>
          <p:nvPr/>
        </p:nvSpPr>
        <p:spPr bwMode="auto">
          <a:xfrm>
            <a:off x="53588" y="3632772"/>
            <a:ext cx="1633254" cy="1487575"/>
          </a:xfrm>
          <a:prstGeom prst="rect">
            <a:avLst/>
          </a:prstGeom>
          <a:solidFill>
            <a:schemeClr val="bg1"/>
          </a:solidFill>
          <a:ln w="9525">
            <a:solidFill>
              <a:schemeClr val="tx1"/>
            </a:solidFill>
            <a:prstDash val="solid"/>
            <a:miter lim="800000"/>
            <a:headEnd/>
            <a:tailEnd/>
          </a:ln>
        </p:spPr>
        <p:txBody>
          <a:bodyPr wrap="square">
            <a:noAutofit/>
          </a:bodyPr>
          <a:lstStyle/>
          <a:p>
            <a:pPr algn="ctr" defTabSz="907297"/>
            <a:r>
              <a:rPr lang="en-US" sz="1400" b="1" dirty="0" smtClean="0">
                <a:solidFill>
                  <a:prstClr val="black"/>
                </a:solidFill>
              </a:rPr>
              <a:t>WLFF (PTDO)</a:t>
            </a:r>
            <a:endParaRPr lang="en-US" sz="1400" b="1" dirty="0">
              <a:solidFill>
                <a:prstClr val="black"/>
              </a:solidFill>
            </a:endParaRPr>
          </a:p>
          <a:p>
            <a:pPr algn="ctr" defTabSz="907297"/>
            <a:endParaRPr lang="en-US" sz="1400" b="1" dirty="0">
              <a:solidFill>
                <a:prstClr val="black"/>
              </a:solidFill>
            </a:endParaRPr>
          </a:p>
          <a:p>
            <a:pPr algn="ctr" defTabSz="907297"/>
            <a:endParaRPr lang="en-US" sz="1400" b="1" dirty="0">
              <a:solidFill>
                <a:prstClr val="black"/>
              </a:solidFill>
            </a:endParaRPr>
          </a:p>
        </p:txBody>
      </p:sp>
      <p:sp>
        <p:nvSpPr>
          <p:cNvPr id="204" name="TextBox 203"/>
          <p:cNvSpPr txBox="1"/>
          <p:nvPr/>
        </p:nvSpPr>
        <p:spPr>
          <a:xfrm>
            <a:off x="211658" y="4895712"/>
            <a:ext cx="601448" cy="276999"/>
          </a:xfrm>
          <a:prstGeom prst="rect">
            <a:avLst/>
          </a:prstGeom>
          <a:noFill/>
        </p:spPr>
        <p:txBody>
          <a:bodyPr wrap="none" rtlCol="0">
            <a:spAutoFit/>
          </a:bodyPr>
          <a:lstStyle/>
          <a:p>
            <a:pPr algn="ctr"/>
            <a:r>
              <a:rPr lang="en-US" sz="1200" b="1" dirty="0" smtClean="0">
                <a:latin typeface=" Arial"/>
              </a:rPr>
              <a:t>1ACB</a:t>
            </a:r>
            <a:endParaRPr lang="en-US" sz="1200" b="1" dirty="0">
              <a:latin typeface=" Arial"/>
            </a:endParaRPr>
          </a:p>
        </p:txBody>
      </p:sp>
      <p:sp>
        <p:nvSpPr>
          <p:cNvPr id="205" name="TextBox 204"/>
          <p:cNvSpPr txBox="1"/>
          <p:nvPr/>
        </p:nvSpPr>
        <p:spPr>
          <a:xfrm>
            <a:off x="888547" y="4895713"/>
            <a:ext cx="696024" cy="276999"/>
          </a:xfrm>
          <a:prstGeom prst="rect">
            <a:avLst/>
          </a:prstGeom>
          <a:noFill/>
        </p:spPr>
        <p:txBody>
          <a:bodyPr wrap="none" rtlCol="0">
            <a:spAutoFit/>
          </a:bodyPr>
          <a:lstStyle/>
          <a:p>
            <a:pPr algn="ctr"/>
            <a:r>
              <a:rPr lang="en-US" sz="1200" b="1" dirty="0" smtClean="0">
                <a:latin typeface=" Arial"/>
              </a:rPr>
              <a:t>1ABCT</a:t>
            </a:r>
            <a:endParaRPr lang="en-US" sz="1200" b="1" dirty="0">
              <a:latin typeface=" Arial"/>
            </a:endParaRPr>
          </a:p>
        </p:txBody>
      </p:sp>
      <p:pic>
        <p:nvPicPr>
          <p:cNvPr id="208" name="Picture 207" descr="1 bct.png"/>
          <p:cNvPicPr>
            <a:picLocks noChangeAspect="1"/>
          </p:cNvPicPr>
          <p:nvPr/>
        </p:nvPicPr>
        <p:blipFill>
          <a:blip r:embed="rId11" cstate="print"/>
          <a:stretch>
            <a:fillRect/>
          </a:stretch>
        </p:blipFill>
        <p:spPr>
          <a:xfrm>
            <a:off x="894466" y="3914773"/>
            <a:ext cx="695993" cy="952414"/>
          </a:xfrm>
          <a:prstGeom prst="rect">
            <a:avLst/>
          </a:prstGeom>
        </p:spPr>
      </p:pic>
      <p:pic>
        <p:nvPicPr>
          <p:cNvPr id="209" name="Picture 208" descr="acb-gray.png"/>
          <p:cNvPicPr>
            <a:picLocks noChangeAspect="1"/>
          </p:cNvPicPr>
          <p:nvPr/>
        </p:nvPicPr>
        <p:blipFill>
          <a:blip r:embed="rId8" cstate="print"/>
          <a:stretch>
            <a:fillRect/>
          </a:stretch>
        </p:blipFill>
        <p:spPr>
          <a:xfrm>
            <a:off x="173506" y="3914100"/>
            <a:ext cx="696709" cy="962743"/>
          </a:xfrm>
          <a:prstGeom prst="rect">
            <a:avLst/>
          </a:prstGeom>
        </p:spPr>
      </p:pic>
      <p:sp>
        <p:nvSpPr>
          <p:cNvPr id="215" name="TextBox 33"/>
          <p:cNvSpPr txBox="1">
            <a:spLocks noChangeArrowheads="1"/>
          </p:cNvSpPr>
          <p:nvPr/>
        </p:nvSpPr>
        <p:spPr bwMode="auto">
          <a:xfrm>
            <a:off x="1676400" y="3628509"/>
            <a:ext cx="1002742" cy="1487575"/>
          </a:xfrm>
          <a:prstGeom prst="rect">
            <a:avLst/>
          </a:prstGeom>
          <a:solidFill>
            <a:schemeClr val="bg1"/>
          </a:solidFill>
          <a:ln w="9525">
            <a:solidFill>
              <a:schemeClr val="tx1"/>
            </a:solidFill>
            <a:prstDash val="solid"/>
            <a:miter lim="800000"/>
            <a:headEnd/>
            <a:tailEnd/>
          </a:ln>
        </p:spPr>
        <p:txBody>
          <a:bodyPr wrap="square">
            <a:noAutofit/>
          </a:bodyPr>
          <a:lstStyle/>
          <a:p>
            <a:pPr algn="ctr" defTabSz="907297"/>
            <a:r>
              <a:rPr lang="en-US" sz="1400" b="1" dirty="0" smtClean="0">
                <a:solidFill>
                  <a:prstClr val="black"/>
                </a:solidFill>
              </a:rPr>
              <a:t>DSCA</a:t>
            </a:r>
            <a:endParaRPr lang="en-US" sz="1400" b="1" dirty="0">
              <a:solidFill>
                <a:prstClr val="black"/>
              </a:solidFill>
            </a:endParaRPr>
          </a:p>
          <a:p>
            <a:pPr algn="ctr" defTabSz="907297"/>
            <a:endParaRPr lang="en-US" sz="1400" b="1" dirty="0">
              <a:solidFill>
                <a:prstClr val="black"/>
              </a:solidFill>
            </a:endParaRPr>
          </a:p>
          <a:p>
            <a:pPr algn="ctr" defTabSz="907297"/>
            <a:endParaRPr lang="en-US" sz="1400" b="1" dirty="0">
              <a:solidFill>
                <a:prstClr val="black"/>
              </a:solidFill>
            </a:endParaRPr>
          </a:p>
        </p:txBody>
      </p:sp>
      <p:sp>
        <p:nvSpPr>
          <p:cNvPr id="217" name="TextBox 216"/>
          <p:cNvSpPr txBox="1"/>
          <p:nvPr/>
        </p:nvSpPr>
        <p:spPr>
          <a:xfrm>
            <a:off x="1938827" y="4867187"/>
            <a:ext cx="482825" cy="276999"/>
          </a:xfrm>
          <a:prstGeom prst="rect">
            <a:avLst/>
          </a:prstGeom>
          <a:noFill/>
        </p:spPr>
        <p:txBody>
          <a:bodyPr wrap="none" rtlCol="0">
            <a:spAutoFit/>
          </a:bodyPr>
          <a:lstStyle/>
          <a:p>
            <a:pPr algn="ctr"/>
            <a:r>
              <a:rPr lang="en-US" sz="1200" b="1" dirty="0" smtClean="0">
                <a:latin typeface=" Arial"/>
              </a:rPr>
              <a:t>1SB</a:t>
            </a:r>
            <a:endParaRPr lang="en-US" sz="1200" b="1" dirty="0">
              <a:latin typeface=" Arial"/>
            </a:endParaRPr>
          </a:p>
        </p:txBody>
      </p:sp>
      <p:pic>
        <p:nvPicPr>
          <p:cNvPr id="220" name="Picture 2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5109" y="3914100"/>
            <a:ext cx="745323" cy="929234"/>
          </a:xfrm>
          <a:prstGeom prst="rect">
            <a:avLst/>
          </a:prstGeom>
        </p:spPr>
      </p:pic>
      <p:sp>
        <p:nvSpPr>
          <p:cNvPr id="226" name="TextBox 33"/>
          <p:cNvSpPr txBox="1">
            <a:spLocks noChangeArrowheads="1"/>
          </p:cNvSpPr>
          <p:nvPr/>
        </p:nvSpPr>
        <p:spPr bwMode="auto">
          <a:xfrm>
            <a:off x="59598" y="921714"/>
            <a:ext cx="2467548" cy="2716159"/>
          </a:xfrm>
          <a:prstGeom prst="rect">
            <a:avLst/>
          </a:prstGeom>
          <a:solidFill>
            <a:schemeClr val="bg1"/>
          </a:solidFill>
          <a:ln w="9525">
            <a:solidFill>
              <a:schemeClr val="tx1"/>
            </a:solidFill>
            <a:prstDash val="solid"/>
            <a:miter lim="800000"/>
            <a:headEnd/>
            <a:tailEnd/>
          </a:ln>
        </p:spPr>
        <p:txBody>
          <a:bodyPr wrap="square">
            <a:noAutofit/>
          </a:bodyPr>
          <a:lstStyle/>
          <a:p>
            <a:pPr algn="ctr" defTabSz="907297"/>
            <a:r>
              <a:rPr lang="en-US" sz="1400" b="1" dirty="0" smtClean="0">
                <a:solidFill>
                  <a:prstClr val="black"/>
                </a:solidFill>
              </a:rPr>
              <a:t>NTC</a:t>
            </a:r>
            <a:endParaRPr lang="en-US" sz="1400" b="1" dirty="0">
              <a:solidFill>
                <a:prstClr val="black"/>
              </a:solidFill>
            </a:endParaRPr>
          </a:p>
          <a:p>
            <a:pPr algn="ctr" defTabSz="907297"/>
            <a:endParaRPr lang="en-US" sz="1400" b="1" dirty="0">
              <a:solidFill>
                <a:prstClr val="black"/>
              </a:solidFill>
            </a:endParaRPr>
          </a:p>
          <a:p>
            <a:pPr algn="ctr" defTabSz="907297"/>
            <a:endParaRPr lang="en-US" sz="1400" b="1" dirty="0">
              <a:solidFill>
                <a:prstClr val="black"/>
              </a:solidFill>
            </a:endParaRPr>
          </a:p>
        </p:txBody>
      </p:sp>
      <p:sp>
        <p:nvSpPr>
          <p:cNvPr id="227" name="TextBox 226"/>
          <p:cNvSpPr txBox="1"/>
          <p:nvPr/>
        </p:nvSpPr>
        <p:spPr>
          <a:xfrm>
            <a:off x="1874933" y="2099019"/>
            <a:ext cx="601448" cy="276999"/>
          </a:xfrm>
          <a:prstGeom prst="rect">
            <a:avLst/>
          </a:prstGeom>
          <a:noFill/>
        </p:spPr>
        <p:txBody>
          <a:bodyPr wrap="none" rtlCol="0">
            <a:spAutoFit/>
          </a:bodyPr>
          <a:lstStyle/>
          <a:p>
            <a:pPr algn="ctr"/>
            <a:r>
              <a:rPr lang="en-US" sz="1200" b="1" dirty="0" smtClean="0">
                <a:latin typeface=" Arial"/>
              </a:rPr>
              <a:t>1ACB</a:t>
            </a:r>
            <a:endParaRPr lang="en-US" sz="1200" b="1" dirty="0">
              <a:latin typeface=" Arial"/>
            </a:endParaRPr>
          </a:p>
        </p:txBody>
      </p:sp>
      <p:sp>
        <p:nvSpPr>
          <p:cNvPr id="228" name="TextBox 227"/>
          <p:cNvSpPr txBox="1"/>
          <p:nvPr/>
        </p:nvSpPr>
        <p:spPr>
          <a:xfrm>
            <a:off x="1907138" y="3188313"/>
            <a:ext cx="482825" cy="276999"/>
          </a:xfrm>
          <a:prstGeom prst="rect">
            <a:avLst/>
          </a:prstGeom>
          <a:noFill/>
        </p:spPr>
        <p:txBody>
          <a:bodyPr wrap="none" rtlCol="0">
            <a:spAutoFit/>
          </a:bodyPr>
          <a:lstStyle/>
          <a:p>
            <a:pPr algn="ctr"/>
            <a:r>
              <a:rPr lang="en-US" sz="1200" b="1" dirty="0" smtClean="0">
                <a:latin typeface=" Arial"/>
              </a:rPr>
              <a:t>1SB</a:t>
            </a:r>
            <a:endParaRPr lang="en-US" sz="1200" b="1" dirty="0">
              <a:latin typeface=" Arial"/>
            </a:endParaRPr>
          </a:p>
        </p:txBody>
      </p:sp>
      <p:sp>
        <p:nvSpPr>
          <p:cNvPr id="229" name="TextBox 228"/>
          <p:cNvSpPr txBox="1"/>
          <p:nvPr/>
        </p:nvSpPr>
        <p:spPr>
          <a:xfrm>
            <a:off x="227370" y="3189193"/>
            <a:ext cx="715260" cy="276999"/>
          </a:xfrm>
          <a:prstGeom prst="rect">
            <a:avLst/>
          </a:prstGeom>
          <a:noFill/>
        </p:spPr>
        <p:txBody>
          <a:bodyPr wrap="none" rtlCol="0">
            <a:spAutoFit/>
          </a:bodyPr>
          <a:lstStyle/>
          <a:p>
            <a:pPr algn="ctr"/>
            <a:r>
              <a:rPr lang="en-US" sz="1200" b="1" dirty="0" smtClean="0">
                <a:latin typeface=" Arial"/>
              </a:rPr>
              <a:t>DIV HQ</a:t>
            </a:r>
            <a:endParaRPr lang="en-US" sz="1200" b="1" dirty="0">
              <a:latin typeface=" Arial"/>
            </a:endParaRPr>
          </a:p>
        </p:txBody>
      </p:sp>
      <p:pic>
        <p:nvPicPr>
          <p:cNvPr id="232" name="Picture 231" descr="acb-gray.png"/>
          <p:cNvPicPr>
            <a:picLocks noChangeAspect="1"/>
          </p:cNvPicPr>
          <p:nvPr/>
        </p:nvPicPr>
        <p:blipFill>
          <a:blip r:embed="rId8" cstate="print"/>
          <a:stretch>
            <a:fillRect/>
          </a:stretch>
        </p:blipFill>
        <p:spPr>
          <a:xfrm>
            <a:off x="1796398" y="1223746"/>
            <a:ext cx="641223" cy="886070"/>
          </a:xfrm>
          <a:prstGeom prst="rect">
            <a:avLst/>
          </a:prstGeom>
        </p:spPr>
      </p:pic>
      <p:pic>
        <p:nvPicPr>
          <p:cNvPr id="233" name="Picture 2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0118" y="2384890"/>
            <a:ext cx="630180" cy="785679"/>
          </a:xfrm>
          <a:prstGeom prst="rect">
            <a:avLst/>
          </a:prstGeom>
        </p:spPr>
      </p:pic>
      <p:pic>
        <p:nvPicPr>
          <p:cNvPr id="234" name="Picture 233" descr="div hq.png"/>
          <p:cNvPicPr>
            <a:picLocks noChangeAspect="1"/>
          </p:cNvPicPr>
          <p:nvPr/>
        </p:nvPicPr>
        <p:blipFill>
          <a:blip r:embed="rId10" cstate="print"/>
          <a:stretch>
            <a:fillRect/>
          </a:stretch>
        </p:blipFill>
        <p:spPr>
          <a:xfrm>
            <a:off x="282429" y="2391246"/>
            <a:ext cx="557830" cy="770838"/>
          </a:xfrm>
          <a:prstGeom prst="rect">
            <a:avLst/>
          </a:prstGeom>
        </p:spPr>
      </p:pic>
      <p:pic>
        <p:nvPicPr>
          <p:cNvPr id="238" name="Picture 237" descr="2bct.png"/>
          <p:cNvPicPr>
            <a:picLocks noChangeAspect="1"/>
          </p:cNvPicPr>
          <p:nvPr/>
        </p:nvPicPr>
        <p:blipFill>
          <a:blip r:embed="rId5" cstate="print"/>
          <a:stretch>
            <a:fillRect/>
          </a:stretch>
        </p:blipFill>
        <p:spPr>
          <a:xfrm>
            <a:off x="254301" y="1217580"/>
            <a:ext cx="645682" cy="892236"/>
          </a:xfrm>
          <a:prstGeom prst="rect">
            <a:avLst/>
          </a:prstGeom>
        </p:spPr>
      </p:pic>
      <p:sp>
        <p:nvSpPr>
          <p:cNvPr id="239" name="TextBox 238"/>
          <p:cNvSpPr txBox="1"/>
          <p:nvPr/>
        </p:nvSpPr>
        <p:spPr>
          <a:xfrm>
            <a:off x="273536" y="2101546"/>
            <a:ext cx="696024" cy="276999"/>
          </a:xfrm>
          <a:prstGeom prst="rect">
            <a:avLst/>
          </a:prstGeom>
          <a:noFill/>
        </p:spPr>
        <p:txBody>
          <a:bodyPr wrap="none" rtlCol="0">
            <a:spAutoFit/>
          </a:bodyPr>
          <a:lstStyle/>
          <a:p>
            <a:pPr algn="ctr"/>
            <a:r>
              <a:rPr lang="en-US" sz="1200" b="1" dirty="0" smtClean="0">
                <a:latin typeface=" Arial"/>
              </a:rPr>
              <a:t>2ABCT</a:t>
            </a:r>
            <a:endParaRPr lang="en-US" sz="1200" b="1" dirty="0">
              <a:latin typeface=" Arial"/>
            </a:endParaRPr>
          </a:p>
        </p:txBody>
      </p:sp>
      <p:pic>
        <p:nvPicPr>
          <p:cNvPr id="240" name="Picture 239" descr="3bct.png"/>
          <p:cNvPicPr>
            <a:picLocks noChangeAspect="1"/>
          </p:cNvPicPr>
          <p:nvPr/>
        </p:nvPicPr>
        <p:blipFill>
          <a:blip r:embed="rId6" cstate="print"/>
          <a:stretch>
            <a:fillRect/>
          </a:stretch>
        </p:blipFill>
        <p:spPr>
          <a:xfrm>
            <a:off x="1022390" y="1204298"/>
            <a:ext cx="645684" cy="892236"/>
          </a:xfrm>
          <a:prstGeom prst="rect">
            <a:avLst/>
          </a:prstGeom>
        </p:spPr>
      </p:pic>
      <p:sp>
        <p:nvSpPr>
          <p:cNvPr id="241" name="TextBox 240"/>
          <p:cNvSpPr txBox="1"/>
          <p:nvPr/>
        </p:nvSpPr>
        <p:spPr>
          <a:xfrm>
            <a:off x="1035964" y="2120888"/>
            <a:ext cx="696024" cy="276999"/>
          </a:xfrm>
          <a:prstGeom prst="rect">
            <a:avLst/>
          </a:prstGeom>
          <a:noFill/>
        </p:spPr>
        <p:txBody>
          <a:bodyPr wrap="none" rtlCol="0">
            <a:spAutoFit/>
          </a:bodyPr>
          <a:lstStyle/>
          <a:p>
            <a:pPr algn="ctr"/>
            <a:r>
              <a:rPr lang="en-US" sz="1200" b="1" dirty="0" smtClean="0">
                <a:latin typeface=" Arial"/>
              </a:rPr>
              <a:t>3ABCT</a:t>
            </a:r>
            <a:endParaRPr lang="en-US" sz="1200" b="1" dirty="0">
              <a:latin typeface=" Arial"/>
            </a:endParaRPr>
          </a:p>
        </p:txBody>
      </p:sp>
      <p:pic>
        <p:nvPicPr>
          <p:cNvPr id="242" name="Picture 241" descr="divarty.png"/>
          <p:cNvPicPr>
            <a:picLocks noChangeAspect="1"/>
          </p:cNvPicPr>
          <p:nvPr/>
        </p:nvPicPr>
        <p:blipFill>
          <a:blip r:embed="rId4" cstate="print"/>
          <a:stretch>
            <a:fillRect/>
          </a:stretch>
        </p:blipFill>
        <p:spPr>
          <a:xfrm>
            <a:off x="1076581" y="2363237"/>
            <a:ext cx="613524" cy="847797"/>
          </a:xfrm>
          <a:prstGeom prst="rect">
            <a:avLst/>
          </a:prstGeom>
        </p:spPr>
      </p:pic>
      <p:sp>
        <p:nvSpPr>
          <p:cNvPr id="243" name="TextBox 242"/>
          <p:cNvSpPr txBox="1"/>
          <p:nvPr/>
        </p:nvSpPr>
        <p:spPr>
          <a:xfrm>
            <a:off x="1066378" y="3176208"/>
            <a:ext cx="603050" cy="461665"/>
          </a:xfrm>
          <a:prstGeom prst="rect">
            <a:avLst/>
          </a:prstGeom>
          <a:noFill/>
        </p:spPr>
        <p:txBody>
          <a:bodyPr wrap="none" rtlCol="0">
            <a:spAutoFit/>
          </a:bodyPr>
          <a:lstStyle/>
          <a:p>
            <a:pPr algn="ctr"/>
            <a:r>
              <a:rPr lang="en-US" sz="1200" b="1" dirty="0" smtClean="0">
                <a:latin typeface=" Arial"/>
              </a:rPr>
              <a:t>DIV</a:t>
            </a:r>
          </a:p>
          <a:p>
            <a:pPr algn="ctr"/>
            <a:r>
              <a:rPr lang="en-US" sz="1200" b="1" dirty="0" smtClean="0">
                <a:latin typeface=" Arial"/>
              </a:rPr>
              <a:t>ARTY</a:t>
            </a:r>
            <a:endParaRPr lang="en-US" sz="1200" b="1" dirty="0">
              <a:latin typeface=" Arial"/>
            </a:endParaRPr>
          </a:p>
        </p:txBody>
      </p:sp>
      <p:sp>
        <p:nvSpPr>
          <p:cNvPr id="249" name="Line 29"/>
          <p:cNvSpPr>
            <a:spLocks noChangeShapeType="1"/>
          </p:cNvSpPr>
          <p:nvPr/>
        </p:nvSpPr>
        <p:spPr bwMode="auto">
          <a:xfrm flipH="1">
            <a:off x="6738816" y="2391246"/>
            <a:ext cx="947515" cy="953211"/>
          </a:xfrm>
          <a:prstGeom prst="line">
            <a:avLst/>
          </a:prstGeom>
          <a:noFill/>
          <a:ln w="38100">
            <a:solidFill>
              <a:schemeClr val="tx1"/>
            </a:solidFill>
            <a:round/>
            <a:headEnd/>
            <a:tailEnd type="triangle"/>
          </a:ln>
        </p:spPr>
        <p:txBody>
          <a:bodyPr/>
          <a:lstStyle/>
          <a:p>
            <a:pPr defTabSz="907297"/>
            <a:endParaRPr lang="en-US" sz="1700">
              <a:solidFill>
                <a:prstClr val="black"/>
              </a:solidFill>
            </a:endParaRPr>
          </a:p>
        </p:txBody>
      </p:sp>
      <p:sp>
        <p:nvSpPr>
          <p:cNvPr id="250" name="Line 29"/>
          <p:cNvSpPr>
            <a:spLocks noChangeShapeType="1"/>
          </p:cNvSpPr>
          <p:nvPr/>
        </p:nvSpPr>
        <p:spPr bwMode="auto">
          <a:xfrm>
            <a:off x="5248940" y="2435334"/>
            <a:ext cx="1074502" cy="1015323"/>
          </a:xfrm>
          <a:prstGeom prst="line">
            <a:avLst/>
          </a:prstGeom>
          <a:noFill/>
          <a:ln w="38100">
            <a:solidFill>
              <a:schemeClr val="tx1"/>
            </a:solidFill>
            <a:round/>
            <a:headEnd/>
            <a:tailEnd type="triangle"/>
          </a:ln>
        </p:spPr>
        <p:txBody>
          <a:bodyPr/>
          <a:lstStyle/>
          <a:p>
            <a:pPr defTabSz="907297"/>
            <a:endParaRPr lang="en-US" sz="1700">
              <a:solidFill>
                <a:prstClr val="black"/>
              </a:solidFill>
            </a:endParaRPr>
          </a:p>
        </p:txBody>
      </p:sp>
      <p:sp>
        <p:nvSpPr>
          <p:cNvPr id="251" name="Line 29"/>
          <p:cNvSpPr>
            <a:spLocks noChangeShapeType="1"/>
          </p:cNvSpPr>
          <p:nvPr/>
        </p:nvSpPr>
        <p:spPr bwMode="auto">
          <a:xfrm flipV="1">
            <a:off x="5762733" y="3465485"/>
            <a:ext cx="258962" cy="1529637"/>
          </a:xfrm>
          <a:prstGeom prst="line">
            <a:avLst/>
          </a:prstGeom>
          <a:noFill/>
          <a:ln w="38100">
            <a:solidFill>
              <a:schemeClr val="tx1"/>
            </a:solidFill>
            <a:round/>
            <a:headEnd/>
            <a:tailEnd type="triangle"/>
          </a:ln>
        </p:spPr>
        <p:txBody>
          <a:bodyPr/>
          <a:lstStyle/>
          <a:p>
            <a:pPr defTabSz="907297"/>
            <a:endParaRPr lang="en-US" sz="1700">
              <a:solidFill>
                <a:prstClr val="black"/>
              </a:solidFill>
            </a:endParaRPr>
          </a:p>
        </p:txBody>
      </p:sp>
      <p:sp>
        <p:nvSpPr>
          <p:cNvPr id="252" name="Line 29"/>
          <p:cNvSpPr>
            <a:spLocks noChangeShapeType="1"/>
          </p:cNvSpPr>
          <p:nvPr/>
        </p:nvSpPr>
        <p:spPr bwMode="auto">
          <a:xfrm flipH="1" flipV="1">
            <a:off x="3964249" y="3667666"/>
            <a:ext cx="25545" cy="1310343"/>
          </a:xfrm>
          <a:prstGeom prst="line">
            <a:avLst/>
          </a:prstGeom>
          <a:noFill/>
          <a:ln w="38100">
            <a:solidFill>
              <a:schemeClr val="tx1"/>
            </a:solidFill>
            <a:round/>
            <a:headEnd/>
            <a:tailEnd type="triangle"/>
          </a:ln>
        </p:spPr>
        <p:txBody>
          <a:bodyPr/>
          <a:lstStyle/>
          <a:p>
            <a:pPr defTabSz="907297"/>
            <a:endParaRPr lang="en-US" sz="1700">
              <a:solidFill>
                <a:prstClr val="black"/>
              </a:solidFill>
            </a:endParaRPr>
          </a:p>
        </p:txBody>
      </p:sp>
      <p:sp>
        <p:nvSpPr>
          <p:cNvPr id="253" name="Line 29"/>
          <p:cNvSpPr>
            <a:spLocks noChangeShapeType="1"/>
          </p:cNvSpPr>
          <p:nvPr/>
        </p:nvSpPr>
        <p:spPr bwMode="auto">
          <a:xfrm>
            <a:off x="3606662" y="2441979"/>
            <a:ext cx="2032137" cy="575320"/>
          </a:xfrm>
          <a:prstGeom prst="line">
            <a:avLst/>
          </a:prstGeom>
          <a:noFill/>
          <a:ln w="38100">
            <a:solidFill>
              <a:schemeClr val="tx1"/>
            </a:solidFill>
            <a:round/>
            <a:headEnd/>
            <a:tailEnd type="triangle"/>
          </a:ln>
        </p:spPr>
        <p:txBody>
          <a:bodyPr/>
          <a:lstStyle/>
          <a:p>
            <a:pPr defTabSz="907297"/>
            <a:endParaRPr lang="en-US" sz="1700">
              <a:solidFill>
                <a:prstClr val="black"/>
              </a:solidFill>
            </a:endParaRPr>
          </a:p>
        </p:txBody>
      </p:sp>
      <p:sp>
        <p:nvSpPr>
          <p:cNvPr id="254" name="Line 29"/>
          <p:cNvSpPr>
            <a:spLocks noChangeShapeType="1"/>
          </p:cNvSpPr>
          <p:nvPr/>
        </p:nvSpPr>
        <p:spPr bwMode="auto">
          <a:xfrm>
            <a:off x="2526581" y="2789677"/>
            <a:ext cx="617939" cy="531066"/>
          </a:xfrm>
          <a:prstGeom prst="line">
            <a:avLst/>
          </a:prstGeom>
          <a:noFill/>
          <a:ln w="38100">
            <a:solidFill>
              <a:schemeClr val="tx1"/>
            </a:solidFill>
            <a:round/>
            <a:headEnd/>
            <a:tailEnd type="triangle"/>
          </a:ln>
        </p:spPr>
        <p:txBody>
          <a:bodyPr/>
          <a:lstStyle/>
          <a:p>
            <a:pPr defTabSz="907297"/>
            <a:endParaRPr lang="en-US" sz="1700">
              <a:solidFill>
                <a:prstClr val="black"/>
              </a:solidFill>
            </a:endParaRPr>
          </a:p>
        </p:txBody>
      </p:sp>
      <p:sp>
        <p:nvSpPr>
          <p:cNvPr id="255" name="Line 29"/>
          <p:cNvSpPr>
            <a:spLocks noChangeShapeType="1"/>
          </p:cNvSpPr>
          <p:nvPr/>
        </p:nvSpPr>
        <p:spPr bwMode="auto">
          <a:xfrm flipV="1">
            <a:off x="2693621" y="3389302"/>
            <a:ext cx="791705" cy="1008433"/>
          </a:xfrm>
          <a:prstGeom prst="line">
            <a:avLst/>
          </a:prstGeom>
          <a:noFill/>
          <a:ln w="38100">
            <a:solidFill>
              <a:schemeClr val="tx1"/>
            </a:solidFill>
            <a:round/>
            <a:headEnd/>
            <a:tailEnd type="triangle"/>
          </a:ln>
        </p:spPr>
        <p:txBody>
          <a:bodyPr/>
          <a:lstStyle/>
          <a:p>
            <a:pPr defTabSz="907297"/>
            <a:endParaRPr lang="en-US" sz="1700">
              <a:solidFill>
                <a:prstClr val="black"/>
              </a:solidFill>
            </a:endParaRPr>
          </a:p>
        </p:txBody>
      </p:sp>
    </p:spTree>
    <p:extLst>
      <p:ext uri="{BB962C8B-B14F-4D97-AF65-F5344CB8AC3E}">
        <p14:creationId xmlns:p14="http://schemas.microsoft.com/office/powerpoint/2010/main" val="380622245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7724"/>
            <a:ext cx="9144000" cy="461665"/>
          </a:xfrm>
          <a:prstGeom prst="rect">
            <a:avLst/>
          </a:prstGeom>
          <a:noFill/>
        </p:spPr>
        <p:txBody>
          <a:bodyPr wrap="square" rtlCol="0">
            <a:spAutoFit/>
          </a:bodyPr>
          <a:lstStyle/>
          <a:p>
            <a:pPr algn="ctr" defTabSz="914400"/>
            <a:r>
              <a:rPr lang="en-US" sz="2400" b="1" dirty="0" smtClean="0">
                <a:solidFill>
                  <a:prstClr val="black"/>
                </a:solidFill>
                <a:latin typeface="Arial" panose="020B0604020202020204" pitchFamily="34" charset="0"/>
                <a:cs typeface="Arial" panose="020B0604020202020204" pitchFamily="34" charset="0"/>
              </a:rPr>
              <a:t>Current Deployment Experience in 1CD</a:t>
            </a:r>
            <a:endParaRPr lang="en-US" sz="2400" b="1"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1694870" y="6641500"/>
            <a:ext cx="1313855" cy="257099"/>
          </a:xfrm>
          <a:prstGeom prst="rect">
            <a:avLst/>
          </a:prstGeom>
          <a:noFill/>
        </p:spPr>
        <p:txBody>
          <a:bodyPr wrap="square" rtlCol="0">
            <a:spAutoFit/>
          </a:bodyPr>
          <a:lstStyle/>
          <a:p>
            <a:pPr algn="ctr" defTabSz="914400"/>
            <a:r>
              <a:rPr lang="en-US" sz="1050" dirty="0">
                <a:solidFill>
                  <a:prstClr val="black"/>
                </a:solidFill>
                <a:latin typeface="Arial" panose="020B0604020202020204" pitchFamily="34" charset="0"/>
                <a:cs typeface="Arial" panose="020B0604020202020204" pitchFamily="34" charset="0"/>
              </a:rPr>
              <a:t>As of:  </a:t>
            </a:r>
            <a:r>
              <a:rPr lang="en-US" sz="1050" dirty="0" smtClean="0">
                <a:solidFill>
                  <a:prstClr val="black"/>
                </a:solidFill>
                <a:latin typeface="Arial" panose="020B0604020202020204" pitchFamily="34" charset="0"/>
                <a:cs typeface="Arial" panose="020B0604020202020204" pitchFamily="34" charset="0"/>
              </a:rPr>
              <a:t>20150911</a:t>
            </a:r>
            <a:endParaRPr lang="en-US" sz="1050" dirty="0">
              <a:solidFill>
                <a:prstClr val="black"/>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3"/>
          <a:stretch>
            <a:fillRect/>
          </a:stretch>
        </p:blipFill>
        <p:spPr>
          <a:xfrm>
            <a:off x="459487" y="3887520"/>
            <a:ext cx="3690682" cy="2218336"/>
          </a:xfrm>
          <a:prstGeom prst="rect">
            <a:avLst/>
          </a:prstGeom>
          <a:ln w="28575">
            <a:solidFill>
              <a:schemeClr val="tx1"/>
            </a:solidFill>
          </a:ln>
        </p:spPr>
      </p:pic>
      <p:sp>
        <p:nvSpPr>
          <p:cNvPr id="12" name="TextBox 11"/>
          <p:cNvSpPr txBox="1"/>
          <p:nvPr/>
        </p:nvSpPr>
        <p:spPr>
          <a:xfrm>
            <a:off x="4235568" y="1170839"/>
            <a:ext cx="4615132" cy="492443"/>
          </a:xfrm>
          <a:prstGeom prst="rect">
            <a:avLst/>
          </a:prstGeom>
          <a:solidFill>
            <a:srgbClr val="FFFF00"/>
          </a:solidFill>
        </p:spPr>
        <p:txBody>
          <a:bodyPr wrap="square" rtlCol="0">
            <a:spAutoFit/>
          </a:bodyPr>
          <a:lstStyle/>
          <a:p>
            <a:pPr marL="214313" indent="-214313" defTabSz="914400">
              <a:buFont typeface="Arial" panose="020B0604020202020204" pitchFamily="34" charset="0"/>
              <a:buChar char="•"/>
            </a:pPr>
            <a:r>
              <a:rPr lang="en-US" sz="1300" b="1" dirty="0" smtClean="0">
                <a:solidFill>
                  <a:prstClr val="black"/>
                </a:solidFill>
                <a:latin typeface="Arial" panose="020B0604020202020204" pitchFamily="34" charset="0"/>
                <a:cs typeface="Arial" panose="020B0604020202020204" pitchFamily="34" charset="0"/>
              </a:rPr>
              <a:t>51% </a:t>
            </a:r>
            <a:r>
              <a:rPr lang="en-US" sz="1300" b="1" dirty="0">
                <a:solidFill>
                  <a:prstClr val="black"/>
                </a:solidFill>
                <a:latin typeface="Arial" panose="020B0604020202020204" pitchFamily="34" charset="0"/>
                <a:cs typeface="Arial" panose="020B0604020202020204" pitchFamily="34" charset="0"/>
              </a:rPr>
              <a:t>of our Soldiers have </a:t>
            </a:r>
            <a:r>
              <a:rPr lang="en-US" sz="1300" b="1" dirty="0" smtClean="0">
                <a:solidFill>
                  <a:prstClr val="black"/>
                </a:solidFill>
                <a:latin typeface="Arial" panose="020B0604020202020204" pitchFamily="34" charset="0"/>
                <a:cs typeface="Arial" panose="020B0604020202020204" pitchFamily="34" charset="0"/>
              </a:rPr>
              <a:t>a prior </a:t>
            </a:r>
            <a:r>
              <a:rPr lang="en-US" sz="1300" b="1" dirty="0">
                <a:solidFill>
                  <a:prstClr val="black"/>
                </a:solidFill>
                <a:latin typeface="Arial" panose="020B0604020202020204" pitchFamily="34" charset="0"/>
                <a:cs typeface="Arial" panose="020B0604020202020204" pitchFamily="34" charset="0"/>
              </a:rPr>
              <a:t>combat </a:t>
            </a:r>
            <a:r>
              <a:rPr lang="en-US" sz="1300" b="1" dirty="0" smtClean="0">
                <a:solidFill>
                  <a:prstClr val="black"/>
                </a:solidFill>
                <a:latin typeface="Arial" panose="020B0604020202020204" pitchFamily="34" charset="0"/>
                <a:cs typeface="Arial" panose="020B0604020202020204" pitchFamily="34" charset="0"/>
              </a:rPr>
              <a:t>deployment</a:t>
            </a:r>
            <a:endParaRPr lang="en-US" sz="1300" b="1" dirty="0">
              <a:solidFill>
                <a:prstClr val="black"/>
              </a:solidFill>
              <a:latin typeface="Arial" panose="020B0604020202020204" pitchFamily="34" charset="0"/>
              <a:cs typeface="Arial" panose="020B0604020202020204" pitchFamily="34" charset="0"/>
            </a:endParaRPr>
          </a:p>
          <a:p>
            <a:pPr marL="214313" indent="-214313" defTabSz="914400">
              <a:buFont typeface="Arial" panose="020B0604020202020204" pitchFamily="34" charset="0"/>
              <a:buChar char="•"/>
            </a:pPr>
            <a:r>
              <a:rPr lang="en-US" sz="1300" b="1" dirty="0" smtClean="0">
                <a:solidFill>
                  <a:prstClr val="black"/>
                </a:solidFill>
                <a:latin typeface="Arial" panose="020B0604020202020204" pitchFamily="34" charset="0"/>
                <a:cs typeface="Arial" panose="020B0604020202020204" pitchFamily="34" charset="0"/>
              </a:rPr>
              <a:t>34% </a:t>
            </a:r>
            <a:r>
              <a:rPr lang="en-US" sz="1300" b="1" dirty="0">
                <a:solidFill>
                  <a:prstClr val="black"/>
                </a:solidFill>
                <a:latin typeface="Arial" panose="020B0604020202020204" pitchFamily="34" charset="0"/>
                <a:cs typeface="Arial" panose="020B0604020202020204" pitchFamily="34" charset="0"/>
              </a:rPr>
              <a:t>of </a:t>
            </a:r>
            <a:r>
              <a:rPr lang="en-US" sz="1300" b="1" dirty="0" smtClean="0">
                <a:solidFill>
                  <a:prstClr val="black"/>
                </a:solidFill>
                <a:latin typeface="Arial" panose="020B0604020202020204" pitchFamily="34" charset="0"/>
                <a:cs typeface="Arial" panose="020B0604020202020204" pitchFamily="34" charset="0"/>
              </a:rPr>
              <a:t>those </a:t>
            </a:r>
            <a:r>
              <a:rPr lang="en-US" sz="1300" b="1" dirty="0">
                <a:solidFill>
                  <a:prstClr val="black"/>
                </a:solidFill>
                <a:latin typeface="Arial" panose="020B0604020202020204" pitchFamily="34" charset="0"/>
                <a:cs typeface="Arial" panose="020B0604020202020204" pitchFamily="34" charset="0"/>
              </a:rPr>
              <a:t>Soldiers </a:t>
            </a:r>
            <a:r>
              <a:rPr lang="en-US" sz="1300" b="1" dirty="0" smtClean="0">
                <a:solidFill>
                  <a:prstClr val="black"/>
                </a:solidFill>
                <a:latin typeface="Arial" panose="020B0604020202020204" pitchFamily="34" charset="0"/>
                <a:cs typeface="Arial" panose="020B0604020202020204" pitchFamily="34" charset="0"/>
              </a:rPr>
              <a:t>deployed </a:t>
            </a:r>
            <a:r>
              <a:rPr lang="en-US" sz="1300" b="1" dirty="0">
                <a:solidFill>
                  <a:prstClr val="black"/>
                </a:solidFill>
                <a:latin typeface="Arial" panose="020B0604020202020204" pitchFamily="34" charset="0"/>
                <a:cs typeface="Arial" panose="020B0604020202020204" pitchFamily="34" charset="0"/>
              </a:rPr>
              <a:t>with </a:t>
            </a:r>
            <a:r>
              <a:rPr lang="en-US" sz="1300" b="1" dirty="0" smtClean="0">
                <a:solidFill>
                  <a:prstClr val="black"/>
                </a:solidFill>
                <a:latin typeface="Arial" panose="020B0604020202020204" pitchFamily="34" charset="0"/>
                <a:cs typeface="Arial" panose="020B0604020202020204" pitchFamily="34" charset="0"/>
              </a:rPr>
              <a:t>1CD units</a:t>
            </a:r>
            <a:endParaRPr lang="en-US" sz="1300" b="1" dirty="0">
              <a:solidFill>
                <a:prstClr val="black"/>
              </a:solidFill>
              <a:latin typeface="Arial" panose="020B0604020202020204" pitchFamily="34" charset="0"/>
              <a:cs typeface="Arial" panose="020B0604020202020204" pitchFamily="34" charset="0"/>
            </a:endParaRPr>
          </a:p>
        </p:txBody>
      </p:sp>
      <p:graphicFrame>
        <p:nvGraphicFramePr>
          <p:cNvPr id="32" name="Chart 31"/>
          <p:cNvGraphicFramePr>
            <a:graphicFrameLocks/>
          </p:cNvGraphicFramePr>
          <p:nvPr>
            <p:extLst>
              <p:ext uri="{D42A27DB-BD31-4B8C-83A1-F6EECF244321}">
                <p14:modId xmlns:p14="http://schemas.microsoft.com/office/powerpoint/2010/main" val="2995192350"/>
              </p:ext>
            </p:extLst>
          </p:nvPr>
        </p:nvGraphicFramePr>
        <p:xfrm>
          <a:off x="431502" y="1295400"/>
          <a:ext cx="3718667" cy="227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hart 32"/>
          <p:cNvGraphicFramePr>
            <a:graphicFrameLocks/>
          </p:cNvGraphicFramePr>
          <p:nvPr>
            <p:extLst>
              <p:ext uri="{D42A27DB-BD31-4B8C-83A1-F6EECF244321}">
                <p14:modId xmlns:p14="http://schemas.microsoft.com/office/powerpoint/2010/main" val="3609406617"/>
              </p:ext>
            </p:extLst>
          </p:nvPr>
        </p:nvGraphicFramePr>
        <p:xfrm>
          <a:off x="4822194" y="2533650"/>
          <a:ext cx="3707493" cy="306705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726187" y="3174936"/>
            <a:ext cx="3385882" cy="276999"/>
          </a:xfrm>
          <a:prstGeom prst="rect">
            <a:avLst/>
          </a:prstGeom>
          <a:solidFill>
            <a:schemeClr val="bg1"/>
          </a:solidFill>
        </p:spPr>
        <p:txBody>
          <a:bodyPr wrap="square" rtlCol="0">
            <a:spAutoFit/>
          </a:bodyPr>
          <a:lstStyle/>
          <a:p>
            <a:pPr defTabSz="914400"/>
            <a:r>
              <a:rPr lang="en-US" sz="1200" dirty="0" smtClean="0">
                <a:solidFill>
                  <a:prstClr val="black"/>
                </a:solidFill>
              </a:rPr>
              <a:t>No Combat Deployments       Combat Deployments</a:t>
            </a:r>
            <a:endParaRPr lang="en-US" sz="1200" dirty="0">
              <a:solidFill>
                <a:prstClr val="black"/>
              </a:solidFill>
            </a:endParaRPr>
          </a:p>
        </p:txBody>
      </p:sp>
      <p:sp>
        <p:nvSpPr>
          <p:cNvPr id="6" name="Rectangle 5"/>
          <p:cNvSpPr/>
          <p:nvPr/>
        </p:nvSpPr>
        <p:spPr>
          <a:xfrm>
            <a:off x="2466097" y="3275335"/>
            <a:ext cx="98855"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34" name="Rectangle 33"/>
          <p:cNvSpPr/>
          <p:nvPr/>
        </p:nvSpPr>
        <p:spPr>
          <a:xfrm>
            <a:off x="678562" y="3275335"/>
            <a:ext cx="98855" cy="76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extBox 1"/>
          <p:cNvSpPr txBox="1"/>
          <p:nvPr/>
        </p:nvSpPr>
        <p:spPr>
          <a:xfrm>
            <a:off x="5257800" y="2904930"/>
            <a:ext cx="671722" cy="307777"/>
          </a:xfrm>
          <a:prstGeom prst="rect">
            <a:avLst/>
          </a:prstGeom>
          <a:solidFill>
            <a:srgbClr val="FFFF00"/>
          </a:solidFill>
        </p:spPr>
        <p:txBody>
          <a:bodyPr wrap="none" rtlCol="0">
            <a:spAutoFit/>
          </a:bodyPr>
          <a:lstStyle/>
          <a:p>
            <a:r>
              <a:rPr lang="en-US" sz="1400" b="1" dirty="0" smtClean="0">
                <a:latin typeface=" Arial"/>
              </a:rPr>
              <a:t>11841</a:t>
            </a:r>
            <a:endParaRPr lang="en-US" sz="1400" b="1" dirty="0">
              <a:latin typeface=" Arial"/>
            </a:endParaRPr>
          </a:p>
        </p:txBody>
      </p:sp>
      <p:sp>
        <p:nvSpPr>
          <p:cNvPr id="13" name="TextBox 12"/>
          <p:cNvSpPr txBox="1"/>
          <p:nvPr/>
        </p:nvSpPr>
        <p:spPr>
          <a:xfrm>
            <a:off x="5960923" y="3624933"/>
            <a:ext cx="582211" cy="307777"/>
          </a:xfrm>
          <a:prstGeom prst="rect">
            <a:avLst/>
          </a:prstGeom>
          <a:solidFill>
            <a:srgbClr val="FFFF00"/>
          </a:solidFill>
        </p:spPr>
        <p:txBody>
          <a:bodyPr wrap="none" rtlCol="0">
            <a:spAutoFit/>
          </a:bodyPr>
          <a:lstStyle/>
          <a:p>
            <a:r>
              <a:rPr lang="en-US" sz="1400" b="1" dirty="0" smtClean="0">
                <a:latin typeface=" Arial"/>
              </a:rPr>
              <a:t>7902</a:t>
            </a:r>
            <a:endParaRPr lang="en-US" sz="1400" b="1" dirty="0">
              <a:latin typeface=" Arial"/>
            </a:endParaRPr>
          </a:p>
        </p:txBody>
      </p:sp>
      <p:sp>
        <p:nvSpPr>
          <p:cNvPr id="14" name="TextBox 13"/>
          <p:cNvSpPr txBox="1"/>
          <p:nvPr/>
        </p:nvSpPr>
        <p:spPr>
          <a:xfrm>
            <a:off x="6543134" y="4146816"/>
            <a:ext cx="582211" cy="307777"/>
          </a:xfrm>
          <a:prstGeom prst="rect">
            <a:avLst/>
          </a:prstGeom>
          <a:solidFill>
            <a:srgbClr val="FFFF00"/>
          </a:solidFill>
        </p:spPr>
        <p:txBody>
          <a:bodyPr wrap="none" rtlCol="0">
            <a:spAutoFit/>
          </a:bodyPr>
          <a:lstStyle/>
          <a:p>
            <a:r>
              <a:rPr lang="en-US" sz="1400" b="1" dirty="0" smtClean="0">
                <a:latin typeface=" Arial"/>
              </a:rPr>
              <a:t>4658</a:t>
            </a:r>
            <a:endParaRPr lang="en-US" sz="1400" b="1" dirty="0">
              <a:latin typeface=" Arial"/>
            </a:endParaRPr>
          </a:p>
        </p:txBody>
      </p:sp>
      <p:sp>
        <p:nvSpPr>
          <p:cNvPr id="15" name="TextBox 14"/>
          <p:cNvSpPr txBox="1"/>
          <p:nvPr/>
        </p:nvSpPr>
        <p:spPr>
          <a:xfrm>
            <a:off x="7239000" y="4800600"/>
            <a:ext cx="482824" cy="307777"/>
          </a:xfrm>
          <a:prstGeom prst="rect">
            <a:avLst/>
          </a:prstGeom>
          <a:solidFill>
            <a:srgbClr val="FFFF00"/>
          </a:solidFill>
        </p:spPr>
        <p:txBody>
          <a:bodyPr wrap="none" rtlCol="0">
            <a:spAutoFit/>
          </a:bodyPr>
          <a:lstStyle/>
          <a:p>
            <a:r>
              <a:rPr lang="en-US" sz="1400" b="1" dirty="0" smtClean="0">
                <a:latin typeface=" Arial"/>
              </a:rPr>
              <a:t>487</a:t>
            </a:r>
            <a:endParaRPr lang="en-US" sz="1400" b="1" dirty="0">
              <a:latin typeface=" Arial"/>
            </a:endParaRPr>
          </a:p>
        </p:txBody>
      </p:sp>
      <p:sp>
        <p:nvSpPr>
          <p:cNvPr id="16" name="TextBox 15"/>
          <p:cNvSpPr txBox="1"/>
          <p:nvPr/>
        </p:nvSpPr>
        <p:spPr>
          <a:xfrm>
            <a:off x="7884343" y="4800600"/>
            <a:ext cx="482824" cy="307777"/>
          </a:xfrm>
          <a:prstGeom prst="rect">
            <a:avLst/>
          </a:prstGeom>
          <a:solidFill>
            <a:srgbClr val="FFFF00"/>
          </a:solidFill>
        </p:spPr>
        <p:txBody>
          <a:bodyPr wrap="none" rtlCol="0">
            <a:spAutoFit/>
          </a:bodyPr>
          <a:lstStyle/>
          <a:p>
            <a:r>
              <a:rPr lang="en-US" sz="1400" b="1" dirty="0" smtClean="0">
                <a:latin typeface=" Arial"/>
              </a:rPr>
              <a:t>229</a:t>
            </a:r>
            <a:endParaRPr lang="en-US" sz="1400" b="1" dirty="0">
              <a:latin typeface=" Arial"/>
            </a:endParaRPr>
          </a:p>
        </p:txBody>
      </p:sp>
      <p:sp>
        <p:nvSpPr>
          <p:cNvPr id="17" name="Rectangle 16"/>
          <p:cNvSpPr/>
          <p:nvPr/>
        </p:nvSpPr>
        <p:spPr>
          <a:xfrm>
            <a:off x="3754569" y="0"/>
            <a:ext cx="1600200" cy="152400"/>
          </a:xfrm>
          <a:prstGeom prst="rect">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white"/>
                </a:solidFill>
              </a:rPr>
              <a:t>UNCLASSIFIED</a:t>
            </a:r>
            <a:endParaRPr lang="en-US" sz="1000" b="1" dirty="0">
              <a:solidFill>
                <a:prstClr val="white"/>
              </a:solidFill>
            </a:endParaRPr>
          </a:p>
        </p:txBody>
      </p:sp>
    </p:spTree>
    <p:extLst>
      <p:ext uri="{BB962C8B-B14F-4D97-AF65-F5344CB8AC3E}">
        <p14:creationId xmlns:p14="http://schemas.microsoft.com/office/powerpoint/2010/main" val="2695349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0745" y="1595685"/>
            <a:ext cx="438446" cy="558287"/>
          </a:xfrm>
          <a:prstGeom prst="rect">
            <a:avLst/>
          </a:prstGeom>
        </p:spPr>
      </p:pic>
      <p:sp>
        <p:nvSpPr>
          <p:cNvPr id="4" name="TextBox 68"/>
          <p:cNvSpPr txBox="1">
            <a:spLocks noChangeArrowheads="1"/>
          </p:cNvSpPr>
          <p:nvPr/>
        </p:nvSpPr>
        <p:spPr bwMode="auto">
          <a:xfrm>
            <a:off x="637308" y="180729"/>
            <a:ext cx="8151598" cy="400110"/>
          </a:xfrm>
          <a:prstGeom prst="rect">
            <a:avLst/>
          </a:prstGeom>
          <a:noFill/>
          <a:ln w="9525">
            <a:noFill/>
            <a:miter lim="800000"/>
            <a:headEnd/>
            <a:tailEnd/>
          </a:ln>
        </p:spPr>
        <p:txBody>
          <a:bodyPr wrap="square">
            <a:spAutoFit/>
          </a:bodyPr>
          <a:lstStyle/>
          <a:p>
            <a:pPr fontAlgn="base">
              <a:spcBef>
                <a:spcPct val="0"/>
              </a:spcBef>
              <a:spcAft>
                <a:spcPct val="0"/>
              </a:spcAft>
            </a:pPr>
            <a:r>
              <a:rPr lang="en-US" sz="2000" b="1" dirty="0">
                <a:solidFill>
                  <a:prstClr val="black"/>
                </a:solidFill>
                <a:latin typeface="Arial" pitchFamily="34" charset="0"/>
                <a:cs typeface="Arial" pitchFamily="34" charset="0"/>
              </a:rPr>
              <a:t>Total Army Force Policy/Partnership Program Accomplishments</a:t>
            </a:r>
            <a:endParaRPr lang="en-US" sz="2000" b="1" dirty="0">
              <a:solidFill>
                <a:prstClr val="black"/>
              </a:solidFill>
              <a:latin typeface="Arial" charset="0"/>
              <a:cs typeface="Arial" charset="0"/>
            </a:endParaRPr>
          </a:p>
        </p:txBody>
      </p:sp>
      <p:sp>
        <p:nvSpPr>
          <p:cNvPr id="29" name="TextBox 28"/>
          <p:cNvSpPr txBox="1"/>
          <p:nvPr/>
        </p:nvSpPr>
        <p:spPr>
          <a:xfrm>
            <a:off x="685800" y="1107495"/>
            <a:ext cx="1439818" cy="338554"/>
          </a:xfrm>
          <a:prstGeom prst="rect">
            <a:avLst/>
          </a:prstGeom>
          <a:noFill/>
        </p:spPr>
        <p:txBody>
          <a:bodyPr wrap="none" rtlCol="0">
            <a:spAutoFit/>
          </a:bodyPr>
          <a:lstStyle/>
          <a:p>
            <a:r>
              <a:rPr lang="en-US" sz="1600" b="1" i="1" u="sng" dirty="0">
                <a:solidFill>
                  <a:prstClr val="black"/>
                </a:solidFill>
                <a:latin typeface="Arial" panose="020B0604020202020204" pitchFamily="34" charset="0"/>
                <a:cs typeface="Arial" panose="020B0604020202020204" pitchFamily="34" charset="0"/>
              </a:rPr>
              <a:t>Our Partners</a:t>
            </a:r>
          </a:p>
        </p:txBody>
      </p:sp>
      <p:pic>
        <p:nvPicPr>
          <p:cNvPr id="30" name="Picture 29" descr="3 CR.png"/>
          <p:cNvPicPr>
            <a:picLocks noChangeAspect="1"/>
          </p:cNvPicPr>
          <p:nvPr/>
        </p:nvPicPr>
        <p:blipFill>
          <a:blip r:embed="rId4" cstate="print">
            <a:clrChange>
              <a:clrFrom>
                <a:srgbClr val="C3C3C3"/>
              </a:clrFrom>
              <a:clrTo>
                <a:srgbClr val="C3C3C3">
                  <a:alpha val="0"/>
                </a:srgbClr>
              </a:clrTo>
            </a:clrChange>
          </a:blip>
          <a:stretch>
            <a:fillRect/>
          </a:stretch>
        </p:blipFill>
        <p:spPr>
          <a:xfrm>
            <a:off x="4600663" y="1403773"/>
            <a:ext cx="496111" cy="457200"/>
          </a:xfrm>
          <a:prstGeom prst="rect">
            <a:avLst/>
          </a:prstGeom>
        </p:spPr>
      </p:pic>
      <p:grpSp>
        <p:nvGrpSpPr>
          <p:cNvPr id="2" name="Group 11"/>
          <p:cNvGrpSpPr/>
          <p:nvPr/>
        </p:nvGrpSpPr>
        <p:grpSpPr>
          <a:xfrm>
            <a:off x="228600" y="2077255"/>
            <a:ext cx="320879" cy="493736"/>
            <a:chOff x="760874" y="1143000"/>
            <a:chExt cx="320879" cy="493736"/>
          </a:xfrm>
        </p:grpSpPr>
        <p:pic>
          <p:nvPicPr>
            <p:cNvPr id="3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0874" y="1143000"/>
              <a:ext cx="32087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809451" y="1382820"/>
              <a:ext cx="223724" cy="253916"/>
            </a:xfrm>
            <a:prstGeom prst="rect">
              <a:avLst/>
            </a:prstGeom>
            <a:noFill/>
            <a:scene3d>
              <a:camera prst="orthographicFront"/>
              <a:lightRig rig="threePt" dir="t"/>
            </a:scene3d>
            <a:sp3d>
              <a:bevelT/>
            </a:sp3d>
          </p:spPr>
          <p:txBody>
            <a:bodyPr wrap="square" rtlCol="0">
              <a:spAutoFit/>
            </a:bodyPr>
            <a:lstStyle/>
            <a:p>
              <a:pPr algn="ctr"/>
              <a:r>
                <a:rPr lang="en-US" sz="1000" b="1" dirty="0">
                  <a:solidFill>
                    <a:prstClr val="black"/>
                  </a:solidFill>
                  <a:latin typeface="Arial" panose="020B0604020202020204" pitchFamily="34" charset="0"/>
                  <a:cs typeface="Arial" panose="020B0604020202020204" pitchFamily="34" charset="0"/>
                </a:rPr>
                <a:t>1</a:t>
              </a:r>
            </a:p>
          </p:txBody>
        </p:sp>
      </p:grpSp>
      <p:grpSp>
        <p:nvGrpSpPr>
          <p:cNvPr id="3" name="Group 77"/>
          <p:cNvGrpSpPr/>
          <p:nvPr/>
        </p:nvGrpSpPr>
        <p:grpSpPr>
          <a:xfrm>
            <a:off x="245315" y="2799175"/>
            <a:ext cx="320879" cy="493736"/>
            <a:chOff x="760874" y="1143000"/>
            <a:chExt cx="320879" cy="493736"/>
          </a:xfrm>
        </p:grpSpPr>
        <p:pic>
          <p:nvPicPr>
            <p:cNvPr id="3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0874" y="1143000"/>
              <a:ext cx="32087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809451" y="1382820"/>
              <a:ext cx="223724" cy="253916"/>
            </a:xfrm>
            <a:prstGeom prst="rect">
              <a:avLst/>
            </a:prstGeom>
            <a:noFill/>
            <a:scene3d>
              <a:camera prst="orthographicFront"/>
              <a:lightRig rig="threePt" dir="t"/>
            </a:scene3d>
            <a:sp3d>
              <a:bevelT/>
            </a:sp3d>
          </p:spPr>
          <p:txBody>
            <a:bodyPr wrap="square" rtlCol="0">
              <a:spAutoFit/>
            </a:bodyPr>
            <a:lstStyle/>
            <a:p>
              <a:pPr algn="ctr"/>
              <a:r>
                <a:rPr lang="en-US" sz="1000" b="1" dirty="0">
                  <a:solidFill>
                    <a:prstClr val="black"/>
                  </a:solidFill>
                  <a:latin typeface="Arial" panose="020B0604020202020204" pitchFamily="34" charset="0"/>
                  <a:cs typeface="Arial" panose="020B0604020202020204" pitchFamily="34" charset="0"/>
                </a:rPr>
                <a:t>2</a:t>
              </a:r>
            </a:p>
          </p:txBody>
        </p:sp>
      </p:grpSp>
      <p:grpSp>
        <p:nvGrpSpPr>
          <p:cNvPr id="5" name="Group 93"/>
          <p:cNvGrpSpPr/>
          <p:nvPr/>
        </p:nvGrpSpPr>
        <p:grpSpPr>
          <a:xfrm>
            <a:off x="274667" y="3458196"/>
            <a:ext cx="320879" cy="493736"/>
            <a:chOff x="760874" y="1143000"/>
            <a:chExt cx="320879" cy="493736"/>
          </a:xfrm>
        </p:grpSpPr>
        <p:pic>
          <p:nvPicPr>
            <p:cNvPr id="3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0874" y="1143000"/>
              <a:ext cx="32087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809451" y="1382820"/>
              <a:ext cx="223724" cy="253916"/>
            </a:xfrm>
            <a:prstGeom prst="rect">
              <a:avLst/>
            </a:prstGeom>
            <a:noFill/>
            <a:scene3d>
              <a:camera prst="orthographicFront"/>
              <a:lightRig rig="threePt" dir="t"/>
            </a:scene3d>
            <a:sp3d>
              <a:bevelT/>
            </a:sp3d>
          </p:spPr>
          <p:txBody>
            <a:bodyPr wrap="square" rtlCol="0">
              <a:spAutoFit/>
            </a:bodyPr>
            <a:lstStyle/>
            <a:p>
              <a:pPr algn="ctr"/>
              <a:r>
                <a:rPr lang="en-US" sz="1000" b="1" dirty="0">
                  <a:solidFill>
                    <a:prstClr val="black"/>
                  </a:solidFill>
                  <a:latin typeface="Arial" panose="020B0604020202020204" pitchFamily="34" charset="0"/>
                  <a:cs typeface="Arial" panose="020B0604020202020204" pitchFamily="34" charset="0"/>
                </a:rPr>
                <a:t>3</a:t>
              </a:r>
            </a:p>
          </p:txBody>
        </p:sp>
      </p:grpSp>
      <p:grpSp>
        <p:nvGrpSpPr>
          <p:cNvPr id="6" name="Group 96"/>
          <p:cNvGrpSpPr>
            <a:grpSpLocks noChangeAspect="1"/>
          </p:cNvGrpSpPr>
          <p:nvPr/>
        </p:nvGrpSpPr>
        <p:grpSpPr>
          <a:xfrm>
            <a:off x="4572000" y="2100590"/>
            <a:ext cx="457200" cy="548640"/>
            <a:chOff x="631597" y="2782864"/>
            <a:chExt cx="381000" cy="457200"/>
          </a:xfrm>
        </p:grpSpPr>
        <p:pic>
          <p:nvPicPr>
            <p:cNvPr id="41"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9721" y="2782864"/>
              <a:ext cx="320879"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Box 41"/>
            <p:cNvSpPr txBox="1"/>
            <p:nvPr/>
          </p:nvSpPr>
          <p:spPr>
            <a:xfrm rot="2539088">
              <a:off x="631597" y="2998961"/>
              <a:ext cx="381000" cy="218008"/>
            </a:xfrm>
            <a:prstGeom prst="rect">
              <a:avLst/>
            </a:prstGeom>
            <a:noFill/>
            <a:scene3d>
              <a:camera prst="orthographicFront"/>
              <a:lightRig rig="threePt" dir="t"/>
            </a:scene3d>
            <a:sp3d>
              <a:bevelT/>
            </a:sp3d>
          </p:spPr>
          <p:txBody>
            <a:bodyPr wrap="square" lIns="9144" rIns="9144" rtlCol="0">
              <a:spAutoFit/>
            </a:bodyPr>
            <a:lstStyle/>
            <a:p>
              <a:pPr algn="ctr"/>
              <a:r>
                <a:rPr lang="en-US" sz="1050" b="1" dirty="0">
                  <a:solidFill>
                    <a:prstClr val="black"/>
                  </a:solidFill>
                  <a:latin typeface="Arial" panose="020B0604020202020204" pitchFamily="34" charset="0"/>
                  <a:cs typeface="Arial" panose="020B0604020202020204" pitchFamily="34" charset="0"/>
                </a:rPr>
                <a:t>ACB</a:t>
              </a:r>
            </a:p>
          </p:txBody>
        </p:sp>
      </p:grpSp>
      <p:pic>
        <p:nvPicPr>
          <p:cNvPr id="46" name="Picture 659" descr="427px-36th_Infantry_Division_SSIsvg.png image by XtragicFever"/>
          <p:cNvPicPr>
            <a:picLocks noChangeAspect="1" noChangeArrowheads="1"/>
          </p:cNvPicPr>
          <p:nvPr/>
        </p:nvPicPr>
        <p:blipFill>
          <a:blip r:embed="rId9" cstate="print"/>
          <a:srcRect/>
          <a:stretch>
            <a:fillRect/>
          </a:stretch>
        </p:blipFill>
        <p:spPr bwMode="auto">
          <a:xfrm>
            <a:off x="625306" y="2150787"/>
            <a:ext cx="441434" cy="609600"/>
          </a:xfrm>
          <a:prstGeom prst="rect">
            <a:avLst/>
          </a:prstGeom>
          <a:noFill/>
          <a:ln w="9525">
            <a:noFill/>
            <a:miter lim="800000"/>
            <a:headEnd/>
            <a:tailEnd/>
          </a:ln>
        </p:spPr>
      </p:pic>
      <p:pic>
        <p:nvPicPr>
          <p:cNvPr id="47" name="Picture 659" descr="427px-36th_Infantry_Division_SSIsvg.png image by XtragicFever"/>
          <p:cNvPicPr>
            <a:picLocks noChangeAspect="1" noChangeArrowheads="1"/>
          </p:cNvPicPr>
          <p:nvPr/>
        </p:nvPicPr>
        <p:blipFill>
          <a:blip r:embed="rId9" cstate="print"/>
          <a:srcRect/>
          <a:stretch>
            <a:fillRect/>
          </a:stretch>
        </p:blipFill>
        <p:spPr bwMode="auto">
          <a:xfrm>
            <a:off x="616740" y="2833047"/>
            <a:ext cx="441434" cy="609600"/>
          </a:xfrm>
          <a:prstGeom prst="rect">
            <a:avLst/>
          </a:prstGeom>
          <a:noFill/>
          <a:ln w="9525">
            <a:noFill/>
            <a:miter lim="800000"/>
            <a:headEnd/>
            <a:tailEnd/>
          </a:ln>
        </p:spPr>
      </p:pic>
      <p:pic>
        <p:nvPicPr>
          <p:cNvPr id="48" name="Picture 659" descr="427px-36th_Infantry_Division_SSIsvg.png image by XtragicFever"/>
          <p:cNvPicPr>
            <a:picLocks noChangeAspect="1" noChangeArrowheads="1"/>
          </p:cNvPicPr>
          <p:nvPr/>
        </p:nvPicPr>
        <p:blipFill>
          <a:blip r:embed="rId9" cstate="print"/>
          <a:srcRect/>
          <a:stretch>
            <a:fillRect/>
          </a:stretch>
        </p:blipFill>
        <p:spPr bwMode="auto">
          <a:xfrm>
            <a:off x="5181600" y="2190647"/>
            <a:ext cx="441434" cy="609600"/>
          </a:xfrm>
          <a:prstGeom prst="rect">
            <a:avLst/>
          </a:prstGeom>
          <a:noFill/>
          <a:ln w="9525">
            <a:noFill/>
            <a:miter lim="800000"/>
            <a:headEnd/>
            <a:tailEnd/>
          </a:ln>
        </p:spPr>
      </p:pic>
      <p:pic>
        <p:nvPicPr>
          <p:cNvPr id="50" name="Picture 655"/>
          <p:cNvPicPr>
            <a:picLocks noChangeAspect="1" noChangeArrowheads="1"/>
          </p:cNvPicPr>
          <p:nvPr/>
        </p:nvPicPr>
        <p:blipFill>
          <a:blip r:embed="rId10" cstate="print"/>
          <a:srcRect/>
          <a:stretch>
            <a:fillRect/>
          </a:stretch>
        </p:blipFill>
        <p:spPr bwMode="auto">
          <a:xfrm>
            <a:off x="5190745" y="1122219"/>
            <a:ext cx="448055" cy="533400"/>
          </a:xfrm>
          <a:prstGeom prst="rect">
            <a:avLst/>
          </a:prstGeom>
          <a:noFill/>
          <a:ln w="9525">
            <a:noFill/>
            <a:miter lim="800000"/>
            <a:headEnd/>
            <a:tailEnd/>
          </a:ln>
        </p:spPr>
      </p:pic>
      <p:pic>
        <p:nvPicPr>
          <p:cNvPr id="52" name="Picture 51" descr="155th ar.png"/>
          <p:cNvPicPr>
            <a:picLocks noChangeAspect="1"/>
          </p:cNvPicPr>
          <p:nvPr/>
        </p:nvPicPr>
        <p:blipFill>
          <a:blip r:embed="rId11" cstate="print"/>
          <a:stretch>
            <a:fillRect/>
          </a:stretch>
        </p:blipFill>
        <p:spPr>
          <a:xfrm>
            <a:off x="665644" y="3581400"/>
            <a:ext cx="406400" cy="609600"/>
          </a:xfrm>
          <a:prstGeom prst="rect">
            <a:avLst/>
          </a:prstGeom>
        </p:spPr>
      </p:pic>
      <p:sp>
        <p:nvSpPr>
          <p:cNvPr id="53" name="TextBox 52"/>
          <p:cNvSpPr txBox="1"/>
          <p:nvPr/>
        </p:nvSpPr>
        <p:spPr>
          <a:xfrm>
            <a:off x="1177436" y="2209800"/>
            <a:ext cx="2590800"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1/1 ABCT and  56</a:t>
            </a:r>
            <a:r>
              <a:rPr lang="en-US" sz="1600" b="1" baseline="30000" dirty="0">
                <a:solidFill>
                  <a:prstClr val="black"/>
                </a:solidFill>
                <a:latin typeface="Arial" panose="020B0604020202020204" pitchFamily="34" charset="0"/>
                <a:cs typeface="Arial" panose="020B0604020202020204" pitchFamily="34" charset="0"/>
              </a:rPr>
              <a:t>th</a:t>
            </a:r>
            <a:r>
              <a:rPr lang="en-US" sz="1600" b="1" dirty="0">
                <a:solidFill>
                  <a:prstClr val="black"/>
                </a:solidFill>
                <a:latin typeface="Arial" panose="020B0604020202020204" pitchFamily="34" charset="0"/>
                <a:cs typeface="Arial" panose="020B0604020202020204" pitchFamily="34" charset="0"/>
              </a:rPr>
              <a:t> IBCT</a:t>
            </a:r>
          </a:p>
        </p:txBody>
      </p:sp>
      <p:sp>
        <p:nvSpPr>
          <p:cNvPr id="54" name="TextBox 53"/>
          <p:cNvSpPr txBox="1"/>
          <p:nvPr/>
        </p:nvSpPr>
        <p:spPr>
          <a:xfrm>
            <a:off x="1177436" y="2971800"/>
            <a:ext cx="2554289" cy="338554"/>
          </a:xfrm>
          <a:prstGeom prst="rect">
            <a:avLst/>
          </a:prstGeom>
          <a:noFill/>
        </p:spPr>
        <p:txBody>
          <a:bodyPr wrap="none" rtlCol="0">
            <a:spAutoFit/>
          </a:bodyPr>
          <a:lstStyle/>
          <a:p>
            <a:r>
              <a:rPr lang="en-US" sz="1600" b="1" dirty="0">
                <a:solidFill>
                  <a:prstClr val="black"/>
                </a:solidFill>
                <a:latin typeface="Arial" panose="020B0604020202020204" pitchFamily="34" charset="0"/>
                <a:cs typeface="Arial" panose="020B0604020202020204" pitchFamily="34" charset="0"/>
              </a:rPr>
              <a:t>2/1 ABCT and </a:t>
            </a:r>
            <a:r>
              <a:rPr lang="en-US" sz="1600" b="1" dirty="0" smtClean="0">
                <a:solidFill>
                  <a:prstClr val="black"/>
                </a:solidFill>
                <a:latin typeface="Arial" panose="020B0604020202020204" pitchFamily="34" charset="0"/>
                <a:cs typeface="Arial" panose="020B0604020202020204" pitchFamily="34" charset="0"/>
              </a:rPr>
              <a:t>72</a:t>
            </a:r>
            <a:r>
              <a:rPr lang="en-US" sz="1600" b="1" baseline="30000" dirty="0" smtClean="0">
                <a:solidFill>
                  <a:prstClr val="black"/>
                </a:solidFill>
                <a:latin typeface="Arial" panose="020B0604020202020204" pitchFamily="34" charset="0"/>
                <a:cs typeface="Arial" panose="020B0604020202020204" pitchFamily="34" charset="0"/>
              </a:rPr>
              <a:t>nd</a:t>
            </a:r>
            <a:r>
              <a:rPr lang="en-US" sz="1600" b="1" dirty="0" smtClean="0">
                <a:solidFill>
                  <a:prstClr val="black"/>
                </a:solidFill>
                <a:latin typeface="Arial" panose="020B0604020202020204" pitchFamily="34" charset="0"/>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IBCT</a:t>
            </a:r>
          </a:p>
        </p:txBody>
      </p:sp>
      <p:sp>
        <p:nvSpPr>
          <p:cNvPr id="55" name="TextBox 54"/>
          <p:cNvSpPr txBox="1"/>
          <p:nvPr/>
        </p:nvSpPr>
        <p:spPr>
          <a:xfrm>
            <a:off x="1084746" y="3708396"/>
            <a:ext cx="2711768" cy="338554"/>
          </a:xfrm>
          <a:prstGeom prst="rect">
            <a:avLst/>
          </a:prstGeom>
          <a:noFill/>
        </p:spPr>
        <p:txBody>
          <a:bodyPr wrap="none" rtlCol="0">
            <a:spAutoFit/>
          </a:bodyPr>
          <a:lstStyle/>
          <a:p>
            <a:r>
              <a:rPr lang="en-US" sz="1600" b="1" dirty="0">
                <a:solidFill>
                  <a:prstClr val="black"/>
                </a:solidFill>
                <a:latin typeface="Arial" panose="020B0604020202020204" pitchFamily="34" charset="0"/>
                <a:cs typeface="Arial" panose="020B0604020202020204" pitchFamily="34" charset="0"/>
              </a:rPr>
              <a:t>3/1 ABCT and </a:t>
            </a:r>
            <a:r>
              <a:rPr lang="en-US" sz="1600" b="1" dirty="0" smtClean="0">
                <a:solidFill>
                  <a:prstClr val="black"/>
                </a:solidFill>
                <a:latin typeface="Arial" panose="020B0604020202020204" pitchFamily="34" charset="0"/>
                <a:cs typeface="Arial" panose="020B0604020202020204" pitchFamily="34" charset="0"/>
              </a:rPr>
              <a:t>155</a:t>
            </a:r>
            <a:r>
              <a:rPr lang="en-US" sz="1600" b="1" baseline="30000" dirty="0" smtClean="0">
                <a:solidFill>
                  <a:prstClr val="black"/>
                </a:solidFill>
                <a:latin typeface="Arial" panose="020B0604020202020204" pitchFamily="34" charset="0"/>
                <a:cs typeface="Arial" panose="020B0604020202020204" pitchFamily="34" charset="0"/>
              </a:rPr>
              <a:t>th</a:t>
            </a:r>
            <a:r>
              <a:rPr lang="en-US" sz="1600" b="1" dirty="0" smtClean="0">
                <a:solidFill>
                  <a:prstClr val="black"/>
                </a:solidFill>
                <a:latin typeface="Arial" panose="020B0604020202020204" pitchFamily="34" charset="0"/>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ABCT</a:t>
            </a:r>
          </a:p>
        </p:txBody>
      </p:sp>
      <p:sp>
        <p:nvSpPr>
          <p:cNvPr id="56" name="TextBox 55"/>
          <p:cNvSpPr txBox="1"/>
          <p:nvPr/>
        </p:nvSpPr>
        <p:spPr>
          <a:xfrm>
            <a:off x="5630917" y="1167600"/>
            <a:ext cx="2241319" cy="338554"/>
          </a:xfrm>
          <a:prstGeom prst="rect">
            <a:avLst/>
          </a:prstGeom>
          <a:noFill/>
        </p:spPr>
        <p:txBody>
          <a:bodyPr wrap="none" rtlCol="0">
            <a:spAutoFit/>
          </a:bodyPr>
          <a:lstStyle/>
          <a:p>
            <a:r>
              <a:rPr lang="en-US" sz="1600" b="1" dirty="0" smtClean="0">
                <a:solidFill>
                  <a:prstClr val="black"/>
                </a:solidFill>
                <a:latin typeface="Arial" panose="020B0604020202020204" pitchFamily="34" charset="0"/>
                <a:cs typeface="Arial" panose="020B0604020202020204" pitchFamily="34" charset="0"/>
              </a:rPr>
              <a:t>3</a:t>
            </a:r>
            <a:r>
              <a:rPr lang="en-US" sz="1600" b="1" baseline="30000" dirty="0" smtClean="0">
                <a:solidFill>
                  <a:prstClr val="black"/>
                </a:solidFill>
                <a:latin typeface="Arial" panose="020B0604020202020204" pitchFamily="34" charset="0"/>
                <a:cs typeface="Arial" panose="020B0604020202020204" pitchFamily="34" charset="0"/>
              </a:rPr>
              <a:t>d</a:t>
            </a:r>
            <a:r>
              <a:rPr lang="en-US" sz="1600" b="1" dirty="0" smtClean="0">
                <a:solidFill>
                  <a:prstClr val="black"/>
                </a:solidFill>
                <a:latin typeface="Arial" panose="020B0604020202020204" pitchFamily="34" charset="0"/>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CR and </a:t>
            </a:r>
            <a:r>
              <a:rPr lang="en-US" sz="1600" b="1" dirty="0" smtClean="0">
                <a:solidFill>
                  <a:prstClr val="black"/>
                </a:solidFill>
                <a:latin typeface="Arial" panose="020B0604020202020204" pitchFamily="34" charset="0"/>
                <a:cs typeface="Arial" panose="020B0604020202020204" pitchFamily="34" charset="0"/>
              </a:rPr>
              <a:t>56</a:t>
            </a:r>
            <a:r>
              <a:rPr lang="en-US" sz="1600" b="1" baseline="30000" dirty="0" smtClean="0">
                <a:solidFill>
                  <a:prstClr val="black"/>
                </a:solidFill>
                <a:latin typeface="Arial" panose="020B0604020202020204" pitchFamily="34" charset="0"/>
                <a:cs typeface="Arial" panose="020B0604020202020204" pitchFamily="34" charset="0"/>
              </a:rPr>
              <a:t>th</a:t>
            </a:r>
            <a:r>
              <a:rPr lang="en-US" sz="1600" b="1" dirty="0" smtClean="0">
                <a:solidFill>
                  <a:prstClr val="black"/>
                </a:solidFill>
                <a:latin typeface="Arial" panose="020B0604020202020204" pitchFamily="34" charset="0"/>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SBCT</a:t>
            </a:r>
          </a:p>
        </p:txBody>
      </p:sp>
      <p:sp>
        <p:nvSpPr>
          <p:cNvPr id="57" name="TextBox 56"/>
          <p:cNvSpPr txBox="1"/>
          <p:nvPr/>
        </p:nvSpPr>
        <p:spPr>
          <a:xfrm>
            <a:off x="5638800" y="2252990"/>
            <a:ext cx="2304221" cy="338554"/>
          </a:xfrm>
          <a:prstGeom prst="rect">
            <a:avLst/>
          </a:prstGeom>
          <a:noFill/>
        </p:spPr>
        <p:txBody>
          <a:bodyPr wrap="none" rtlCol="0">
            <a:spAutoFit/>
          </a:bodyPr>
          <a:lstStyle/>
          <a:p>
            <a:r>
              <a:rPr lang="en-US" sz="1600" b="1" dirty="0">
                <a:solidFill>
                  <a:prstClr val="black"/>
                </a:solidFill>
                <a:latin typeface="Arial" panose="020B0604020202020204" pitchFamily="34" charset="0"/>
                <a:cs typeface="Arial" panose="020B0604020202020204" pitchFamily="34" charset="0"/>
              </a:rPr>
              <a:t>1</a:t>
            </a:r>
            <a:r>
              <a:rPr lang="en-US" sz="1600" b="1" baseline="30000" dirty="0">
                <a:solidFill>
                  <a:prstClr val="black"/>
                </a:solidFill>
                <a:latin typeface="Arial" panose="020B0604020202020204" pitchFamily="34" charset="0"/>
                <a:cs typeface="Arial" panose="020B0604020202020204" pitchFamily="34" charset="0"/>
              </a:rPr>
              <a:t>st</a:t>
            </a:r>
            <a:r>
              <a:rPr lang="en-US" sz="1600" b="1" dirty="0">
                <a:solidFill>
                  <a:prstClr val="black"/>
                </a:solidFill>
                <a:latin typeface="Arial" panose="020B0604020202020204" pitchFamily="34" charset="0"/>
                <a:cs typeface="Arial" panose="020B0604020202020204" pitchFamily="34" charset="0"/>
              </a:rPr>
              <a:t> ACB and </a:t>
            </a:r>
            <a:r>
              <a:rPr lang="en-US" sz="1600" b="1" dirty="0" smtClean="0">
                <a:solidFill>
                  <a:prstClr val="black"/>
                </a:solidFill>
                <a:latin typeface="Arial" panose="020B0604020202020204" pitchFamily="34" charset="0"/>
                <a:cs typeface="Arial" panose="020B0604020202020204" pitchFamily="34" charset="0"/>
              </a:rPr>
              <a:t>36</a:t>
            </a:r>
            <a:r>
              <a:rPr lang="en-US" sz="1600" b="1" baseline="30000" dirty="0" smtClean="0">
                <a:solidFill>
                  <a:prstClr val="black"/>
                </a:solidFill>
                <a:latin typeface="Arial" panose="020B0604020202020204" pitchFamily="34" charset="0"/>
                <a:cs typeface="Arial" panose="020B0604020202020204" pitchFamily="34" charset="0"/>
              </a:rPr>
              <a:t>th</a:t>
            </a:r>
            <a:r>
              <a:rPr lang="en-US" sz="1600" b="1" dirty="0" smtClean="0">
                <a:solidFill>
                  <a:prstClr val="black"/>
                </a:solidFill>
                <a:latin typeface="Arial" panose="020B0604020202020204" pitchFamily="34" charset="0"/>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CAB</a:t>
            </a:r>
          </a:p>
        </p:txBody>
      </p:sp>
      <p:sp>
        <p:nvSpPr>
          <p:cNvPr id="59" name="TextBox 58"/>
          <p:cNvSpPr txBox="1"/>
          <p:nvPr/>
        </p:nvSpPr>
        <p:spPr>
          <a:xfrm>
            <a:off x="69273" y="4379285"/>
            <a:ext cx="2182008" cy="307777"/>
          </a:xfrm>
          <a:prstGeom prst="rect">
            <a:avLst/>
          </a:prstGeom>
          <a:noFill/>
        </p:spPr>
        <p:txBody>
          <a:bodyPr wrap="none" rtlCol="0">
            <a:spAutoFit/>
          </a:bodyPr>
          <a:lstStyle/>
          <a:p>
            <a:r>
              <a:rPr lang="en-US" sz="1400" b="1" i="1" u="sng" dirty="0" smtClean="0">
                <a:solidFill>
                  <a:prstClr val="black"/>
                </a:solidFill>
                <a:latin typeface="Arial" panose="020B0604020202020204" pitchFamily="34" charset="0"/>
                <a:cs typeface="Arial" panose="020B0604020202020204" pitchFamily="34" charset="0"/>
              </a:rPr>
              <a:t>Recent </a:t>
            </a:r>
            <a:r>
              <a:rPr lang="en-US" sz="1400" b="1" i="1" u="sng" dirty="0">
                <a:solidFill>
                  <a:prstClr val="black"/>
                </a:solidFill>
                <a:latin typeface="Arial" panose="020B0604020202020204" pitchFamily="34" charset="0"/>
                <a:cs typeface="Arial" panose="020B0604020202020204" pitchFamily="34" charset="0"/>
              </a:rPr>
              <a:t>Highlights </a:t>
            </a:r>
            <a:r>
              <a:rPr lang="en-US" sz="1400" b="1" i="1" u="sng" dirty="0" smtClean="0">
                <a:solidFill>
                  <a:prstClr val="black"/>
                </a:solidFill>
                <a:latin typeface="Arial" panose="020B0604020202020204" pitchFamily="34" charset="0"/>
                <a:cs typeface="Arial" panose="020B0604020202020204" pitchFamily="34" charset="0"/>
              </a:rPr>
              <a:t>FY15</a:t>
            </a:r>
            <a:endParaRPr lang="en-US" sz="1400" b="1" i="1" u="sng" dirty="0">
              <a:solidFill>
                <a:prstClr val="black"/>
              </a:solidFill>
              <a:latin typeface="Arial" panose="020B0604020202020204" pitchFamily="34" charset="0"/>
              <a:cs typeface="Arial" panose="020B0604020202020204" pitchFamily="34" charset="0"/>
            </a:endParaRPr>
          </a:p>
        </p:txBody>
      </p:sp>
      <p:pic>
        <p:nvPicPr>
          <p:cNvPr id="63" name="Picture 62" descr="1cdpatch"/>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152400" y="1404533"/>
            <a:ext cx="425391" cy="591687"/>
          </a:xfrm>
          <a:prstGeom prst="rect">
            <a:avLst/>
          </a:prstGeom>
          <a:noFill/>
        </p:spPr>
      </p:pic>
      <p:sp>
        <p:nvSpPr>
          <p:cNvPr id="64" name="TextBox 63"/>
          <p:cNvSpPr txBox="1"/>
          <p:nvPr/>
        </p:nvSpPr>
        <p:spPr>
          <a:xfrm>
            <a:off x="1162674" y="1580069"/>
            <a:ext cx="3123356" cy="338554"/>
          </a:xfrm>
          <a:prstGeom prst="rect">
            <a:avLst/>
          </a:prstGeom>
          <a:noFill/>
        </p:spPr>
        <p:txBody>
          <a:bodyPr wrap="none" rtlCol="0">
            <a:spAutoFit/>
          </a:bodyPr>
          <a:lstStyle/>
          <a:p>
            <a:r>
              <a:rPr lang="en-US" sz="1600" b="1" dirty="0">
                <a:solidFill>
                  <a:prstClr val="black"/>
                </a:solidFill>
                <a:latin typeface="Arial" panose="020B0604020202020204" pitchFamily="34" charset="0"/>
                <a:cs typeface="Arial" panose="020B0604020202020204" pitchFamily="34" charset="0"/>
              </a:rPr>
              <a:t>1</a:t>
            </a:r>
            <a:r>
              <a:rPr lang="en-US" sz="1600" b="1" baseline="30000" dirty="0">
                <a:solidFill>
                  <a:prstClr val="black"/>
                </a:solidFill>
                <a:latin typeface="Arial" panose="020B0604020202020204" pitchFamily="34" charset="0"/>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CD with </a:t>
            </a:r>
            <a:r>
              <a:rPr lang="en-US" sz="1600" b="1" dirty="0" smtClean="0">
                <a:solidFill>
                  <a:prstClr val="black"/>
                </a:solidFill>
                <a:latin typeface="Arial" panose="020B0604020202020204" pitchFamily="34" charset="0"/>
                <a:cs typeface="Arial" panose="020B0604020202020204" pitchFamily="34" charset="0"/>
              </a:rPr>
              <a:t>136 MEB (TX ARNG)</a:t>
            </a:r>
            <a:endParaRPr lang="en-US" sz="1600" b="1" dirty="0">
              <a:solidFill>
                <a:prstClr val="black"/>
              </a:solidFill>
              <a:latin typeface="Arial" panose="020B0604020202020204" pitchFamily="34" charset="0"/>
              <a:cs typeface="Arial" panose="020B0604020202020204" pitchFamily="34" charset="0"/>
            </a:endParaRPr>
          </a:p>
        </p:txBody>
      </p:sp>
      <p:pic>
        <p:nvPicPr>
          <p:cNvPr id="69" name="Picture 24" descr="http://www.tioh.hqda.pentagon.mil/Handlers/ThumbnailHandler.ashx?id=8683&amp;size=150"/>
          <p:cNvPicPr>
            <a:picLocks noChangeAspect="1" noChangeArrowheads="1"/>
          </p:cNvPicPr>
          <p:nvPr/>
        </p:nvPicPr>
        <p:blipFill>
          <a:blip r:embed="rId13" cstate="print"/>
          <a:srcRect/>
          <a:stretch>
            <a:fillRect/>
          </a:stretch>
        </p:blipFill>
        <p:spPr bwMode="auto">
          <a:xfrm>
            <a:off x="672557" y="1542507"/>
            <a:ext cx="344130" cy="501162"/>
          </a:xfrm>
          <a:prstGeom prst="rect">
            <a:avLst/>
          </a:prstGeom>
          <a:noFill/>
        </p:spPr>
      </p:pic>
      <p:sp>
        <p:nvSpPr>
          <p:cNvPr id="43" name="TextBox 42"/>
          <p:cNvSpPr txBox="1"/>
          <p:nvPr/>
        </p:nvSpPr>
        <p:spPr>
          <a:xfrm>
            <a:off x="76200" y="4649450"/>
            <a:ext cx="9067800" cy="1446550"/>
          </a:xfrm>
          <a:prstGeom prst="rect">
            <a:avLst/>
          </a:prstGeom>
          <a:noFill/>
        </p:spPr>
        <p:txBody>
          <a:bodyPr wrap="square" rtlCol="0">
            <a:spAutoFit/>
          </a:bodyPr>
          <a:lstStyle/>
          <a:p>
            <a:pPr>
              <a:buFont typeface="Arial" pitchFamily="34" charset="0"/>
              <a:buChar char="•"/>
            </a:pPr>
            <a:r>
              <a:rPr lang="en-US" sz="1100" dirty="0">
                <a:solidFill>
                  <a:prstClr val="black"/>
                </a:solidFill>
                <a:latin typeface="Arial" panose="020B0604020202020204" pitchFamily="34" charset="0"/>
                <a:cs typeface="Arial" panose="020B0604020202020204" pitchFamily="34" charset="0"/>
              </a:rPr>
              <a:t> </a:t>
            </a:r>
            <a:r>
              <a:rPr lang="en-US" sz="1100" dirty="0" smtClean="0">
                <a:solidFill>
                  <a:prstClr val="black"/>
                </a:solidFill>
                <a:latin typeface="Arial" panose="020B0604020202020204" pitchFamily="34" charset="0"/>
                <a:cs typeface="Arial" panose="020B0604020202020204" pitchFamily="34" charset="0"/>
              </a:rPr>
              <a:t>11 Troopers from 4/3 CR participated in a LFX with the Lord Strathcona’s Horse (Royal Canadians) in October 2014 </a:t>
            </a:r>
          </a:p>
          <a:p>
            <a:pPr>
              <a:buFont typeface="Arial" pitchFamily="34" charset="0"/>
              <a:buChar char="•"/>
            </a:pPr>
            <a:r>
              <a:rPr lang="en-US" sz="1100" dirty="0" smtClean="0">
                <a:solidFill>
                  <a:prstClr val="black"/>
                </a:solidFill>
                <a:latin typeface="Arial" panose="020B0604020202020204" pitchFamily="34" charset="0"/>
                <a:cs typeface="Arial" panose="020B0604020202020204" pitchFamily="34" charset="0"/>
              </a:rPr>
              <a:t> 3/1 CD supported Mission Command Academics and MDMP for 36</a:t>
            </a:r>
            <a:r>
              <a:rPr lang="en-US" sz="1100" baseline="30000" dirty="0" smtClean="0">
                <a:solidFill>
                  <a:prstClr val="black"/>
                </a:solidFill>
                <a:latin typeface="Arial" panose="020B0604020202020204" pitchFamily="34" charset="0"/>
                <a:cs typeface="Arial" panose="020B0604020202020204" pitchFamily="34" charset="0"/>
              </a:rPr>
              <a:t>th</a:t>
            </a:r>
            <a:r>
              <a:rPr lang="en-US" sz="1100" dirty="0" smtClean="0">
                <a:solidFill>
                  <a:prstClr val="black"/>
                </a:solidFill>
                <a:latin typeface="Arial" panose="020B0604020202020204" pitchFamily="34" charset="0"/>
                <a:cs typeface="Arial" panose="020B0604020202020204" pitchFamily="34" charset="0"/>
              </a:rPr>
              <a:t> ID in November 2014</a:t>
            </a:r>
          </a:p>
          <a:p>
            <a:pPr>
              <a:buFont typeface="Arial" pitchFamily="34" charset="0"/>
              <a:buChar char="•"/>
            </a:pPr>
            <a:r>
              <a:rPr lang="en-US" sz="1100" dirty="0" smtClean="0">
                <a:solidFill>
                  <a:prstClr val="black"/>
                </a:solidFill>
                <a:latin typeface="Arial" panose="020B0604020202020204" pitchFamily="34" charset="0"/>
                <a:cs typeface="Arial" panose="020B0604020202020204" pitchFamily="34" charset="0"/>
              </a:rPr>
              <a:t> 3 BEB conducted a breaching operation while representatives of 155</a:t>
            </a:r>
            <a:r>
              <a:rPr lang="en-US" sz="1100" baseline="30000" dirty="0" smtClean="0">
                <a:solidFill>
                  <a:prstClr val="black"/>
                </a:solidFill>
                <a:latin typeface="Arial" panose="020B0604020202020204" pitchFamily="34" charset="0"/>
                <a:cs typeface="Arial" panose="020B0604020202020204" pitchFamily="34" charset="0"/>
              </a:rPr>
              <a:t>th</a:t>
            </a:r>
            <a:r>
              <a:rPr lang="en-US" sz="1100" dirty="0" smtClean="0">
                <a:solidFill>
                  <a:prstClr val="black"/>
                </a:solidFill>
                <a:latin typeface="Arial" panose="020B0604020202020204" pitchFamily="34" charset="0"/>
                <a:cs typeface="Arial" panose="020B0604020202020204" pitchFamily="34" charset="0"/>
              </a:rPr>
              <a:t> ABCT observed in December 2014</a:t>
            </a:r>
          </a:p>
          <a:p>
            <a:pPr>
              <a:buFont typeface="Arial" pitchFamily="34" charset="0"/>
              <a:buChar char="•"/>
            </a:pPr>
            <a:r>
              <a:rPr lang="en-US" sz="1100" dirty="0" smtClean="0">
                <a:solidFill>
                  <a:prstClr val="black"/>
                </a:solidFill>
                <a:latin typeface="Arial" panose="020B0604020202020204" pitchFamily="34" charset="0"/>
                <a:cs typeface="Arial" panose="020B0604020202020204" pitchFamily="34" charset="0"/>
              </a:rPr>
              <a:t> 155</a:t>
            </a:r>
            <a:r>
              <a:rPr lang="en-US" sz="1100" baseline="30000" dirty="0" smtClean="0">
                <a:solidFill>
                  <a:prstClr val="black"/>
                </a:solidFill>
                <a:latin typeface="Arial" panose="020B0604020202020204" pitchFamily="34" charset="0"/>
                <a:cs typeface="Arial" panose="020B0604020202020204" pitchFamily="34" charset="0"/>
              </a:rPr>
              <a:t>th</a:t>
            </a:r>
            <a:r>
              <a:rPr lang="en-US" sz="1100" dirty="0" smtClean="0">
                <a:solidFill>
                  <a:prstClr val="black"/>
                </a:solidFill>
                <a:latin typeface="Arial" panose="020B0604020202020204" pitchFamily="34" charset="0"/>
                <a:cs typeface="Arial" panose="020B0604020202020204" pitchFamily="34" charset="0"/>
              </a:rPr>
              <a:t> ABCT provided three O/Cs for 2-82 FA battery STX lanes</a:t>
            </a:r>
          </a:p>
          <a:p>
            <a:pPr>
              <a:buFont typeface="Arial" pitchFamily="34" charset="0"/>
              <a:buChar char="•"/>
            </a:pPr>
            <a:r>
              <a:rPr lang="en-US" sz="1100" dirty="0" smtClean="0">
                <a:solidFill>
                  <a:prstClr val="black"/>
                </a:solidFill>
                <a:latin typeface="Arial" panose="020B0604020202020204" pitchFamily="34" charset="0"/>
                <a:cs typeface="Arial" panose="020B0604020202020204" pitchFamily="34" charset="0"/>
              </a:rPr>
              <a:t> 2/7 CAV partnered with 1-305 IN supporting their Gunnery Academy, 5-9 January 15</a:t>
            </a:r>
          </a:p>
          <a:p>
            <a:pPr>
              <a:buFont typeface="Arial" pitchFamily="34" charset="0"/>
              <a:buChar char="•"/>
            </a:pPr>
            <a:r>
              <a:rPr lang="en-US" sz="1100" dirty="0" smtClean="0">
                <a:solidFill>
                  <a:prstClr val="black"/>
                </a:solidFill>
                <a:latin typeface="Arial" panose="020B0604020202020204" pitchFamily="34" charset="0"/>
                <a:cs typeface="Arial" panose="020B0604020202020204" pitchFamily="34" charset="0"/>
              </a:rPr>
              <a:t> 3/1 CD conducts multiple teleconferences to synchronize xCTC 15-05 efforts</a:t>
            </a:r>
          </a:p>
          <a:p>
            <a:pPr>
              <a:buFont typeface="Arial" pitchFamily="34" charset="0"/>
              <a:buChar char="•"/>
            </a:pPr>
            <a:r>
              <a:rPr lang="en-US" sz="1100" dirty="0" smtClean="0">
                <a:solidFill>
                  <a:prstClr val="black"/>
                </a:solidFill>
                <a:latin typeface="Arial" panose="020B0604020202020204" pitchFamily="34" charset="0"/>
                <a:cs typeface="Arial" panose="020B0604020202020204" pitchFamily="34" charset="0"/>
              </a:rPr>
              <a:t> 3 BEB conducted link up and QTB with 449 MAC in Kentucky, 25-26 January 15 in preparation for NTC 15-07</a:t>
            </a:r>
          </a:p>
          <a:p>
            <a:pPr>
              <a:buFont typeface="Arial" pitchFamily="34" charset="0"/>
              <a:buChar char="•"/>
            </a:pPr>
            <a:r>
              <a:rPr lang="en-US" sz="1100" dirty="0">
                <a:solidFill>
                  <a:prstClr val="black"/>
                </a:solidFill>
                <a:latin typeface="Arial" panose="020B0604020202020204" pitchFamily="34" charset="0"/>
                <a:cs typeface="Arial" panose="020B0604020202020204" pitchFamily="34" charset="0"/>
              </a:rPr>
              <a:t> </a:t>
            </a:r>
            <a:r>
              <a:rPr lang="en-US" sz="1100" dirty="0" smtClean="0">
                <a:solidFill>
                  <a:prstClr val="black"/>
                </a:solidFill>
                <a:latin typeface="Arial" panose="020B0604020202020204" pitchFamily="34" charset="0"/>
                <a:cs typeface="Arial" panose="020B0604020202020204" pitchFamily="34" charset="0"/>
              </a:rPr>
              <a:t>Approximately 200 Lord Strathcona’s Horse (Royal Canadians) participated in training with 4/3 CR utilizing the CCTT at FHTX in March 2015</a:t>
            </a:r>
          </a:p>
        </p:txBody>
      </p:sp>
      <p:sp>
        <p:nvSpPr>
          <p:cNvPr id="37" name="TextBox 36"/>
          <p:cNvSpPr txBox="1"/>
          <p:nvPr/>
        </p:nvSpPr>
        <p:spPr>
          <a:xfrm>
            <a:off x="5852680" y="2895600"/>
            <a:ext cx="3352800" cy="830997"/>
          </a:xfrm>
          <a:prstGeom prst="rect">
            <a:avLst/>
          </a:prstGeom>
          <a:noFill/>
        </p:spPr>
        <p:txBody>
          <a:bodyPr wrap="square" rtlCol="0">
            <a:spAutoFit/>
          </a:bodyPr>
          <a:lstStyle/>
          <a:p>
            <a:r>
              <a:rPr lang="en-US" sz="1600" b="1" dirty="0" smtClean="0">
                <a:solidFill>
                  <a:prstClr val="black"/>
                </a:solidFill>
                <a:latin typeface="Arial" panose="020B0604020202020204" pitchFamily="34" charset="0"/>
                <a:cs typeface="Arial" panose="020B0604020202020204" pitchFamily="34" charset="0"/>
              </a:rPr>
              <a:t>1</a:t>
            </a:r>
            <a:r>
              <a:rPr lang="en-US" sz="1600" b="1" baseline="30000" dirty="0" smtClean="0">
                <a:solidFill>
                  <a:prstClr val="black"/>
                </a:solidFill>
                <a:latin typeface="Arial" panose="020B0604020202020204" pitchFamily="34" charset="0"/>
                <a:cs typeface="Arial" panose="020B0604020202020204" pitchFamily="34" charset="0"/>
              </a:rPr>
              <a:t>st</a:t>
            </a:r>
            <a:r>
              <a:rPr lang="en-US" sz="1600" b="1" dirty="0" smtClean="0">
                <a:solidFill>
                  <a:prstClr val="black"/>
                </a:solidFill>
                <a:latin typeface="Arial" panose="020B0604020202020204" pitchFamily="34" charset="0"/>
                <a:cs typeface="Arial" panose="020B0604020202020204" pitchFamily="34" charset="0"/>
              </a:rPr>
              <a:t> Sustainment BDE with 36</a:t>
            </a:r>
            <a:r>
              <a:rPr lang="en-US" sz="1600" b="1" baseline="30000" dirty="0" smtClean="0">
                <a:solidFill>
                  <a:prstClr val="black"/>
                </a:solidFill>
                <a:latin typeface="Arial" panose="020B0604020202020204" pitchFamily="34" charset="0"/>
                <a:cs typeface="Arial" panose="020B0604020202020204" pitchFamily="34" charset="0"/>
              </a:rPr>
              <a:t>th</a:t>
            </a:r>
            <a:r>
              <a:rPr lang="en-US" sz="1600" b="1" dirty="0" smtClean="0">
                <a:solidFill>
                  <a:prstClr val="black"/>
                </a:solidFill>
                <a:latin typeface="Arial" panose="020B0604020202020204" pitchFamily="34" charset="0"/>
                <a:cs typeface="Arial" panose="020B0604020202020204" pitchFamily="34" charset="0"/>
              </a:rPr>
              <a:t> Sustainment BDE (TX ARNG) &amp; 90 USAR Sustainment BDE (AR)</a:t>
            </a:r>
            <a:endParaRPr lang="en-US" sz="1600" b="1" dirty="0">
              <a:solidFill>
                <a:prstClr val="black"/>
              </a:solidFill>
              <a:latin typeface="Arial" panose="020B0604020202020204" pitchFamily="34" charset="0"/>
              <a:cs typeface="Arial" panose="020B0604020202020204" pitchFamily="34" charset="0"/>
            </a:endParaRPr>
          </a:p>
        </p:txBody>
      </p:sp>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91982" y="2949483"/>
            <a:ext cx="383746" cy="479203"/>
          </a:xfrm>
          <a:prstGeom prst="rect">
            <a:avLst/>
          </a:prstGeom>
        </p:spPr>
      </p:pic>
      <p:pic>
        <p:nvPicPr>
          <p:cNvPr id="66" name="Picture 6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20585" y="3355061"/>
            <a:ext cx="464923" cy="464923"/>
          </a:xfrm>
          <a:prstGeom prst="rect">
            <a:avLst/>
          </a:prstGeom>
        </p:spPr>
      </p:pic>
      <p:grpSp>
        <p:nvGrpSpPr>
          <p:cNvPr id="7" name="Group 6"/>
          <p:cNvGrpSpPr/>
          <p:nvPr/>
        </p:nvGrpSpPr>
        <p:grpSpPr>
          <a:xfrm>
            <a:off x="4606155" y="3046468"/>
            <a:ext cx="425391" cy="595650"/>
            <a:chOff x="4606155" y="3380604"/>
            <a:chExt cx="425391" cy="595650"/>
          </a:xfrm>
        </p:grpSpPr>
        <p:pic>
          <p:nvPicPr>
            <p:cNvPr id="61" name="Picture 60" descr="1cdpatch"/>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606155" y="3380604"/>
              <a:ext cx="425391" cy="591687"/>
            </a:xfrm>
            <a:prstGeom prst="rect">
              <a:avLst/>
            </a:prstGeom>
            <a:noFill/>
          </p:spPr>
        </p:pic>
        <p:sp>
          <p:nvSpPr>
            <p:cNvPr id="58" name="TextBox 57"/>
            <p:cNvSpPr txBox="1"/>
            <p:nvPr/>
          </p:nvSpPr>
          <p:spPr>
            <a:xfrm>
              <a:off x="4649927" y="3730033"/>
              <a:ext cx="332096" cy="246221"/>
            </a:xfrm>
            <a:prstGeom prst="rect">
              <a:avLst/>
            </a:prstGeom>
            <a:noFill/>
            <a:scene3d>
              <a:camera prst="orthographicFront"/>
              <a:lightRig rig="threePt" dir="t"/>
            </a:scene3d>
            <a:sp3d>
              <a:bevelT/>
            </a:sp3d>
          </p:spPr>
          <p:txBody>
            <a:bodyPr wrap="square" lIns="9144" rIns="9144" rtlCol="0">
              <a:spAutoFit/>
            </a:bodyPr>
            <a:lstStyle/>
            <a:p>
              <a:pPr algn="ctr"/>
              <a:r>
                <a:rPr lang="en-US" sz="1000" b="1" dirty="0" smtClean="0">
                  <a:solidFill>
                    <a:prstClr val="black"/>
                  </a:solidFill>
                  <a:latin typeface="Arial" panose="020B0604020202020204" pitchFamily="34" charset="0"/>
                  <a:cs typeface="Arial" panose="020B0604020202020204" pitchFamily="34" charset="0"/>
                </a:rPr>
                <a:t>SB</a:t>
              </a:r>
              <a:endParaRPr lang="en-US" sz="1000" b="1" dirty="0">
                <a:solidFill>
                  <a:prstClr val="black"/>
                </a:solidFill>
                <a:latin typeface="Arial" panose="020B0604020202020204" pitchFamily="34" charset="0"/>
                <a:cs typeface="Arial" panose="020B0604020202020204" pitchFamily="34" charset="0"/>
              </a:endParaRPr>
            </a:p>
          </p:txBody>
        </p:sp>
      </p:grpSp>
      <p:sp>
        <p:nvSpPr>
          <p:cNvPr id="44" name="TextBox 43"/>
          <p:cNvSpPr txBox="1"/>
          <p:nvPr/>
        </p:nvSpPr>
        <p:spPr>
          <a:xfrm>
            <a:off x="5630917" y="1567176"/>
            <a:ext cx="3429000" cy="584775"/>
          </a:xfrm>
          <a:prstGeom prst="rect">
            <a:avLst/>
          </a:prstGeom>
          <a:noFill/>
        </p:spPr>
        <p:txBody>
          <a:bodyPr wrap="square" rtlCol="0">
            <a:spAutoFit/>
          </a:bodyPr>
          <a:lstStyle/>
          <a:p>
            <a:r>
              <a:rPr lang="en-US" sz="1600" b="1" dirty="0" smtClean="0">
                <a:solidFill>
                  <a:prstClr val="black"/>
                </a:solidFill>
                <a:latin typeface="Arial" panose="020B0604020202020204" pitchFamily="34" charset="0"/>
                <a:cs typeface="Arial" panose="020B0604020202020204" pitchFamily="34" charset="0"/>
              </a:rPr>
              <a:t>3</a:t>
            </a:r>
            <a:r>
              <a:rPr lang="en-US" sz="1600" b="1" baseline="30000" dirty="0" smtClean="0">
                <a:solidFill>
                  <a:prstClr val="black"/>
                </a:solidFill>
                <a:latin typeface="Arial" panose="020B0604020202020204" pitchFamily="34" charset="0"/>
                <a:cs typeface="Arial" panose="020B0604020202020204" pitchFamily="34" charset="0"/>
              </a:rPr>
              <a:t>d</a:t>
            </a:r>
            <a:r>
              <a:rPr lang="en-US" sz="1600" b="1" dirty="0" smtClean="0">
                <a:solidFill>
                  <a:prstClr val="black"/>
                </a:solidFill>
                <a:latin typeface="Arial" panose="020B0604020202020204" pitchFamily="34" charset="0"/>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CR and </a:t>
            </a:r>
            <a:r>
              <a:rPr lang="en-US" sz="1600" b="1" dirty="0" smtClean="0">
                <a:solidFill>
                  <a:prstClr val="black"/>
                </a:solidFill>
                <a:latin typeface="Arial" panose="020B0604020202020204" pitchFamily="34" charset="0"/>
                <a:cs typeface="Arial" panose="020B0604020202020204" pitchFamily="34" charset="0"/>
              </a:rPr>
              <a:t>Lord Strathcona’s Horse (Royal Canadians)</a:t>
            </a:r>
            <a:endParaRPr lang="en-US" sz="1600" b="1" dirty="0">
              <a:solidFill>
                <a:prstClr val="black"/>
              </a:solidFill>
              <a:latin typeface="Arial" panose="020B0604020202020204" pitchFamily="34" charset="0"/>
              <a:cs typeface="Arial" panose="020B0604020202020204" pitchFamily="34" charset="0"/>
            </a:endParaRPr>
          </a:p>
        </p:txBody>
      </p:sp>
      <p:sp>
        <p:nvSpPr>
          <p:cNvPr id="45" name="Rectangle 44"/>
          <p:cNvSpPr/>
          <p:nvPr/>
        </p:nvSpPr>
        <p:spPr>
          <a:xfrm>
            <a:off x="3754569" y="0"/>
            <a:ext cx="1600200" cy="152400"/>
          </a:xfrm>
          <a:prstGeom prst="rect">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white"/>
                </a:solidFill>
              </a:rPr>
              <a:t>UNCLASSIFIED</a:t>
            </a:r>
            <a:endParaRPr lang="en-US" sz="1000" b="1" dirty="0">
              <a:solidFill>
                <a:prstClr val="white"/>
              </a:solidFill>
            </a:endParaRPr>
          </a:p>
        </p:txBody>
      </p:sp>
    </p:spTree>
    <p:extLst>
      <p:ext uri="{BB962C8B-B14F-4D97-AF65-F5344CB8AC3E}">
        <p14:creationId xmlns:p14="http://schemas.microsoft.com/office/powerpoint/2010/main" val="420497371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bwMode="auto">
          <a:xfrm>
            <a:off x="0" y="0"/>
            <a:ext cx="9144000" cy="838200"/>
          </a:xfrm>
          <a:prstGeom prst="rect">
            <a:avLst/>
          </a:prstGeom>
          <a:noFill/>
          <a:ln w="9525">
            <a:noFill/>
            <a:miter lim="800000"/>
            <a:headEnd/>
            <a:tailEnd/>
          </a:ln>
        </p:spPr>
        <p:txBody>
          <a:bodyPr vert="horz" wrap="square" lIns="90730" tIns="45365" rIns="90730" bIns="45365"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Troopers in the Community</a:t>
            </a:r>
            <a:endParaRPr kumimoji="0" lang="en-US" sz="32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grpSp>
        <p:nvGrpSpPr>
          <p:cNvPr id="18" name="Group 17"/>
          <p:cNvGrpSpPr/>
          <p:nvPr/>
        </p:nvGrpSpPr>
        <p:grpSpPr>
          <a:xfrm>
            <a:off x="381000" y="1219200"/>
            <a:ext cx="4201510" cy="2639943"/>
            <a:chOff x="381000" y="1219200"/>
            <a:chExt cx="4201510" cy="2639943"/>
          </a:xfrm>
        </p:grpSpPr>
        <p:pic>
          <p:nvPicPr>
            <p:cNvPr id="13" name="Picture 2" descr="C:\Users\RUSSELL.H.FOX\AppData\Local\Microsoft\Windows\Temporary Internet Files\Content.Outlook\TKK7FB0I\121208-A-TK117-200.jpg"/>
            <p:cNvPicPr>
              <a:picLocks noChangeAspect="1" noChangeArrowheads="1"/>
            </p:cNvPicPr>
            <p:nvPr/>
          </p:nvPicPr>
          <p:blipFill>
            <a:blip r:embed="rId3" cstate="print"/>
            <a:srcRect/>
            <a:stretch>
              <a:fillRect/>
            </a:stretch>
          </p:blipFill>
          <p:spPr bwMode="auto">
            <a:xfrm>
              <a:off x="381000" y="1219200"/>
              <a:ext cx="4201510" cy="2286000"/>
            </a:xfrm>
            <a:prstGeom prst="rect">
              <a:avLst/>
            </a:prstGeom>
            <a:noFill/>
            <a:ln>
              <a:solidFill>
                <a:schemeClr val="tx1"/>
              </a:solidFill>
            </a:ln>
          </p:spPr>
        </p:pic>
        <p:sp>
          <p:nvSpPr>
            <p:cNvPr id="17" name="TextBox 16"/>
            <p:cNvSpPr txBox="1"/>
            <p:nvPr/>
          </p:nvSpPr>
          <p:spPr>
            <a:xfrm>
              <a:off x="381000" y="3505200"/>
              <a:ext cx="4191000" cy="353943"/>
            </a:xfrm>
            <a:prstGeom prst="rect">
              <a:avLst/>
            </a:prstGeom>
            <a:noFill/>
          </p:spPr>
          <p:txBody>
            <a:bodyPr wrap="square" rtlCol="0">
              <a:spAutoFit/>
            </a:bodyPr>
            <a:lstStyle/>
            <a:p>
              <a:pPr algn="ctr"/>
              <a:r>
                <a:rPr lang="en-US" dirty="0" smtClean="0"/>
                <a:t>1CD Holiday Concert</a:t>
              </a:r>
              <a:endParaRPr lang="en-US" dirty="0"/>
            </a:p>
          </p:txBody>
        </p:sp>
      </p:grpSp>
      <p:grpSp>
        <p:nvGrpSpPr>
          <p:cNvPr id="21" name="Group 20"/>
          <p:cNvGrpSpPr/>
          <p:nvPr/>
        </p:nvGrpSpPr>
        <p:grpSpPr>
          <a:xfrm>
            <a:off x="5105400" y="1219200"/>
            <a:ext cx="3598985" cy="2566301"/>
            <a:chOff x="4870938" y="1143000"/>
            <a:chExt cx="3985847" cy="3005288"/>
          </a:xfrm>
        </p:grpSpPr>
        <p:pic>
          <p:nvPicPr>
            <p:cNvPr id="1027" name="Picture 3"/>
            <p:cNvPicPr>
              <a:picLocks noChangeAspect="1" noChangeArrowheads="1"/>
            </p:cNvPicPr>
            <p:nvPr/>
          </p:nvPicPr>
          <p:blipFill>
            <a:blip r:embed="rId4" cstate="print"/>
            <a:srcRect/>
            <a:stretch>
              <a:fillRect/>
            </a:stretch>
          </p:blipFill>
          <p:spPr bwMode="auto">
            <a:xfrm>
              <a:off x="4870938" y="1143000"/>
              <a:ext cx="3985847" cy="2590800"/>
            </a:xfrm>
            <a:prstGeom prst="rect">
              <a:avLst/>
            </a:prstGeom>
            <a:noFill/>
            <a:ln w="9525">
              <a:solidFill>
                <a:schemeClr val="tx1"/>
              </a:solidFill>
              <a:miter lim="800000"/>
              <a:headEnd/>
              <a:tailEnd/>
            </a:ln>
          </p:spPr>
        </p:pic>
        <p:sp>
          <p:nvSpPr>
            <p:cNvPr id="20" name="TextBox 19"/>
            <p:cNvSpPr txBox="1"/>
            <p:nvPr/>
          </p:nvSpPr>
          <p:spPr>
            <a:xfrm>
              <a:off x="4876800" y="3733800"/>
              <a:ext cx="3962400" cy="414488"/>
            </a:xfrm>
            <a:prstGeom prst="rect">
              <a:avLst/>
            </a:prstGeom>
            <a:noFill/>
          </p:spPr>
          <p:txBody>
            <a:bodyPr wrap="square" rtlCol="0">
              <a:spAutoFit/>
            </a:bodyPr>
            <a:lstStyle/>
            <a:p>
              <a:pPr algn="ctr"/>
              <a:r>
                <a:rPr lang="en-US" dirty="0" smtClean="0"/>
                <a:t>Pasadena Tournament of Roses Parade</a:t>
              </a:r>
              <a:endParaRPr lang="en-US" dirty="0"/>
            </a:p>
          </p:txBody>
        </p:sp>
      </p:grpSp>
      <p:sp>
        <p:nvSpPr>
          <p:cNvPr id="23" name="TextBox 22"/>
          <p:cNvSpPr txBox="1"/>
          <p:nvPr/>
        </p:nvSpPr>
        <p:spPr>
          <a:xfrm>
            <a:off x="5181600" y="6199257"/>
            <a:ext cx="3429000" cy="353943"/>
          </a:xfrm>
          <a:prstGeom prst="rect">
            <a:avLst/>
          </a:prstGeom>
          <a:noFill/>
        </p:spPr>
        <p:txBody>
          <a:bodyPr wrap="square" rtlCol="0">
            <a:spAutoFit/>
          </a:bodyPr>
          <a:lstStyle/>
          <a:p>
            <a:pPr algn="ctr"/>
            <a:r>
              <a:rPr lang="en-US" dirty="0" smtClean="0"/>
              <a:t>9-11 Walk</a:t>
            </a:r>
            <a:endParaRPr lang="en-US" dirty="0"/>
          </a:p>
        </p:txBody>
      </p:sp>
      <p:sp>
        <p:nvSpPr>
          <p:cNvPr id="25" name="TextBox 24"/>
          <p:cNvSpPr txBox="1"/>
          <p:nvPr/>
        </p:nvSpPr>
        <p:spPr>
          <a:xfrm>
            <a:off x="533400" y="6199257"/>
            <a:ext cx="3886200" cy="353943"/>
          </a:xfrm>
          <a:prstGeom prst="rect">
            <a:avLst/>
          </a:prstGeom>
          <a:noFill/>
        </p:spPr>
        <p:txBody>
          <a:bodyPr wrap="square" rtlCol="0">
            <a:spAutoFit/>
          </a:bodyPr>
          <a:lstStyle/>
          <a:p>
            <a:pPr algn="ctr"/>
            <a:r>
              <a:rPr lang="en-US" dirty="0" smtClean="0"/>
              <a:t>Temple Truck Days</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3886200"/>
            <a:ext cx="3124200" cy="234315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 y="3859143"/>
            <a:ext cx="3505200" cy="2333149"/>
          </a:xfrm>
          <a:prstGeom prst="rect">
            <a:avLst/>
          </a:prstGeom>
        </p:spPr>
      </p:pic>
      <p:sp>
        <p:nvSpPr>
          <p:cNvPr id="14" name="Rectangle 13"/>
          <p:cNvSpPr/>
          <p:nvPr/>
        </p:nvSpPr>
        <p:spPr>
          <a:xfrm>
            <a:off x="3754569" y="0"/>
            <a:ext cx="1600200" cy="152400"/>
          </a:xfrm>
          <a:prstGeom prst="rect">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white"/>
                </a:solidFill>
              </a:rPr>
              <a:t>UNCLASSIFIED</a:t>
            </a:r>
            <a:endParaRPr lang="en-US" sz="1000" b="1" dirty="0">
              <a:solidFill>
                <a:prstClr val="white"/>
              </a:solidFill>
            </a:endParaRPr>
          </a:p>
        </p:txBody>
      </p:sp>
    </p:spTree>
    <p:extLst>
      <p:ext uri="{BB962C8B-B14F-4D97-AF65-F5344CB8AC3E}">
        <p14:creationId xmlns:p14="http://schemas.microsoft.com/office/powerpoint/2010/main" val="257678091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flat"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flat"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B9AF3133B95C4C9E69713766E9AA39" ma:contentTypeVersion="0" ma:contentTypeDescription="Create a new document." ma:contentTypeScope="" ma:versionID="f1111d2f2b568453c49582732bb18e8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ECE0F7-C6E8-476B-B800-9CEEFF499F33}"/>
</file>

<file path=customXml/itemProps2.xml><?xml version="1.0" encoding="utf-8"?>
<ds:datastoreItem xmlns:ds="http://schemas.openxmlformats.org/officeDocument/2006/customXml" ds:itemID="{98D2ED7A-291C-43D1-B293-1449FFD67778}"/>
</file>

<file path=customXml/itemProps3.xml><?xml version="1.0" encoding="utf-8"?>
<ds:datastoreItem xmlns:ds="http://schemas.openxmlformats.org/officeDocument/2006/customXml" ds:itemID="{D2F737D6-F1C0-4B78-B50D-4654F432C0B4}"/>
</file>

<file path=customXml/itemProps4.xml><?xml version="1.0" encoding="utf-8"?>
<ds:datastoreItem xmlns:ds="http://schemas.openxmlformats.org/officeDocument/2006/customXml" ds:itemID="{98D2ED7A-291C-43D1-B293-1449FFD677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1st Cav Div Template</Template>
  <TotalTime>5542</TotalTime>
  <Words>1059</Words>
  <Application>Microsoft Office PowerPoint</Application>
  <PresentationFormat>Letter Paper (8.5x11 in)</PresentationFormat>
  <Paragraphs>246</Paragraphs>
  <Slides>11</Slides>
  <Notes>7</Notes>
  <HiddenSlides>0</HiddenSlides>
  <MMClips>0</MMClips>
  <ScaleCrop>false</ScaleCrop>
  <HeadingPairs>
    <vt:vector size="8" baseType="variant">
      <vt:variant>
        <vt:lpstr>Fonts Used</vt:lpstr>
      </vt:variant>
      <vt:variant>
        <vt:i4>4</vt:i4>
      </vt:variant>
      <vt:variant>
        <vt:lpstr>Theme</vt:lpstr>
      </vt:variant>
      <vt:variant>
        <vt:i4>4</vt:i4>
      </vt:variant>
      <vt:variant>
        <vt:lpstr>Embedded OLE Servers</vt:lpstr>
      </vt:variant>
      <vt:variant>
        <vt:i4>1</vt:i4>
      </vt:variant>
      <vt:variant>
        <vt:lpstr>Slide Titles</vt:lpstr>
      </vt:variant>
      <vt:variant>
        <vt:i4>11</vt:i4>
      </vt:variant>
    </vt:vector>
  </HeadingPairs>
  <TitlesOfParts>
    <vt:vector size="20" baseType="lpstr">
      <vt:lpstr> Arial</vt:lpstr>
      <vt:lpstr>Arial</vt:lpstr>
      <vt:lpstr>Calibri</vt:lpstr>
      <vt:lpstr>Calibri Light</vt:lpstr>
      <vt:lpstr>Custom Design</vt:lpstr>
      <vt:lpstr>1_Custom Design</vt:lpstr>
      <vt:lpstr>2_Custom Design</vt:lpstr>
      <vt:lpstr>3_Custom Design</vt:lpstr>
      <vt:lpstr>Bitmap Image</vt:lpstr>
      <vt:lpstr>PowerPoint Presentation</vt:lpstr>
      <vt:lpstr>Cavalry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Plans Update Agenda</dc:title>
  <dc:creator>RICHARD.BLACKBURN</dc:creator>
  <cp:lastModifiedBy>Kozak, Seth W</cp:lastModifiedBy>
  <cp:revision>171</cp:revision>
  <cp:lastPrinted>2015-10-30T14:06:05Z</cp:lastPrinted>
  <dcterms:created xsi:type="dcterms:W3CDTF">2013-02-25T14:15:29Z</dcterms:created>
  <dcterms:modified xsi:type="dcterms:W3CDTF">2015-12-04T21:26:33Z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0x010100E0B9AF3133B95C4C9E69713766E9AA39</vt:lpwstr>
  </property>
  <property fmtid="{D5CDD505-2E9C-101B-9397-08002B2CF9AE}" pid="3" name="_dlc_DocIdItemGuid">
    <vt:lpwstr>40318470-9a30-44a8-8e99-5f0a910ee4c5</vt:lpwstr>
  </property>
</Properties>
</file>